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C587E-ACED-4649-960F-5DD02BBF6CF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9BB84-3C57-434E-B5BE-3532E4385B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19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BB84-3C57-434E-B5BE-3532E4385B1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00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22.02.2012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59632" y="1196752"/>
            <a:ext cx="7235981" cy="4339953"/>
          </a:xfrm>
        </p:spPr>
        <p:txBody>
          <a:bodyPr/>
          <a:lstStyle/>
          <a:p>
            <a:pPr algn="ctr"/>
            <a:r>
              <a:rPr lang="tr-TR" sz="8000" dirty="0" smtClean="0"/>
              <a:t>Havalandırma Kanalları Semineri</a:t>
            </a:r>
            <a:endParaRPr lang="tr-TR" sz="8000" dirty="0"/>
          </a:p>
        </p:txBody>
      </p:sp>
    </p:spTree>
    <p:extLst>
      <p:ext uri="{BB962C8B-B14F-4D97-AF65-F5344CB8AC3E}">
        <p14:creationId xmlns:p14="http://schemas.microsoft.com/office/powerpoint/2010/main" val="26926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ktacir\Desktop\havalandırma kanalları\0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2" t="3546" r="29265" b="6598"/>
          <a:stretch/>
        </p:blipFill>
        <p:spPr bwMode="auto">
          <a:xfrm rot="5400000">
            <a:off x="2950340" y="-1286042"/>
            <a:ext cx="3089763" cy="81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8"/>
          <a:stretch/>
        </p:blipFill>
        <p:spPr bwMode="auto">
          <a:xfrm>
            <a:off x="467544" y="771570"/>
            <a:ext cx="8185150" cy="52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9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Aktacir\Desktop\havalandırma kanalları\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0" t="7361" b="31313"/>
          <a:stretch/>
        </p:blipFill>
        <p:spPr bwMode="auto">
          <a:xfrm>
            <a:off x="323528" y="272037"/>
            <a:ext cx="6912610" cy="65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ktacir\Desktop\havalandırma kanalları\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2" t="17147" r="21591" b="68131"/>
          <a:stretch/>
        </p:blipFill>
        <p:spPr bwMode="auto">
          <a:xfrm>
            <a:off x="1034490" y="0"/>
            <a:ext cx="5080560" cy="15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ktacir\Desktop\havalandırma kanalları\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t="56296" r="36443" b="26462"/>
          <a:stretch/>
        </p:blipFill>
        <p:spPr bwMode="auto">
          <a:xfrm>
            <a:off x="1007075" y="3212976"/>
            <a:ext cx="3845169" cy="18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ktacir\Desktop\havalandırma kanalları\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2" t="35577" r="40857" b="47382"/>
          <a:stretch/>
        </p:blipFill>
        <p:spPr bwMode="auto">
          <a:xfrm>
            <a:off x="1091680" y="1512667"/>
            <a:ext cx="3579420" cy="18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ktacir\Desktop\havalandırma kanalları\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t="75908" r="30037" b="9836"/>
          <a:stretch/>
        </p:blipFill>
        <p:spPr bwMode="auto">
          <a:xfrm>
            <a:off x="1034490" y="5013176"/>
            <a:ext cx="4344289" cy="15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ktacir\Desktop\havalandırma kanalları\0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r="2107" b="4484"/>
          <a:stretch/>
        </p:blipFill>
        <p:spPr bwMode="auto">
          <a:xfrm rot="16200000">
            <a:off x="1689131" y="-906120"/>
            <a:ext cx="5736676" cy="86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ktacir\Desktop\havalandırma kanalları\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t="5288" r="7897" b="44817"/>
          <a:stretch/>
        </p:blipFill>
        <p:spPr bwMode="auto">
          <a:xfrm>
            <a:off x="1115616" y="332656"/>
            <a:ext cx="6023610" cy="53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Aktacir\Desktop\havalandırma kanalları\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5590" r="4229" b="6309"/>
          <a:stretch/>
        </p:blipFill>
        <p:spPr bwMode="auto">
          <a:xfrm>
            <a:off x="1403648" y="0"/>
            <a:ext cx="5616624" cy="68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ktacir\Desktop\havalandırma kanalları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7" t="8225" r="5318" b="45497"/>
          <a:stretch/>
        </p:blipFill>
        <p:spPr bwMode="auto">
          <a:xfrm>
            <a:off x="1403648" y="764704"/>
            <a:ext cx="6400800" cy="50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ktacir\Desktop\havalandırma kanalları\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t="7570" r="6631" b="52136"/>
          <a:stretch/>
        </p:blipFill>
        <p:spPr bwMode="auto">
          <a:xfrm>
            <a:off x="1331640" y="764704"/>
            <a:ext cx="6313715" cy="43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ktacir\Desktop\havalandırma kanalları\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47719" r="25568" b="21348"/>
          <a:stretch/>
        </p:blipFill>
        <p:spPr bwMode="auto">
          <a:xfrm>
            <a:off x="1403648" y="986448"/>
            <a:ext cx="4855029" cy="330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ktacir\Desktop\havalandırma kanalları\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14089" b="60590"/>
          <a:stretch/>
        </p:blipFill>
        <p:spPr bwMode="auto">
          <a:xfrm>
            <a:off x="1043608" y="228600"/>
            <a:ext cx="6673850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ktacir\Desktop\havalandırma kanalları\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 t="43155" r="5249" b="50381"/>
          <a:stretch/>
        </p:blipFill>
        <p:spPr bwMode="auto">
          <a:xfrm>
            <a:off x="1331640" y="3068960"/>
            <a:ext cx="6286500" cy="6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ktacir\Desktop\havalandırma kanalları\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53204" r="6585" b="24359"/>
          <a:stretch/>
        </p:blipFill>
        <p:spPr bwMode="auto">
          <a:xfrm>
            <a:off x="1300148" y="3782134"/>
            <a:ext cx="616077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ktacir\Desktop\havalandırma kanalları\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3522" r="2332" b="1604"/>
          <a:stretch/>
        </p:blipFill>
        <p:spPr bwMode="auto">
          <a:xfrm rot="5400000">
            <a:off x="2188933" y="-743960"/>
            <a:ext cx="5629253" cy="83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ktacir\Desktop\havalandırma kanalları\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3" t="5133" r="12753" b="1917"/>
          <a:stretch/>
        </p:blipFill>
        <p:spPr bwMode="auto">
          <a:xfrm rot="5400000">
            <a:off x="2361651" y="-549462"/>
            <a:ext cx="5065644" cy="828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ktacir\Desktop\havalandırma kanalları\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t="4269" r="14863" b="4916"/>
          <a:stretch/>
        </p:blipFill>
        <p:spPr bwMode="auto">
          <a:xfrm rot="5400000">
            <a:off x="2445790" y="-577540"/>
            <a:ext cx="5049172" cy="8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 descr="C:\Users\Aktacir\Desktop\havalandırma kanalları\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6951" r="12482" b="2684"/>
          <a:stretch/>
        </p:blipFill>
        <p:spPr bwMode="auto">
          <a:xfrm rot="5400000">
            <a:off x="1892945" y="-995594"/>
            <a:ext cx="5574135" cy="87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TC101859868[[fn=Sıcaklık]]</Template>
  <TotalTime>32</TotalTime>
  <Words>4</Words>
  <Application>Microsoft Office PowerPoint</Application>
  <PresentationFormat>Ekran Gösterisi (4:3)</PresentationFormat>
  <Paragraphs>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Thermal</vt:lpstr>
      <vt:lpstr>Havalandırma Kanalları Semineri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Havalandırma Kanalları Semineri</dc:title>
  <dc:creator>Aktacir</dc:creator>
  <cp:lastModifiedBy>Aktacir</cp:lastModifiedBy>
  <cp:revision>14</cp:revision>
  <dcterms:created xsi:type="dcterms:W3CDTF">2012-02-22T07:17:00Z</dcterms:created>
  <dcterms:modified xsi:type="dcterms:W3CDTF">2012-02-22T07:53:33Z</dcterms:modified>
</cp:coreProperties>
</file>