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6" r:id="rId4"/>
    <p:sldId id="273" r:id="rId5"/>
    <p:sldId id="261" r:id="rId6"/>
    <p:sldId id="267" r:id="rId7"/>
    <p:sldId id="284" r:id="rId8"/>
    <p:sldId id="285" r:id="rId9"/>
    <p:sldId id="283" r:id="rId10"/>
    <p:sldId id="282" r:id="rId11"/>
    <p:sldId id="279" r:id="rId12"/>
    <p:sldId id="275" r:id="rId13"/>
    <p:sldId id="277" r:id="rId14"/>
    <p:sldId id="272" r:id="rId15"/>
    <p:sldId id="278" r:id="rId16"/>
    <p:sldId id="280" r:id="rId17"/>
    <p:sldId id="281" r:id="rId18"/>
    <p:sldId id="274" r:id="rId19"/>
    <p:sldId id="265" r:id="rId20"/>
    <p:sldId id="260" r:id="rId21"/>
    <p:sldId id="264" r:id="rId22"/>
    <p:sldId id="263" r:id="rId23"/>
    <p:sldId id="269" r:id="rId24"/>
    <p:sldId id="258" r:id="rId25"/>
    <p:sldId id="268" r:id="rId26"/>
    <p:sldId id="262" r:id="rId27"/>
    <p:sldId id="266" r:id="rId28"/>
    <p:sldId id="270" r:id="rId29"/>
    <p:sldId id="271" r:id="rId3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C9D211-3D2E-4658-9D3A-128EAA5DC44A}" v="5" dt="2021-12-28T10:05:01.552"/>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Öğr. Üyesi  Cuma CETiNER" userId="2ba07f12-8faa-460a-a80a-ec83bfeae126" providerId="ADAL" clId="{9CC9D211-3D2E-4658-9D3A-128EAA5DC44A}"/>
    <pc:docChg chg="custSel addSld modSld sldOrd">
      <pc:chgData name="Dr. Öğr. Üyesi  Cuma CETiNER" userId="2ba07f12-8faa-460a-a80a-ec83bfeae126" providerId="ADAL" clId="{9CC9D211-3D2E-4658-9D3A-128EAA5DC44A}" dt="2021-12-28T10:06:08.845" v="498"/>
      <pc:docMkLst>
        <pc:docMk/>
      </pc:docMkLst>
      <pc:sldChg chg="modSp mod ord">
        <pc:chgData name="Dr. Öğr. Üyesi  Cuma CETiNER" userId="2ba07f12-8faa-460a-a80a-ec83bfeae126" providerId="ADAL" clId="{9CC9D211-3D2E-4658-9D3A-128EAA5DC44A}" dt="2021-12-28T09:57:16.833" v="140" actId="255"/>
        <pc:sldMkLst>
          <pc:docMk/>
          <pc:sldMk cId="0" sldId="258"/>
        </pc:sldMkLst>
        <pc:spChg chg="mod">
          <ac:chgData name="Dr. Öğr. Üyesi  Cuma CETiNER" userId="2ba07f12-8faa-460a-a80a-ec83bfeae126" providerId="ADAL" clId="{9CC9D211-3D2E-4658-9D3A-128EAA5DC44A}" dt="2021-12-28T09:57:16.833" v="140" actId="255"/>
          <ac:spMkLst>
            <pc:docMk/>
            <pc:sldMk cId="0" sldId="258"/>
            <ac:spMk id="2" creationId="{00000000-0000-0000-0000-000000000000}"/>
          </ac:spMkLst>
        </pc:spChg>
      </pc:sldChg>
      <pc:sldChg chg="modSp mod">
        <pc:chgData name="Dr. Öğr. Üyesi  Cuma CETiNER" userId="2ba07f12-8faa-460a-a80a-ec83bfeae126" providerId="ADAL" clId="{9CC9D211-3D2E-4658-9D3A-128EAA5DC44A}" dt="2021-12-28T10:02:12.362" v="415" actId="1076"/>
        <pc:sldMkLst>
          <pc:docMk/>
          <pc:sldMk cId="0" sldId="260"/>
        </pc:sldMkLst>
        <pc:spChg chg="mod">
          <ac:chgData name="Dr. Öğr. Üyesi  Cuma CETiNER" userId="2ba07f12-8faa-460a-a80a-ec83bfeae126" providerId="ADAL" clId="{9CC9D211-3D2E-4658-9D3A-128EAA5DC44A}" dt="2021-12-28T10:02:08.540" v="414" actId="255"/>
          <ac:spMkLst>
            <pc:docMk/>
            <pc:sldMk cId="0" sldId="260"/>
            <ac:spMk id="2" creationId="{00000000-0000-0000-0000-000000000000}"/>
          </ac:spMkLst>
        </pc:spChg>
        <pc:picChg chg="mod">
          <ac:chgData name="Dr. Öğr. Üyesi  Cuma CETiNER" userId="2ba07f12-8faa-460a-a80a-ec83bfeae126" providerId="ADAL" clId="{9CC9D211-3D2E-4658-9D3A-128EAA5DC44A}" dt="2021-12-28T10:02:12.362" v="415" actId="1076"/>
          <ac:picMkLst>
            <pc:docMk/>
            <pc:sldMk cId="0" sldId="260"/>
            <ac:picMk id="4" creationId="{00000000-0000-0000-0000-000000000000}"/>
          </ac:picMkLst>
        </pc:picChg>
      </pc:sldChg>
      <pc:sldChg chg="modSp mod ord">
        <pc:chgData name="Dr. Öğr. Üyesi  Cuma CETiNER" userId="2ba07f12-8faa-460a-a80a-ec83bfeae126" providerId="ADAL" clId="{9CC9D211-3D2E-4658-9D3A-128EAA5DC44A}" dt="2021-12-28T09:59:56.670" v="270" actId="255"/>
        <pc:sldMkLst>
          <pc:docMk/>
          <pc:sldMk cId="0" sldId="261"/>
        </pc:sldMkLst>
        <pc:spChg chg="mod">
          <ac:chgData name="Dr. Öğr. Üyesi  Cuma CETiNER" userId="2ba07f12-8faa-460a-a80a-ec83bfeae126" providerId="ADAL" clId="{9CC9D211-3D2E-4658-9D3A-128EAA5DC44A}" dt="2021-12-28T09:59:56.670" v="270" actId="255"/>
          <ac:spMkLst>
            <pc:docMk/>
            <pc:sldMk cId="0" sldId="261"/>
            <ac:spMk id="2" creationId="{00000000-0000-0000-0000-000000000000}"/>
          </ac:spMkLst>
        </pc:spChg>
      </pc:sldChg>
      <pc:sldChg chg="modSp mod">
        <pc:chgData name="Dr. Öğr. Üyesi  Cuma CETiNER" userId="2ba07f12-8faa-460a-a80a-ec83bfeae126" providerId="ADAL" clId="{9CC9D211-3D2E-4658-9D3A-128EAA5DC44A}" dt="2021-12-28T09:58:14.669" v="190" actId="14100"/>
        <pc:sldMkLst>
          <pc:docMk/>
          <pc:sldMk cId="0" sldId="262"/>
        </pc:sldMkLst>
        <pc:spChg chg="mod">
          <ac:chgData name="Dr. Öğr. Üyesi  Cuma CETiNER" userId="2ba07f12-8faa-460a-a80a-ec83bfeae126" providerId="ADAL" clId="{9CC9D211-3D2E-4658-9D3A-128EAA5DC44A}" dt="2021-12-28T09:58:12.109" v="187" actId="14100"/>
          <ac:spMkLst>
            <pc:docMk/>
            <pc:sldMk cId="0" sldId="262"/>
            <ac:spMk id="2" creationId="{00000000-0000-0000-0000-000000000000}"/>
          </ac:spMkLst>
        </pc:spChg>
        <pc:picChg chg="mod">
          <ac:chgData name="Dr. Öğr. Üyesi  Cuma CETiNER" userId="2ba07f12-8faa-460a-a80a-ec83bfeae126" providerId="ADAL" clId="{9CC9D211-3D2E-4658-9D3A-128EAA5DC44A}" dt="2021-12-28T09:58:14.669" v="190" actId="14100"/>
          <ac:picMkLst>
            <pc:docMk/>
            <pc:sldMk cId="0" sldId="262"/>
            <ac:picMk id="4" creationId="{00000000-0000-0000-0000-000000000000}"/>
          </ac:picMkLst>
        </pc:picChg>
      </pc:sldChg>
      <pc:sldChg chg="addSp modSp mod ord">
        <pc:chgData name="Dr. Öğr. Üyesi  Cuma CETiNER" userId="2ba07f12-8faa-460a-a80a-ec83bfeae126" providerId="ADAL" clId="{9CC9D211-3D2E-4658-9D3A-128EAA5DC44A}" dt="2021-12-28T10:04:25.195" v="461" actId="1076"/>
        <pc:sldMkLst>
          <pc:docMk/>
          <pc:sldMk cId="0" sldId="263"/>
        </pc:sldMkLst>
        <pc:spChg chg="add mod">
          <ac:chgData name="Dr. Öğr. Üyesi  Cuma CETiNER" userId="2ba07f12-8faa-460a-a80a-ec83bfeae126" providerId="ADAL" clId="{9CC9D211-3D2E-4658-9D3A-128EAA5DC44A}" dt="2021-12-28T10:03:29.914" v="445" actId="1076"/>
          <ac:spMkLst>
            <pc:docMk/>
            <pc:sldMk cId="0" sldId="263"/>
            <ac:spMk id="5" creationId="{833D627E-C4B3-4ADC-A07F-8D6C08BB3541}"/>
          </ac:spMkLst>
        </pc:spChg>
        <pc:spChg chg="add mod">
          <ac:chgData name="Dr. Öğr. Üyesi  Cuma CETiNER" userId="2ba07f12-8faa-460a-a80a-ec83bfeae126" providerId="ADAL" clId="{9CC9D211-3D2E-4658-9D3A-128EAA5DC44A}" dt="2021-12-28T10:04:25.195" v="461" actId="1076"/>
          <ac:spMkLst>
            <pc:docMk/>
            <pc:sldMk cId="0" sldId="263"/>
            <ac:spMk id="6" creationId="{03F5E93D-7D57-4244-A4BB-BF06186B2573}"/>
          </ac:spMkLst>
        </pc:spChg>
        <pc:picChg chg="mod">
          <ac:chgData name="Dr. Öğr. Üyesi  Cuma CETiNER" userId="2ba07f12-8faa-460a-a80a-ec83bfeae126" providerId="ADAL" clId="{9CC9D211-3D2E-4658-9D3A-128EAA5DC44A}" dt="2021-12-28T10:03:34.399" v="446" actId="1076"/>
          <ac:picMkLst>
            <pc:docMk/>
            <pc:sldMk cId="0" sldId="263"/>
            <ac:picMk id="4" creationId="{00000000-0000-0000-0000-000000000000}"/>
          </ac:picMkLst>
        </pc:picChg>
      </pc:sldChg>
      <pc:sldChg chg="addSp delSp modSp mod">
        <pc:chgData name="Dr. Öğr. Üyesi  Cuma CETiNER" userId="2ba07f12-8faa-460a-a80a-ec83bfeae126" providerId="ADAL" clId="{9CC9D211-3D2E-4658-9D3A-128EAA5DC44A}" dt="2021-12-28T10:03:14.556" v="438" actId="20577"/>
        <pc:sldMkLst>
          <pc:docMk/>
          <pc:sldMk cId="0" sldId="264"/>
        </pc:sldMkLst>
        <pc:spChg chg="add del mod">
          <ac:chgData name="Dr. Öğr. Üyesi  Cuma CETiNER" userId="2ba07f12-8faa-460a-a80a-ec83bfeae126" providerId="ADAL" clId="{9CC9D211-3D2E-4658-9D3A-128EAA5DC44A}" dt="2021-12-28T10:02:38.801" v="420" actId="478"/>
          <ac:spMkLst>
            <pc:docMk/>
            <pc:sldMk cId="0" sldId="264"/>
            <ac:spMk id="2" creationId="{3AC65462-A1BE-4A26-B01A-2E867E59CD65}"/>
          </ac:spMkLst>
        </pc:spChg>
        <pc:spChg chg="add mod">
          <ac:chgData name="Dr. Öğr. Üyesi  Cuma CETiNER" userId="2ba07f12-8faa-460a-a80a-ec83bfeae126" providerId="ADAL" clId="{9CC9D211-3D2E-4658-9D3A-128EAA5DC44A}" dt="2021-12-28T10:03:14.556" v="438" actId="20577"/>
          <ac:spMkLst>
            <pc:docMk/>
            <pc:sldMk cId="0" sldId="264"/>
            <ac:spMk id="5" creationId="{5E4BBFD6-FDD8-4EFD-A50D-5B6F9503848F}"/>
          </ac:spMkLst>
        </pc:spChg>
        <pc:picChg chg="mod">
          <ac:chgData name="Dr. Öğr. Üyesi  Cuma CETiNER" userId="2ba07f12-8faa-460a-a80a-ec83bfeae126" providerId="ADAL" clId="{9CC9D211-3D2E-4658-9D3A-128EAA5DC44A}" dt="2021-12-28T10:02:20.199" v="416" actId="1076"/>
          <ac:picMkLst>
            <pc:docMk/>
            <pc:sldMk cId="0" sldId="264"/>
            <ac:picMk id="4" creationId="{00000000-0000-0000-0000-000000000000}"/>
          </ac:picMkLst>
        </pc:picChg>
      </pc:sldChg>
      <pc:sldChg chg="addSp modSp mod ord">
        <pc:chgData name="Dr. Öğr. Üyesi  Cuma CETiNER" userId="2ba07f12-8faa-460a-a80a-ec83bfeae126" providerId="ADAL" clId="{9CC9D211-3D2E-4658-9D3A-128EAA5DC44A}" dt="2021-12-28T10:05:42.295" v="496"/>
        <pc:sldMkLst>
          <pc:docMk/>
          <pc:sldMk cId="0" sldId="265"/>
        </pc:sldMkLst>
        <pc:spChg chg="add mod">
          <ac:chgData name="Dr. Öğr. Üyesi  Cuma CETiNER" userId="2ba07f12-8faa-460a-a80a-ec83bfeae126" providerId="ADAL" clId="{9CC9D211-3D2E-4658-9D3A-128EAA5DC44A}" dt="2021-12-28T10:05:20.825" v="494" actId="20577"/>
          <ac:spMkLst>
            <pc:docMk/>
            <pc:sldMk cId="0" sldId="265"/>
            <ac:spMk id="5" creationId="{4E9EDB85-1410-4967-A55C-81156C82238B}"/>
          </ac:spMkLst>
        </pc:spChg>
      </pc:sldChg>
      <pc:sldChg chg="modSp mod">
        <pc:chgData name="Dr. Öğr. Üyesi  Cuma CETiNER" userId="2ba07f12-8faa-460a-a80a-ec83bfeae126" providerId="ADAL" clId="{9CC9D211-3D2E-4658-9D3A-128EAA5DC44A}" dt="2021-12-28T09:59:08.736" v="236" actId="27636"/>
        <pc:sldMkLst>
          <pc:docMk/>
          <pc:sldMk cId="0" sldId="266"/>
        </pc:sldMkLst>
        <pc:spChg chg="mod">
          <ac:chgData name="Dr. Öğr. Üyesi  Cuma CETiNER" userId="2ba07f12-8faa-460a-a80a-ec83bfeae126" providerId="ADAL" clId="{9CC9D211-3D2E-4658-9D3A-128EAA5DC44A}" dt="2021-12-28T09:59:08.736" v="236" actId="27636"/>
          <ac:spMkLst>
            <pc:docMk/>
            <pc:sldMk cId="0" sldId="266"/>
            <ac:spMk id="2" creationId="{00000000-0000-0000-0000-000000000000}"/>
          </ac:spMkLst>
        </pc:spChg>
      </pc:sldChg>
      <pc:sldChg chg="ord">
        <pc:chgData name="Dr. Öğr. Üyesi  Cuma CETiNER" userId="2ba07f12-8faa-460a-a80a-ec83bfeae126" providerId="ADAL" clId="{9CC9D211-3D2E-4658-9D3A-128EAA5DC44A}" dt="2021-12-28T10:06:08.845" v="498"/>
        <pc:sldMkLst>
          <pc:docMk/>
          <pc:sldMk cId="0" sldId="267"/>
        </pc:sldMkLst>
      </pc:sldChg>
      <pc:sldChg chg="modSp mod ord">
        <pc:chgData name="Dr. Öğr. Üyesi  Cuma CETiNER" userId="2ba07f12-8faa-460a-a80a-ec83bfeae126" providerId="ADAL" clId="{9CC9D211-3D2E-4658-9D3A-128EAA5DC44A}" dt="2021-12-28T09:56:58.870" v="132"/>
        <pc:sldMkLst>
          <pc:docMk/>
          <pc:sldMk cId="0" sldId="268"/>
        </pc:sldMkLst>
        <pc:spChg chg="mod">
          <ac:chgData name="Dr. Öğr. Üyesi  Cuma CETiNER" userId="2ba07f12-8faa-460a-a80a-ec83bfeae126" providerId="ADAL" clId="{9CC9D211-3D2E-4658-9D3A-128EAA5DC44A}" dt="2021-12-28T09:56:16.718" v="120" actId="14100"/>
          <ac:spMkLst>
            <pc:docMk/>
            <pc:sldMk cId="0" sldId="268"/>
            <ac:spMk id="2" creationId="{00000000-0000-0000-0000-000000000000}"/>
          </ac:spMkLst>
        </pc:spChg>
      </pc:sldChg>
      <pc:sldChg chg="modSp mod ord">
        <pc:chgData name="Dr. Öğr. Üyesi  Cuma CETiNER" userId="2ba07f12-8faa-460a-a80a-ec83bfeae126" providerId="ADAL" clId="{9CC9D211-3D2E-4658-9D3A-128EAA5DC44A}" dt="2021-12-28T09:57:04.526" v="136"/>
        <pc:sldMkLst>
          <pc:docMk/>
          <pc:sldMk cId="0" sldId="269"/>
        </pc:sldMkLst>
        <pc:spChg chg="mod">
          <ac:chgData name="Dr. Öğr. Üyesi  Cuma CETiNER" userId="2ba07f12-8faa-460a-a80a-ec83bfeae126" providerId="ADAL" clId="{9CC9D211-3D2E-4658-9D3A-128EAA5DC44A}" dt="2021-12-28T09:55:52.254" v="116" actId="14100"/>
          <ac:spMkLst>
            <pc:docMk/>
            <pc:sldMk cId="0" sldId="269"/>
            <ac:spMk id="2" creationId="{00000000-0000-0000-0000-000000000000}"/>
          </ac:spMkLst>
        </pc:spChg>
      </pc:sldChg>
      <pc:sldChg chg="modSp mod">
        <pc:chgData name="Dr. Öğr. Üyesi  Cuma CETiNER" userId="2ba07f12-8faa-460a-a80a-ec83bfeae126" providerId="ADAL" clId="{9CC9D211-3D2E-4658-9D3A-128EAA5DC44A}" dt="2021-12-28T09:55:29.994" v="90" actId="255"/>
        <pc:sldMkLst>
          <pc:docMk/>
          <pc:sldMk cId="0" sldId="270"/>
        </pc:sldMkLst>
        <pc:spChg chg="mod">
          <ac:chgData name="Dr. Öğr. Üyesi  Cuma CETiNER" userId="2ba07f12-8faa-460a-a80a-ec83bfeae126" providerId="ADAL" clId="{9CC9D211-3D2E-4658-9D3A-128EAA5DC44A}" dt="2021-12-28T09:55:29.994" v="90" actId="255"/>
          <ac:spMkLst>
            <pc:docMk/>
            <pc:sldMk cId="0" sldId="270"/>
            <ac:spMk id="2" creationId="{00000000-0000-0000-0000-000000000000}"/>
          </ac:spMkLst>
        </pc:spChg>
      </pc:sldChg>
      <pc:sldChg chg="modSp mod">
        <pc:chgData name="Dr. Öğr. Üyesi  Cuma CETiNER" userId="2ba07f12-8faa-460a-a80a-ec83bfeae126" providerId="ADAL" clId="{9CC9D211-3D2E-4658-9D3A-128EAA5DC44A}" dt="2021-12-28T10:01:49.042" v="398" actId="14100"/>
        <pc:sldMkLst>
          <pc:docMk/>
          <pc:sldMk cId="0" sldId="274"/>
        </pc:sldMkLst>
        <pc:spChg chg="mod">
          <ac:chgData name="Dr. Öğr. Üyesi  Cuma CETiNER" userId="2ba07f12-8faa-460a-a80a-ec83bfeae126" providerId="ADAL" clId="{9CC9D211-3D2E-4658-9D3A-128EAA5DC44A}" dt="2021-12-28T10:01:49.042" v="398" actId="14100"/>
          <ac:spMkLst>
            <pc:docMk/>
            <pc:sldMk cId="0" sldId="274"/>
            <ac:spMk id="2" creationId="{00000000-0000-0000-0000-000000000000}"/>
          </ac:spMkLst>
        </pc:spChg>
      </pc:sldChg>
      <pc:sldChg chg="modSp mod">
        <pc:chgData name="Dr. Öğr. Üyesi  Cuma CETiNER" userId="2ba07f12-8faa-460a-a80a-ec83bfeae126" providerId="ADAL" clId="{9CC9D211-3D2E-4658-9D3A-128EAA5DC44A}" dt="2021-12-28T10:00:49.535" v="318" actId="14100"/>
        <pc:sldMkLst>
          <pc:docMk/>
          <pc:sldMk cId="924712152" sldId="279"/>
        </pc:sldMkLst>
        <pc:spChg chg="mod">
          <ac:chgData name="Dr. Öğr. Üyesi  Cuma CETiNER" userId="2ba07f12-8faa-460a-a80a-ec83bfeae126" providerId="ADAL" clId="{9CC9D211-3D2E-4658-9D3A-128EAA5DC44A}" dt="2021-12-28T10:00:49.535" v="318" actId="14100"/>
          <ac:spMkLst>
            <pc:docMk/>
            <pc:sldMk cId="924712152" sldId="279"/>
            <ac:spMk id="2" creationId="{00000000-0000-0000-0000-000000000000}"/>
          </ac:spMkLst>
        </pc:spChg>
      </pc:sldChg>
      <pc:sldChg chg="modSp mod">
        <pc:chgData name="Dr. Öğr. Üyesi  Cuma CETiNER" userId="2ba07f12-8faa-460a-a80a-ec83bfeae126" providerId="ADAL" clId="{9CC9D211-3D2E-4658-9D3A-128EAA5DC44A}" dt="2021-12-28T10:01:19.683" v="362" actId="20577"/>
        <pc:sldMkLst>
          <pc:docMk/>
          <pc:sldMk cId="3629975799" sldId="281"/>
        </pc:sldMkLst>
        <pc:spChg chg="mod">
          <ac:chgData name="Dr. Öğr. Üyesi  Cuma CETiNER" userId="2ba07f12-8faa-460a-a80a-ec83bfeae126" providerId="ADAL" clId="{9CC9D211-3D2E-4658-9D3A-128EAA5DC44A}" dt="2021-12-28T10:01:19.683" v="362" actId="20577"/>
          <ac:spMkLst>
            <pc:docMk/>
            <pc:sldMk cId="3629975799" sldId="281"/>
            <ac:spMk id="2" creationId="{00000000-0000-0000-0000-000000000000}"/>
          </ac:spMkLst>
        </pc:spChg>
      </pc:sldChg>
      <pc:sldChg chg="modSp mod">
        <pc:chgData name="Dr. Öğr. Üyesi  Cuma CETiNER" userId="2ba07f12-8faa-460a-a80a-ec83bfeae126" providerId="ADAL" clId="{9CC9D211-3D2E-4658-9D3A-128EAA5DC44A}" dt="2021-12-28T09:51:24.627" v="2" actId="14100"/>
        <pc:sldMkLst>
          <pc:docMk/>
          <pc:sldMk cId="1637617775" sldId="282"/>
        </pc:sldMkLst>
        <pc:picChg chg="mod">
          <ac:chgData name="Dr. Öğr. Üyesi  Cuma CETiNER" userId="2ba07f12-8faa-460a-a80a-ec83bfeae126" providerId="ADAL" clId="{9CC9D211-3D2E-4658-9D3A-128EAA5DC44A}" dt="2021-12-28T09:51:24.627" v="2" actId="14100"/>
          <ac:picMkLst>
            <pc:docMk/>
            <pc:sldMk cId="1637617775" sldId="282"/>
            <ac:picMk id="4" creationId="{9DBF4CF0-B1A5-4EC4-BBA6-ABBE70515694}"/>
          </ac:picMkLst>
        </pc:picChg>
      </pc:sldChg>
      <pc:sldChg chg="addSp modSp new mod ord">
        <pc:chgData name="Dr. Öğr. Üyesi  Cuma CETiNER" userId="2ba07f12-8faa-460a-a80a-ec83bfeae126" providerId="ADAL" clId="{9CC9D211-3D2E-4658-9D3A-128EAA5DC44A}" dt="2021-12-28T09:53:09.003" v="46"/>
        <pc:sldMkLst>
          <pc:docMk/>
          <pc:sldMk cId="1354720546" sldId="284"/>
        </pc:sldMkLst>
        <pc:spChg chg="mod">
          <ac:chgData name="Dr. Öğr. Üyesi  Cuma CETiNER" userId="2ba07f12-8faa-460a-a80a-ec83bfeae126" providerId="ADAL" clId="{9CC9D211-3D2E-4658-9D3A-128EAA5DC44A}" dt="2021-12-28T09:52:11.608" v="35" actId="14100"/>
          <ac:spMkLst>
            <pc:docMk/>
            <pc:sldMk cId="1354720546" sldId="284"/>
            <ac:spMk id="2" creationId="{D0086A58-C577-4F74-B79C-53DFF357D181}"/>
          </ac:spMkLst>
        </pc:spChg>
        <pc:spChg chg="mod">
          <ac:chgData name="Dr. Öğr. Üyesi  Cuma CETiNER" userId="2ba07f12-8faa-460a-a80a-ec83bfeae126" providerId="ADAL" clId="{9CC9D211-3D2E-4658-9D3A-128EAA5DC44A}" dt="2021-12-28T09:52:54.654" v="44" actId="255"/>
          <ac:spMkLst>
            <pc:docMk/>
            <pc:sldMk cId="1354720546" sldId="284"/>
            <ac:spMk id="3" creationId="{7AF6EAD7-BDB9-412D-91FF-C36F03088C1B}"/>
          </ac:spMkLst>
        </pc:spChg>
        <pc:picChg chg="add mod">
          <ac:chgData name="Dr. Öğr. Üyesi  Cuma CETiNER" userId="2ba07f12-8faa-460a-a80a-ec83bfeae126" providerId="ADAL" clId="{9CC9D211-3D2E-4658-9D3A-128EAA5DC44A}" dt="2021-12-28T09:52:46.570" v="43" actId="1076"/>
          <ac:picMkLst>
            <pc:docMk/>
            <pc:sldMk cId="1354720546" sldId="284"/>
            <ac:picMk id="4" creationId="{C0338063-DC6E-4893-8B34-3705C84D3ED7}"/>
          </ac:picMkLst>
        </pc:picChg>
      </pc:sldChg>
      <pc:sldChg chg="addSp delSp modSp new mod">
        <pc:chgData name="Dr. Öğr. Üyesi  Cuma CETiNER" userId="2ba07f12-8faa-460a-a80a-ec83bfeae126" providerId="ADAL" clId="{9CC9D211-3D2E-4658-9D3A-128EAA5DC44A}" dt="2021-12-28T09:54:34.375" v="62" actId="1076"/>
        <pc:sldMkLst>
          <pc:docMk/>
          <pc:sldMk cId="1328373891" sldId="285"/>
        </pc:sldMkLst>
        <pc:spChg chg="mod">
          <ac:chgData name="Dr. Öğr. Üyesi  Cuma CETiNER" userId="2ba07f12-8faa-460a-a80a-ec83bfeae126" providerId="ADAL" clId="{9CC9D211-3D2E-4658-9D3A-128EAA5DC44A}" dt="2021-12-28T09:53:25.634" v="49" actId="255"/>
          <ac:spMkLst>
            <pc:docMk/>
            <pc:sldMk cId="1328373891" sldId="285"/>
            <ac:spMk id="2" creationId="{DDADD004-F101-47E5-8A25-77E63DD27E34}"/>
          </ac:spMkLst>
        </pc:spChg>
        <pc:spChg chg="del">
          <ac:chgData name="Dr. Öğr. Üyesi  Cuma CETiNER" userId="2ba07f12-8faa-460a-a80a-ec83bfeae126" providerId="ADAL" clId="{9CC9D211-3D2E-4658-9D3A-128EAA5DC44A}" dt="2021-12-28T09:53:40.496" v="50"/>
          <ac:spMkLst>
            <pc:docMk/>
            <pc:sldMk cId="1328373891" sldId="285"/>
            <ac:spMk id="3" creationId="{CD199B78-1DAA-49FF-A32F-1EC5AD633CA0}"/>
          </ac:spMkLst>
        </pc:spChg>
        <pc:spChg chg="add mod">
          <ac:chgData name="Dr. Öğr. Üyesi  Cuma CETiNER" userId="2ba07f12-8faa-460a-a80a-ec83bfeae126" providerId="ADAL" clId="{9CC9D211-3D2E-4658-9D3A-128EAA5DC44A}" dt="2021-12-28T09:54:32.359" v="61" actId="255"/>
          <ac:spMkLst>
            <pc:docMk/>
            <pc:sldMk cId="1328373891" sldId="285"/>
            <ac:spMk id="6" creationId="{11A267EA-AC29-49B9-8B12-659F578EAAB0}"/>
          </ac:spMkLst>
        </pc:spChg>
        <pc:picChg chg="add mod">
          <ac:chgData name="Dr. Öğr. Üyesi  Cuma CETiNER" userId="2ba07f12-8faa-460a-a80a-ec83bfeae126" providerId="ADAL" clId="{9CC9D211-3D2E-4658-9D3A-128EAA5DC44A}" dt="2021-12-28T09:54:34.375" v="62" actId="1076"/>
          <ac:picMkLst>
            <pc:docMk/>
            <pc:sldMk cId="1328373891" sldId="285"/>
            <ac:picMk id="4" creationId="{8E78C580-7C80-45D2-9374-A5B93062969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B5209242-2286-4706-9CBA-D6489934243E}" type="datetimeFigureOut">
              <a:rPr lang="tr-TR" smtClean="0"/>
              <a:pPr/>
              <a:t>28.12.2021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B209104-4D8D-48C3-82ED-BC2D354D4B4C}"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B5209242-2286-4706-9CBA-D6489934243E}" type="datetimeFigureOut">
              <a:rPr lang="tr-TR" smtClean="0"/>
              <a:pPr/>
              <a:t>28.12.2021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B209104-4D8D-48C3-82ED-BC2D354D4B4C}"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B5209242-2286-4706-9CBA-D6489934243E}" type="datetimeFigureOut">
              <a:rPr lang="tr-TR" smtClean="0"/>
              <a:pPr/>
              <a:t>28.12.2021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B209104-4D8D-48C3-82ED-BC2D354D4B4C}"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B5209242-2286-4706-9CBA-D6489934243E}" type="datetimeFigureOut">
              <a:rPr lang="tr-TR" smtClean="0"/>
              <a:pPr/>
              <a:t>28.12.2021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B209104-4D8D-48C3-82ED-BC2D354D4B4C}"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B5209242-2286-4706-9CBA-D6489934243E}" type="datetimeFigureOut">
              <a:rPr lang="tr-TR" smtClean="0"/>
              <a:pPr/>
              <a:t>28.12.2021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B209104-4D8D-48C3-82ED-BC2D354D4B4C}"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B5209242-2286-4706-9CBA-D6489934243E}" type="datetimeFigureOut">
              <a:rPr lang="tr-TR" smtClean="0"/>
              <a:pPr/>
              <a:t>28.12.2021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B209104-4D8D-48C3-82ED-BC2D354D4B4C}"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B5209242-2286-4706-9CBA-D6489934243E}" type="datetimeFigureOut">
              <a:rPr lang="tr-TR" smtClean="0"/>
              <a:pPr/>
              <a:t>28.12.2021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1B209104-4D8D-48C3-82ED-BC2D354D4B4C}"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B5209242-2286-4706-9CBA-D6489934243E}" type="datetimeFigureOut">
              <a:rPr lang="tr-TR" smtClean="0"/>
              <a:pPr/>
              <a:t>28.12.2021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1B209104-4D8D-48C3-82ED-BC2D354D4B4C}"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B5209242-2286-4706-9CBA-D6489934243E}" type="datetimeFigureOut">
              <a:rPr lang="tr-TR" smtClean="0"/>
              <a:pPr/>
              <a:t>28.12.2021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1B209104-4D8D-48C3-82ED-BC2D354D4B4C}"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B5209242-2286-4706-9CBA-D6489934243E}" type="datetimeFigureOut">
              <a:rPr lang="tr-TR" smtClean="0"/>
              <a:pPr/>
              <a:t>28.12.2021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B209104-4D8D-48C3-82ED-BC2D354D4B4C}"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B5209242-2286-4706-9CBA-D6489934243E}" type="datetimeFigureOut">
              <a:rPr lang="tr-TR" smtClean="0"/>
              <a:pPr/>
              <a:t>28.12.2021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B209104-4D8D-48C3-82ED-BC2D354D4B4C}"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209242-2286-4706-9CBA-D6489934243E}" type="datetimeFigureOut">
              <a:rPr lang="tr-TR" smtClean="0"/>
              <a:pPr/>
              <a:t>28.12.2021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209104-4D8D-48C3-82ED-BC2D354D4B4C}"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enerjienstitusu.com/2011/11/08/ruzgarcilarin-amaci-elektrigin-yuzde-20sini-uretmek/ulkelerin-ruzgar-enerjisi-kurulu-gucleri/"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hyperlink" Target="http://img03.blogcu.com/images/e/r/s/ersoygul/3_1238683657.gi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hyperlink" Target="http://img03.blogcu.com/images/e/r/s/ersoygul/2_1238683594.gi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1763688" y="5517232"/>
            <a:ext cx="5107488" cy="461665"/>
          </a:xfrm>
          <a:prstGeom prst="rect">
            <a:avLst/>
          </a:prstGeom>
          <a:noFill/>
        </p:spPr>
        <p:txBody>
          <a:bodyPr wrap="none" rtlCol="0">
            <a:spAutoFit/>
          </a:bodyPr>
          <a:lstStyle/>
          <a:p>
            <a:r>
              <a:rPr lang="tr-TR" sz="2400" b="1" dirty="0"/>
              <a:t>Hazırlayan : Yrd.</a:t>
            </a:r>
            <a:r>
              <a:rPr lang="tr-TR" sz="2400" b="1" dirty="0" err="1"/>
              <a:t>Doç.Dr</a:t>
            </a:r>
            <a:r>
              <a:rPr lang="tr-TR" sz="2400" b="1" dirty="0"/>
              <a:t>. Cuma ÇETİNER</a:t>
            </a:r>
          </a:p>
        </p:txBody>
      </p:sp>
      <p:sp>
        <p:nvSpPr>
          <p:cNvPr id="7" name="6 Metin kutusu"/>
          <p:cNvSpPr txBox="1"/>
          <p:nvPr/>
        </p:nvSpPr>
        <p:spPr>
          <a:xfrm>
            <a:off x="1691680" y="332656"/>
            <a:ext cx="5040560" cy="523220"/>
          </a:xfrm>
          <a:prstGeom prst="rect">
            <a:avLst/>
          </a:prstGeom>
          <a:noFill/>
        </p:spPr>
        <p:txBody>
          <a:bodyPr wrap="square" rtlCol="0">
            <a:spAutoFit/>
          </a:bodyPr>
          <a:lstStyle/>
          <a:p>
            <a:r>
              <a:rPr lang="tr-TR" sz="2800" dirty="0"/>
              <a:t>Yenilenebilir Enerji Kaynakları</a:t>
            </a:r>
          </a:p>
        </p:txBody>
      </p:sp>
      <p:pic>
        <p:nvPicPr>
          <p:cNvPr id="9" name="8 Resim" descr="wind_energy_card-p137780742.jpg"/>
          <p:cNvPicPr>
            <a:picLocks noChangeAspect="1"/>
          </p:cNvPicPr>
          <p:nvPr/>
        </p:nvPicPr>
        <p:blipFill>
          <a:blip r:embed="rId2" cstate="print"/>
          <a:stretch>
            <a:fillRect/>
          </a:stretch>
        </p:blipFill>
        <p:spPr>
          <a:xfrm>
            <a:off x="2123728" y="1412776"/>
            <a:ext cx="3810000" cy="3810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3 Resim" descr="C:\Users\44\Desktop\derzgarsantralleri2.jpg">
            <a:extLst>
              <a:ext uri="{FF2B5EF4-FFF2-40B4-BE49-F238E27FC236}">
                <a16:creationId xmlns:a16="http://schemas.microsoft.com/office/drawing/2014/main" id="{9DBF4CF0-B1A5-4EC4-BBA6-ABBE70515694}"/>
              </a:ext>
            </a:extLst>
          </p:cNvPr>
          <p:cNvPicPr>
            <a:picLocks noGrp="1"/>
          </p:cNvPicPr>
          <p:nvPr>
            <p:ph idx="1"/>
          </p:nvPr>
        </p:nvPicPr>
        <p:blipFill rotWithShape="1">
          <a:blip r:embed="rId2" cstate="print"/>
          <a:srcRect l="3000"/>
          <a:stretch/>
        </p:blipFill>
        <p:spPr bwMode="auto">
          <a:xfrm>
            <a:off x="323528" y="260648"/>
            <a:ext cx="7920880" cy="6120680"/>
          </a:xfrm>
          <a:prstGeom prst="rect">
            <a:avLst/>
          </a:prstGeom>
          <a:noFill/>
        </p:spPr>
      </p:pic>
    </p:spTree>
    <p:extLst>
      <p:ext uri="{BB962C8B-B14F-4D97-AF65-F5344CB8AC3E}">
        <p14:creationId xmlns:p14="http://schemas.microsoft.com/office/powerpoint/2010/main" val="1637617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922114"/>
          </a:xfrm>
        </p:spPr>
        <p:txBody>
          <a:bodyPr>
            <a:normAutofit/>
          </a:bodyPr>
          <a:lstStyle/>
          <a:p>
            <a:r>
              <a:rPr lang="tr-TR" sz="1800" dirty="0" err="1"/>
              <a:t>Türkiyede</a:t>
            </a:r>
            <a:r>
              <a:rPr lang="tr-TR" sz="1800" dirty="0"/>
              <a:t> Rüzgar Enerji Potansiyel Örnekleri</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628800"/>
            <a:ext cx="8173907" cy="4303960"/>
          </a:xfrm>
        </p:spPr>
      </p:pic>
    </p:spTree>
    <p:extLst>
      <p:ext uri="{BB962C8B-B14F-4D97-AF65-F5344CB8AC3E}">
        <p14:creationId xmlns:p14="http://schemas.microsoft.com/office/powerpoint/2010/main" val="924712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0" y="764704"/>
          <a:ext cx="8820471" cy="5400601"/>
        </p:xfrm>
        <a:graphic>
          <a:graphicData uri="http://schemas.openxmlformats.org/drawingml/2006/table">
            <a:tbl>
              <a:tblPr/>
              <a:tblGrid>
                <a:gridCol w="2253249">
                  <a:extLst>
                    <a:ext uri="{9D8B030D-6E8A-4147-A177-3AD203B41FA5}">
                      <a16:colId xmlns:a16="http://schemas.microsoft.com/office/drawing/2014/main" val="20000"/>
                    </a:ext>
                  </a:extLst>
                </a:gridCol>
                <a:gridCol w="1287092">
                  <a:extLst>
                    <a:ext uri="{9D8B030D-6E8A-4147-A177-3AD203B41FA5}">
                      <a16:colId xmlns:a16="http://schemas.microsoft.com/office/drawing/2014/main" val="20001"/>
                    </a:ext>
                  </a:extLst>
                </a:gridCol>
                <a:gridCol w="2544098">
                  <a:extLst>
                    <a:ext uri="{9D8B030D-6E8A-4147-A177-3AD203B41FA5}">
                      <a16:colId xmlns:a16="http://schemas.microsoft.com/office/drawing/2014/main" val="20002"/>
                    </a:ext>
                  </a:extLst>
                </a:gridCol>
                <a:gridCol w="2638386">
                  <a:extLst>
                    <a:ext uri="{9D8B030D-6E8A-4147-A177-3AD203B41FA5}">
                      <a16:colId xmlns:a16="http://schemas.microsoft.com/office/drawing/2014/main" val="20003"/>
                    </a:ext>
                  </a:extLst>
                </a:gridCol>
                <a:gridCol w="97646">
                  <a:extLst>
                    <a:ext uri="{9D8B030D-6E8A-4147-A177-3AD203B41FA5}">
                      <a16:colId xmlns:a16="http://schemas.microsoft.com/office/drawing/2014/main" val="20004"/>
                    </a:ext>
                  </a:extLst>
                </a:gridCol>
              </a:tblGrid>
              <a:tr h="1609197">
                <a:tc>
                  <a:txBody>
                    <a:bodyPr/>
                    <a:lstStyle/>
                    <a:p>
                      <a:pPr algn="ctr">
                        <a:lnSpc>
                          <a:spcPct val="150000"/>
                        </a:lnSpc>
                        <a:spcAft>
                          <a:spcPts val="0"/>
                        </a:spcAft>
                      </a:pPr>
                      <a:r>
                        <a:rPr lang="tr-TR" sz="1800" b="1" dirty="0">
                          <a:solidFill>
                            <a:srgbClr val="000000"/>
                          </a:solidFill>
                          <a:latin typeface="Times New Roman"/>
                          <a:ea typeface="Times New Roman"/>
                        </a:rPr>
                        <a:t>Rüzgâr Kaynak </a:t>
                      </a:r>
                      <a:endParaRPr lang="tr-TR" sz="1800" dirty="0">
                        <a:latin typeface="Times New Roman"/>
                        <a:ea typeface="Times New Roman"/>
                      </a:endParaRPr>
                    </a:p>
                    <a:p>
                      <a:pPr algn="ctr">
                        <a:lnSpc>
                          <a:spcPct val="150000"/>
                        </a:lnSpc>
                        <a:spcAft>
                          <a:spcPts val="0"/>
                        </a:spcAft>
                      </a:pPr>
                      <a:r>
                        <a:rPr lang="tr-TR" sz="1800" b="1" dirty="0">
                          <a:solidFill>
                            <a:srgbClr val="000000"/>
                          </a:solidFill>
                          <a:latin typeface="Times New Roman"/>
                          <a:ea typeface="Times New Roman"/>
                        </a:rPr>
                        <a:t>Derecesi</a:t>
                      </a:r>
                      <a:endParaRPr lang="tr-TR" sz="1800" dirty="0">
                        <a:latin typeface="Times New Roman"/>
                        <a:ea typeface="Times New Roman"/>
                      </a:endParaRPr>
                    </a:p>
                  </a:txBody>
                  <a:tcPr marL="64679" marR="64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b="1" dirty="0">
                          <a:solidFill>
                            <a:srgbClr val="000000"/>
                          </a:solidFill>
                          <a:latin typeface="Times New Roman"/>
                          <a:ea typeface="Times New Roman"/>
                        </a:rPr>
                        <a:t>Rüzgâr </a:t>
                      </a:r>
                      <a:endParaRPr lang="tr-TR" sz="1800" dirty="0">
                        <a:latin typeface="Times New Roman"/>
                        <a:ea typeface="Times New Roman"/>
                      </a:endParaRPr>
                    </a:p>
                    <a:p>
                      <a:pPr algn="ctr">
                        <a:lnSpc>
                          <a:spcPct val="150000"/>
                        </a:lnSpc>
                        <a:spcAft>
                          <a:spcPts val="0"/>
                        </a:spcAft>
                      </a:pPr>
                      <a:r>
                        <a:rPr lang="tr-TR" sz="1800" b="1" dirty="0">
                          <a:solidFill>
                            <a:srgbClr val="000000"/>
                          </a:solidFill>
                          <a:latin typeface="Times New Roman"/>
                          <a:ea typeface="Times New Roman"/>
                        </a:rPr>
                        <a:t>sınıfı</a:t>
                      </a:r>
                      <a:endParaRPr lang="tr-TR" sz="1800" dirty="0">
                        <a:latin typeface="Times New Roman"/>
                        <a:ea typeface="Times New Roman"/>
                      </a:endParaRPr>
                    </a:p>
                  </a:txBody>
                  <a:tcPr marL="64679" marR="64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b="1" dirty="0">
                          <a:solidFill>
                            <a:srgbClr val="000000"/>
                          </a:solidFill>
                          <a:latin typeface="Arial"/>
                          <a:ea typeface="Times New Roman"/>
                        </a:rPr>
                        <a:t>50m. Yükseklikteki</a:t>
                      </a:r>
                      <a:endParaRPr lang="tr-TR" sz="1800" dirty="0">
                        <a:latin typeface="Times New Roman"/>
                        <a:ea typeface="Times New Roman"/>
                      </a:endParaRPr>
                    </a:p>
                    <a:p>
                      <a:pPr algn="ctr">
                        <a:lnSpc>
                          <a:spcPct val="150000"/>
                        </a:lnSpc>
                        <a:spcAft>
                          <a:spcPts val="0"/>
                        </a:spcAft>
                      </a:pPr>
                      <a:r>
                        <a:rPr lang="tr-TR" sz="1800" b="1" dirty="0">
                          <a:solidFill>
                            <a:srgbClr val="000000"/>
                          </a:solidFill>
                          <a:latin typeface="Times New Roman"/>
                          <a:ea typeface="Times New Roman"/>
                        </a:rPr>
                        <a:t>Rüzgâr Hızı</a:t>
                      </a:r>
                      <a:endParaRPr lang="tr-TR" sz="1800" dirty="0">
                        <a:latin typeface="Times New Roman"/>
                        <a:ea typeface="Times New Roman"/>
                      </a:endParaRPr>
                    </a:p>
                    <a:p>
                      <a:pPr algn="ctr">
                        <a:lnSpc>
                          <a:spcPct val="150000"/>
                        </a:lnSpc>
                        <a:spcAft>
                          <a:spcPts val="0"/>
                        </a:spcAft>
                      </a:pPr>
                      <a:r>
                        <a:rPr lang="tr-TR" sz="1800" b="1" dirty="0">
                          <a:solidFill>
                            <a:srgbClr val="000000"/>
                          </a:solidFill>
                          <a:latin typeface="Times New Roman"/>
                          <a:ea typeface="Times New Roman"/>
                        </a:rPr>
                        <a:t>m/s</a:t>
                      </a:r>
                      <a:endParaRPr lang="tr-TR" sz="1800" dirty="0">
                        <a:latin typeface="Times New Roman"/>
                        <a:ea typeface="Times New Roman"/>
                      </a:endParaRPr>
                    </a:p>
                  </a:txBody>
                  <a:tcPr marL="64679" marR="64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tr-TR" sz="1800" b="1">
                          <a:solidFill>
                            <a:srgbClr val="000000"/>
                          </a:solidFill>
                          <a:latin typeface="Arial"/>
                          <a:ea typeface="Times New Roman"/>
                        </a:rPr>
                        <a:t>50m. Yükseklikteki</a:t>
                      </a:r>
                      <a:endParaRPr lang="tr-TR" sz="1800">
                        <a:latin typeface="Times New Roman"/>
                        <a:ea typeface="Times New Roman"/>
                      </a:endParaRPr>
                    </a:p>
                    <a:p>
                      <a:pPr algn="ctr">
                        <a:lnSpc>
                          <a:spcPct val="150000"/>
                        </a:lnSpc>
                        <a:spcAft>
                          <a:spcPts val="0"/>
                        </a:spcAft>
                      </a:pPr>
                      <a:r>
                        <a:rPr lang="tr-TR" sz="1800" b="1">
                          <a:solidFill>
                            <a:srgbClr val="000000"/>
                          </a:solidFill>
                          <a:latin typeface="Times New Roman"/>
                          <a:ea typeface="Times New Roman"/>
                        </a:rPr>
                        <a:t>Rüzgâr Güç</a:t>
                      </a:r>
                      <a:endParaRPr lang="tr-TR" sz="1800">
                        <a:latin typeface="Times New Roman"/>
                        <a:ea typeface="Times New Roman"/>
                      </a:endParaRPr>
                    </a:p>
                    <a:p>
                      <a:pPr algn="ctr">
                        <a:lnSpc>
                          <a:spcPct val="150000"/>
                        </a:lnSpc>
                        <a:spcAft>
                          <a:spcPts val="0"/>
                        </a:spcAft>
                      </a:pPr>
                      <a:r>
                        <a:rPr lang="tr-TR" sz="1800" b="1">
                          <a:solidFill>
                            <a:srgbClr val="000000"/>
                          </a:solidFill>
                          <a:latin typeface="Times New Roman"/>
                          <a:ea typeface="Times New Roman"/>
                        </a:rPr>
                        <a:t>Yoğunluğu</a:t>
                      </a:r>
                      <a:endParaRPr lang="tr-TR" sz="1800">
                        <a:latin typeface="Times New Roman"/>
                        <a:ea typeface="Times New Roman"/>
                      </a:endParaRPr>
                    </a:p>
                    <a:p>
                      <a:pPr algn="ctr">
                        <a:lnSpc>
                          <a:spcPct val="150000"/>
                        </a:lnSpc>
                        <a:spcAft>
                          <a:spcPts val="0"/>
                        </a:spcAft>
                      </a:pPr>
                      <a:r>
                        <a:rPr lang="tr-TR" sz="1800" b="1">
                          <a:solidFill>
                            <a:srgbClr val="000000"/>
                          </a:solidFill>
                          <a:latin typeface="Times New Roman"/>
                          <a:ea typeface="Times New Roman"/>
                        </a:rPr>
                        <a:t>W/m2</a:t>
                      </a:r>
                      <a:endParaRPr lang="tr-TR" sz="1800">
                        <a:latin typeface="Times New Roman"/>
                        <a:ea typeface="Times New Roman"/>
                      </a:endParaRPr>
                    </a:p>
                  </a:txBody>
                  <a:tcPr marL="64679" marR="64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0"/>
                  </a:ext>
                </a:extLst>
              </a:tr>
              <a:tr h="452040">
                <a:tc>
                  <a:txBody>
                    <a:bodyPr/>
                    <a:lstStyle/>
                    <a:p>
                      <a:pPr algn="just">
                        <a:lnSpc>
                          <a:spcPct val="150000"/>
                        </a:lnSpc>
                        <a:spcAft>
                          <a:spcPts val="0"/>
                        </a:spcAft>
                      </a:pPr>
                      <a:r>
                        <a:rPr lang="tr-TR" sz="1800" b="1">
                          <a:solidFill>
                            <a:srgbClr val="000000"/>
                          </a:solidFill>
                          <a:latin typeface="Times New Roman"/>
                          <a:ea typeface="Times New Roman"/>
                        </a:rPr>
                        <a:t>Zayıf</a:t>
                      </a:r>
                      <a:endParaRPr lang="tr-TR" sz="1800">
                        <a:latin typeface="Times New Roman"/>
                        <a:ea typeface="Times New Roman"/>
                      </a:endParaRPr>
                    </a:p>
                  </a:txBody>
                  <a:tcPr marL="64679" marR="64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b="1" dirty="0">
                          <a:solidFill>
                            <a:srgbClr val="000000"/>
                          </a:solidFill>
                          <a:latin typeface="Times New Roman"/>
                          <a:ea typeface="Times New Roman"/>
                        </a:rPr>
                        <a:t>1</a:t>
                      </a:r>
                      <a:endParaRPr lang="tr-TR" sz="1800" dirty="0">
                        <a:latin typeface="Times New Roman"/>
                        <a:ea typeface="Times New Roman"/>
                      </a:endParaRPr>
                    </a:p>
                  </a:txBody>
                  <a:tcPr marL="64679" marR="64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r-TR" sz="1800" b="1">
                          <a:solidFill>
                            <a:srgbClr val="000000"/>
                          </a:solidFill>
                          <a:latin typeface="Times New Roman"/>
                          <a:ea typeface="Times New Roman"/>
                        </a:rPr>
                        <a:t>&lt; 5.0</a:t>
                      </a:r>
                      <a:endParaRPr lang="tr-TR" sz="1800">
                        <a:latin typeface="Times New Roman"/>
                        <a:ea typeface="Times New Roman"/>
                      </a:endParaRPr>
                    </a:p>
                  </a:txBody>
                  <a:tcPr marL="64679" marR="64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b="1" dirty="0">
                          <a:solidFill>
                            <a:srgbClr val="000000"/>
                          </a:solidFill>
                          <a:latin typeface="Times New Roman"/>
                          <a:ea typeface="Times New Roman"/>
                        </a:rPr>
                        <a:t>&lt; 200</a:t>
                      </a:r>
                      <a:endParaRPr lang="tr-TR" sz="1800" dirty="0">
                        <a:latin typeface="Times New Roman"/>
                        <a:ea typeface="Times New Roman"/>
                      </a:endParaRPr>
                    </a:p>
                  </a:txBody>
                  <a:tcPr marL="64679" marR="64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49929">
                <a:tc>
                  <a:txBody>
                    <a:bodyPr/>
                    <a:lstStyle/>
                    <a:p>
                      <a:pPr algn="just">
                        <a:lnSpc>
                          <a:spcPct val="150000"/>
                        </a:lnSpc>
                        <a:spcAft>
                          <a:spcPts val="0"/>
                        </a:spcAft>
                      </a:pPr>
                      <a:r>
                        <a:rPr lang="tr-TR" sz="1800" b="1">
                          <a:solidFill>
                            <a:srgbClr val="000000"/>
                          </a:solidFill>
                          <a:latin typeface="Times New Roman"/>
                          <a:ea typeface="Times New Roman"/>
                        </a:rPr>
                        <a:t>Düşük</a:t>
                      </a:r>
                      <a:endParaRPr lang="tr-TR" sz="1800">
                        <a:latin typeface="Times New Roman"/>
                        <a:ea typeface="Times New Roman"/>
                      </a:endParaRPr>
                    </a:p>
                  </a:txBody>
                  <a:tcPr marL="64679" marR="64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b="1">
                          <a:solidFill>
                            <a:srgbClr val="000000"/>
                          </a:solidFill>
                          <a:latin typeface="Times New Roman"/>
                          <a:ea typeface="Times New Roman"/>
                        </a:rPr>
                        <a:t>2</a:t>
                      </a:r>
                      <a:endParaRPr lang="tr-TR" sz="1800">
                        <a:latin typeface="Times New Roman"/>
                        <a:ea typeface="Times New Roman"/>
                      </a:endParaRPr>
                    </a:p>
                  </a:txBody>
                  <a:tcPr marL="64679" marR="64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r-TR" sz="1800" b="1" dirty="0">
                          <a:solidFill>
                            <a:srgbClr val="000000"/>
                          </a:solidFill>
                          <a:latin typeface="Times New Roman"/>
                          <a:ea typeface="Times New Roman"/>
                        </a:rPr>
                        <a:t>5.5-6.5</a:t>
                      </a:r>
                      <a:endParaRPr lang="tr-TR" sz="1800" dirty="0">
                        <a:latin typeface="Times New Roman"/>
                        <a:ea typeface="Times New Roman"/>
                      </a:endParaRPr>
                    </a:p>
                  </a:txBody>
                  <a:tcPr marL="64679" marR="64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50000"/>
                        </a:lnSpc>
                        <a:spcAft>
                          <a:spcPts val="0"/>
                        </a:spcAft>
                      </a:pPr>
                      <a:r>
                        <a:rPr lang="tr-TR" sz="1800" b="1">
                          <a:solidFill>
                            <a:srgbClr val="000000"/>
                          </a:solidFill>
                          <a:latin typeface="Times New Roman"/>
                          <a:ea typeface="Times New Roman"/>
                        </a:rPr>
                        <a:t>200-300</a:t>
                      </a:r>
                      <a:endParaRPr lang="tr-TR" sz="1800">
                        <a:latin typeface="Times New Roman"/>
                        <a:ea typeface="Times New Roman"/>
                      </a:endParaRPr>
                    </a:p>
                  </a:txBody>
                  <a:tcPr marL="64679" marR="64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2"/>
                  </a:ext>
                </a:extLst>
              </a:tr>
              <a:tr h="549929">
                <a:tc>
                  <a:txBody>
                    <a:bodyPr/>
                    <a:lstStyle/>
                    <a:p>
                      <a:pPr algn="just">
                        <a:lnSpc>
                          <a:spcPct val="150000"/>
                        </a:lnSpc>
                        <a:spcAft>
                          <a:spcPts val="0"/>
                        </a:spcAft>
                      </a:pPr>
                      <a:r>
                        <a:rPr lang="tr-TR" sz="1800" b="1">
                          <a:solidFill>
                            <a:srgbClr val="000000"/>
                          </a:solidFill>
                          <a:latin typeface="Times New Roman"/>
                          <a:ea typeface="Times New Roman"/>
                        </a:rPr>
                        <a:t>Orta</a:t>
                      </a:r>
                      <a:endParaRPr lang="tr-TR" sz="1800">
                        <a:latin typeface="Times New Roman"/>
                        <a:ea typeface="Times New Roman"/>
                      </a:endParaRPr>
                    </a:p>
                  </a:txBody>
                  <a:tcPr marL="64679" marR="64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b="1">
                          <a:solidFill>
                            <a:srgbClr val="000000"/>
                          </a:solidFill>
                          <a:latin typeface="Times New Roman"/>
                          <a:ea typeface="Times New Roman"/>
                        </a:rPr>
                        <a:t>3</a:t>
                      </a:r>
                      <a:endParaRPr lang="tr-TR" sz="1800">
                        <a:latin typeface="Times New Roman"/>
                        <a:ea typeface="Times New Roman"/>
                      </a:endParaRPr>
                    </a:p>
                  </a:txBody>
                  <a:tcPr marL="64679" marR="64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r-TR" sz="1800" b="1" dirty="0">
                          <a:solidFill>
                            <a:srgbClr val="000000"/>
                          </a:solidFill>
                          <a:latin typeface="Times New Roman"/>
                          <a:ea typeface="Times New Roman"/>
                        </a:rPr>
                        <a:t>6.5-7.0</a:t>
                      </a:r>
                      <a:endParaRPr lang="tr-TR" sz="1800" dirty="0">
                        <a:latin typeface="Times New Roman"/>
                        <a:ea typeface="Times New Roman"/>
                      </a:endParaRPr>
                    </a:p>
                  </a:txBody>
                  <a:tcPr marL="64679" marR="64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50000"/>
                        </a:lnSpc>
                        <a:spcAft>
                          <a:spcPts val="0"/>
                        </a:spcAft>
                      </a:pPr>
                      <a:r>
                        <a:rPr lang="tr-TR" sz="1800" b="1">
                          <a:solidFill>
                            <a:srgbClr val="000000"/>
                          </a:solidFill>
                          <a:latin typeface="Times New Roman"/>
                          <a:ea typeface="Times New Roman"/>
                        </a:rPr>
                        <a:t>300-400</a:t>
                      </a:r>
                      <a:endParaRPr lang="tr-TR" sz="1800">
                        <a:latin typeface="Times New Roman"/>
                        <a:ea typeface="Times New Roman"/>
                      </a:endParaRPr>
                    </a:p>
                  </a:txBody>
                  <a:tcPr marL="64679" marR="64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3"/>
                  </a:ext>
                </a:extLst>
              </a:tr>
              <a:tr h="549929">
                <a:tc>
                  <a:txBody>
                    <a:bodyPr/>
                    <a:lstStyle/>
                    <a:p>
                      <a:pPr algn="just">
                        <a:lnSpc>
                          <a:spcPct val="150000"/>
                        </a:lnSpc>
                        <a:spcAft>
                          <a:spcPts val="0"/>
                        </a:spcAft>
                      </a:pPr>
                      <a:r>
                        <a:rPr lang="tr-TR" sz="1800" b="1">
                          <a:solidFill>
                            <a:srgbClr val="000000"/>
                          </a:solidFill>
                          <a:latin typeface="Times New Roman"/>
                          <a:ea typeface="Times New Roman"/>
                        </a:rPr>
                        <a:t>İyi</a:t>
                      </a:r>
                      <a:endParaRPr lang="tr-TR" sz="1800">
                        <a:latin typeface="Times New Roman"/>
                        <a:ea typeface="Times New Roman"/>
                      </a:endParaRPr>
                    </a:p>
                  </a:txBody>
                  <a:tcPr marL="64679" marR="64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b="1">
                          <a:solidFill>
                            <a:srgbClr val="000000"/>
                          </a:solidFill>
                          <a:latin typeface="Times New Roman"/>
                          <a:ea typeface="Times New Roman"/>
                        </a:rPr>
                        <a:t>4</a:t>
                      </a:r>
                      <a:endParaRPr lang="tr-TR" sz="1800">
                        <a:latin typeface="Times New Roman"/>
                        <a:ea typeface="Times New Roman"/>
                      </a:endParaRPr>
                    </a:p>
                  </a:txBody>
                  <a:tcPr marL="64679" marR="64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r-TR" sz="1800" b="1" dirty="0">
                          <a:solidFill>
                            <a:srgbClr val="000000"/>
                          </a:solidFill>
                          <a:latin typeface="Times New Roman"/>
                          <a:ea typeface="Times New Roman"/>
                        </a:rPr>
                        <a:t>7.0-7.5</a:t>
                      </a:r>
                      <a:endParaRPr lang="tr-TR" sz="1800" dirty="0">
                        <a:latin typeface="Times New Roman"/>
                        <a:ea typeface="Times New Roman"/>
                      </a:endParaRPr>
                    </a:p>
                  </a:txBody>
                  <a:tcPr marL="64679" marR="64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50000"/>
                        </a:lnSpc>
                        <a:spcAft>
                          <a:spcPts val="0"/>
                        </a:spcAft>
                      </a:pPr>
                      <a:r>
                        <a:rPr lang="tr-TR" sz="1800" b="1">
                          <a:solidFill>
                            <a:srgbClr val="000000"/>
                          </a:solidFill>
                          <a:latin typeface="Times New Roman"/>
                          <a:ea typeface="Times New Roman"/>
                        </a:rPr>
                        <a:t>400-500</a:t>
                      </a:r>
                      <a:endParaRPr lang="tr-TR" sz="1800">
                        <a:latin typeface="Times New Roman"/>
                        <a:ea typeface="Times New Roman"/>
                      </a:endParaRPr>
                    </a:p>
                  </a:txBody>
                  <a:tcPr marL="64679" marR="64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4"/>
                  </a:ext>
                </a:extLst>
              </a:tr>
              <a:tr h="569824">
                <a:tc>
                  <a:txBody>
                    <a:bodyPr/>
                    <a:lstStyle/>
                    <a:p>
                      <a:pPr algn="just">
                        <a:lnSpc>
                          <a:spcPct val="150000"/>
                        </a:lnSpc>
                        <a:spcAft>
                          <a:spcPts val="0"/>
                        </a:spcAft>
                      </a:pPr>
                      <a:r>
                        <a:rPr lang="tr-TR" sz="1800" b="1">
                          <a:solidFill>
                            <a:srgbClr val="000000"/>
                          </a:solidFill>
                          <a:latin typeface="Times New Roman"/>
                          <a:ea typeface="Times New Roman"/>
                        </a:rPr>
                        <a:t>Harika</a:t>
                      </a:r>
                      <a:endParaRPr lang="tr-TR" sz="1800">
                        <a:latin typeface="Times New Roman"/>
                        <a:ea typeface="Times New Roman"/>
                      </a:endParaRPr>
                    </a:p>
                  </a:txBody>
                  <a:tcPr marL="64679" marR="64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b="1">
                          <a:solidFill>
                            <a:srgbClr val="000000"/>
                          </a:solidFill>
                          <a:latin typeface="Times New Roman"/>
                          <a:ea typeface="Times New Roman"/>
                        </a:rPr>
                        <a:t>5</a:t>
                      </a:r>
                      <a:endParaRPr lang="tr-TR" sz="1800">
                        <a:latin typeface="Times New Roman"/>
                        <a:ea typeface="Times New Roman"/>
                      </a:endParaRPr>
                    </a:p>
                  </a:txBody>
                  <a:tcPr marL="64679" marR="64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r-TR" sz="1800" b="1" dirty="0">
                          <a:solidFill>
                            <a:srgbClr val="000000"/>
                          </a:solidFill>
                          <a:latin typeface="Times New Roman"/>
                          <a:ea typeface="Times New Roman"/>
                        </a:rPr>
                        <a:t>7.5-8.0</a:t>
                      </a:r>
                      <a:endParaRPr lang="tr-TR" sz="1800" dirty="0">
                        <a:latin typeface="Times New Roman"/>
                        <a:ea typeface="Times New Roman"/>
                      </a:endParaRPr>
                    </a:p>
                  </a:txBody>
                  <a:tcPr marL="64679" marR="64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50000"/>
                        </a:lnSpc>
                        <a:spcAft>
                          <a:spcPts val="0"/>
                        </a:spcAft>
                      </a:pPr>
                      <a:r>
                        <a:rPr lang="tr-TR" sz="1800" b="1" dirty="0">
                          <a:solidFill>
                            <a:srgbClr val="000000"/>
                          </a:solidFill>
                          <a:latin typeface="Times New Roman"/>
                          <a:ea typeface="Times New Roman"/>
                        </a:rPr>
                        <a:t>500-600</a:t>
                      </a:r>
                      <a:endParaRPr lang="tr-TR" sz="1800" dirty="0">
                        <a:latin typeface="Times New Roman"/>
                        <a:ea typeface="Times New Roman"/>
                      </a:endParaRPr>
                    </a:p>
                  </a:txBody>
                  <a:tcPr marL="64679" marR="64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5"/>
                  </a:ext>
                </a:extLst>
              </a:tr>
              <a:tr h="549929">
                <a:tc>
                  <a:txBody>
                    <a:bodyPr/>
                    <a:lstStyle/>
                    <a:p>
                      <a:pPr algn="just">
                        <a:lnSpc>
                          <a:spcPct val="150000"/>
                        </a:lnSpc>
                        <a:spcAft>
                          <a:spcPts val="0"/>
                        </a:spcAft>
                      </a:pPr>
                      <a:r>
                        <a:rPr lang="tr-TR" sz="1800" b="1">
                          <a:solidFill>
                            <a:srgbClr val="000000"/>
                          </a:solidFill>
                          <a:latin typeface="Times New Roman"/>
                          <a:ea typeface="Times New Roman"/>
                        </a:rPr>
                        <a:t>Mükemmel</a:t>
                      </a:r>
                      <a:endParaRPr lang="tr-TR" sz="1800">
                        <a:latin typeface="Times New Roman"/>
                        <a:ea typeface="Times New Roman"/>
                      </a:endParaRPr>
                    </a:p>
                  </a:txBody>
                  <a:tcPr marL="64679" marR="64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b="1">
                          <a:solidFill>
                            <a:srgbClr val="000000"/>
                          </a:solidFill>
                          <a:latin typeface="Times New Roman"/>
                          <a:ea typeface="Times New Roman"/>
                        </a:rPr>
                        <a:t>6</a:t>
                      </a:r>
                      <a:endParaRPr lang="tr-TR" sz="1800">
                        <a:latin typeface="Times New Roman"/>
                        <a:ea typeface="Times New Roman"/>
                      </a:endParaRPr>
                    </a:p>
                  </a:txBody>
                  <a:tcPr marL="64679" marR="64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r-TR" sz="1800" b="1">
                          <a:solidFill>
                            <a:srgbClr val="000000"/>
                          </a:solidFill>
                          <a:latin typeface="Times New Roman"/>
                          <a:ea typeface="Times New Roman"/>
                        </a:rPr>
                        <a:t>8.0-9.0</a:t>
                      </a:r>
                      <a:endParaRPr lang="tr-TR" sz="1800">
                        <a:latin typeface="Times New Roman"/>
                        <a:ea typeface="Times New Roman"/>
                      </a:endParaRPr>
                    </a:p>
                  </a:txBody>
                  <a:tcPr marL="64679" marR="64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50000"/>
                        </a:lnSpc>
                        <a:spcAft>
                          <a:spcPts val="0"/>
                        </a:spcAft>
                      </a:pPr>
                      <a:r>
                        <a:rPr lang="tr-TR" sz="1800" b="1" dirty="0">
                          <a:solidFill>
                            <a:srgbClr val="000000"/>
                          </a:solidFill>
                          <a:latin typeface="Times New Roman"/>
                          <a:ea typeface="Times New Roman"/>
                        </a:rPr>
                        <a:t>600-800</a:t>
                      </a:r>
                      <a:endParaRPr lang="tr-TR" sz="1800" dirty="0">
                        <a:latin typeface="Times New Roman"/>
                        <a:ea typeface="Times New Roman"/>
                      </a:endParaRPr>
                    </a:p>
                  </a:txBody>
                  <a:tcPr marL="64679" marR="64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6"/>
                  </a:ext>
                </a:extLst>
              </a:tr>
              <a:tr h="569824">
                <a:tc>
                  <a:txBody>
                    <a:bodyPr/>
                    <a:lstStyle/>
                    <a:p>
                      <a:pPr algn="just">
                        <a:lnSpc>
                          <a:spcPct val="150000"/>
                        </a:lnSpc>
                        <a:spcAft>
                          <a:spcPts val="0"/>
                        </a:spcAft>
                      </a:pPr>
                      <a:r>
                        <a:rPr lang="tr-TR" sz="1800" b="1">
                          <a:solidFill>
                            <a:srgbClr val="000000"/>
                          </a:solidFill>
                          <a:latin typeface="Times New Roman"/>
                          <a:ea typeface="Times New Roman"/>
                        </a:rPr>
                        <a:t>Sıra dışı</a:t>
                      </a:r>
                      <a:endParaRPr lang="tr-TR" sz="1800">
                        <a:latin typeface="Times New Roman"/>
                        <a:ea typeface="Times New Roman"/>
                      </a:endParaRPr>
                    </a:p>
                  </a:txBody>
                  <a:tcPr marL="64679" marR="64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b="1">
                          <a:solidFill>
                            <a:srgbClr val="000000"/>
                          </a:solidFill>
                          <a:latin typeface="Times New Roman"/>
                          <a:ea typeface="Times New Roman"/>
                        </a:rPr>
                        <a:t>7</a:t>
                      </a:r>
                      <a:endParaRPr lang="tr-TR" sz="1800">
                        <a:latin typeface="Times New Roman"/>
                        <a:ea typeface="Times New Roman"/>
                      </a:endParaRPr>
                    </a:p>
                  </a:txBody>
                  <a:tcPr marL="64679" marR="64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r-TR" sz="1800" b="1">
                          <a:solidFill>
                            <a:srgbClr val="000000"/>
                          </a:solidFill>
                          <a:latin typeface="Times New Roman"/>
                          <a:ea typeface="Times New Roman"/>
                        </a:rPr>
                        <a:t>&gt; 9.0</a:t>
                      </a:r>
                      <a:endParaRPr lang="tr-TR" sz="1800">
                        <a:latin typeface="Times New Roman"/>
                        <a:ea typeface="Times New Roman"/>
                      </a:endParaRPr>
                    </a:p>
                  </a:txBody>
                  <a:tcPr marL="64679" marR="64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50000"/>
                        </a:lnSpc>
                        <a:spcAft>
                          <a:spcPts val="0"/>
                        </a:spcAft>
                      </a:pPr>
                      <a:r>
                        <a:rPr lang="tr-TR" sz="1800" b="1" dirty="0">
                          <a:solidFill>
                            <a:srgbClr val="000000"/>
                          </a:solidFill>
                          <a:latin typeface="Times New Roman"/>
                          <a:ea typeface="Times New Roman"/>
                        </a:rPr>
                        <a:t>&gt;800</a:t>
                      </a:r>
                      <a:endParaRPr lang="tr-TR" sz="1800" dirty="0">
                        <a:latin typeface="Times New Roman"/>
                        <a:ea typeface="Times New Roman"/>
                      </a:endParaRPr>
                    </a:p>
                  </a:txBody>
                  <a:tcPr marL="64679" marR="64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7"/>
                  </a:ext>
                </a:extLst>
              </a:tr>
            </a:tbl>
          </a:graphicData>
        </a:graphic>
      </p:graphicFrame>
      <p:sp>
        <p:nvSpPr>
          <p:cNvPr id="32769" name="Rectangle 1"/>
          <p:cNvSpPr>
            <a:spLocks noChangeArrowheads="1"/>
          </p:cNvSpPr>
          <p:nvPr/>
        </p:nvSpPr>
        <p:spPr bwMode="auto">
          <a:xfrm>
            <a:off x="1979712" y="0"/>
            <a:ext cx="4528804" cy="7386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Arial" pitchFamily="34" charset="0"/>
                <a:ea typeface="Times New Roman" pitchFamily="18" charset="0"/>
              </a:rPr>
              <a:t>Rüzgar Hız/Güç Sınıflandırması</a:t>
            </a:r>
            <a:endParaRPr kumimoji="0" lang="tr-TR" sz="24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a:ln>
                <a:noFill/>
              </a:ln>
              <a:solidFill>
                <a:schemeClr val="tx1"/>
              </a:solidFill>
              <a:effectLst/>
              <a:latin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62074"/>
          </a:xfrm>
        </p:spPr>
        <p:txBody>
          <a:bodyPr>
            <a:normAutofit/>
          </a:bodyPr>
          <a:lstStyle/>
          <a:p>
            <a:r>
              <a:rPr lang="tr-TR" sz="2800" dirty="0"/>
              <a:t>Hızlarına göre rüzgar adları</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864463"/>
            <a:ext cx="6131495" cy="5993537"/>
          </a:xfrm>
        </p:spPr>
      </p:pic>
    </p:spTree>
    <p:extLst>
      <p:ext uri="{BB962C8B-B14F-4D97-AF65-F5344CB8AC3E}">
        <p14:creationId xmlns:p14="http://schemas.microsoft.com/office/powerpoint/2010/main" val="936724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539552" y="692696"/>
          <a:ext cx="8208912" cy="5904660"/>
        </p:xfrm>
        <a:graphic>
          <a:graphicData uri="http://schemas.openxmlformats.org/drawingml/2006/table">
            <a:tbl>
              <a:tblPr/>
              <a:tblGrid>
                <a:gridCol w="2736304">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gridCol w="2736304">
                  <a:extLst>
                    <a:ext uri="{9D8B030D-6E8A-4147-A177-3AD203B41FA5}">
                      <a16:colId xmlns:a16="http://schemas.microsoft.com/office/drawing/2014/main" val="20002"/>
                    </a:ext>
                  </a:extLst>
                </a:gridCol>
              </a:tblGrid>
              <a:tr h="418274">
                <a:tc>
                  <a:txBody>
                    <a:bodyPr/>
                    <a:lstStyle/>
                    <a:p>
                      <a:pPr>
                        <a:spcAft>
                          <a:spcPts val="0"/>
                        </a:spcAft>
                      </a:pPr>
                      <a:r>
                        <a:rPr lang="tr-TR" sz="1400" b="1" dirty="0">
                          <a:solidFill>
                            <a:srgbClr val="000000"/>
                          </a:solidFill>
                          <a:latin typeface="Times New Roman"/>
                          <a:ea typeface="Times New Roman"/>
                          <a:cs typeface="Times New Roman"/>
                        </a:rPr>
                        <a:t>Toplam Kapasite</a:t>
                      </a:r>
                      <a:endParaRPr lang="tr-TR" sz="1400" dirty="0">
                        <a:latin typeface="Times New Roman"/>
                        <a:ea typeface="Times New Roman"/>
                        <a:cs typeface="Times New Roman"/>
                      </a:endParaRPr>
                    </a:p>
                  </a:txBody>
                  <a:tcPr marL="8401" marR="8401" marT="8401" marB="8401" anchor="ctr">
                    <a:lnL>
                      <a:noFill/>
                    </a:lnL>
                    <a:lnR>
                      <a:noFill/>
                    </a:lnR>
                    <a:lnT>
                      <a:noFill/>
                    </a:lnT>
                    <a:lnB>
                      <a:noFill/>
                    </a:lnB>
                  </a:tcPr>
                </a:tc>
                <a:tc>
                  <a:txBody>
                    <a:bodyPr/>
                    <a:lstStyle/>
                    <a:p>
                      <a:pPr>
                        <a:spcAft>
                          <a:spcPts val="0"/>
                        </a:spcAft>
                      </a:pPr>
                      <a:r>
                        <a:rPr lang="tr-TR" sz="1400" b="1" dirty="0">
                          <a:solidFill>
                            <a:srgbClr val="000000"/>
                          </a:solidFill>
                          <a:latin typeface="Times New Roman"/>
                          <a:ea typeface="Times New Roman"/>
                          <a:cs typeface="Times New Roman"/>
                        </a:rPr>
                        <a:t>Güç-MW</a:t>
                      </a:r>
                      <a:endParaRPr lang="tr-TR" sz="1400" dirty="0">
                        <a:latin typeface="Times New Roman"/>
                        <a:ea typeface="Times New Roman"/>
                        <a:cs typeface="Times New Roman"/>
                      </a:endParaRPr>
                    </a:p>
                  </a:txBody>
                  <a:tcPr marL="8401" marR="8401" marT="8401" marB="8401" anchor="ctr">
                    <a:lnL>
                      <a:noFill/>
                    </a:lnL>
                    <a:lnR>
                      <a:noFill/>
                    </a:lnR>
                    <a:lnT>
                      <a:noFill/>
                    </a:lnT>
                    <a:lnB>
                      <a:noFill/>
                    </a:lnB>
                  </a:tcPr>
                </a:tc>
                <a:tc>
                  <a:txBody>
                    <a:bodyPr/>
                    <a:lstStyle/>
                    <a:p>
                      <a:pPr>
                        <a:spcAft>
                          <a:spcPts val="0"/>
                        </a:spcAft>
                      </a:pPr>
                      <a:r>
                        <a:rPr lang="tr-TR" sz="1400" b="1">
                          <a:solidFill>
                            <a:srgbClr val="000000"/>
                          </a:solidFill>
                          <a:latin typeface="Times New Roman"/>
                          <a:ea typeface="Times New Roman"/>
                          <a:cs typeface="Times New Roman"/>
                        </a:rPr>
                        <a:t>Pazar payı</a:t>
                      </a:r>
                      <a:endParaRPr lang="tr-TR" sz="1400">
                        <a:latin typeface="Times New Roman"/>
                        <a:ea typeface="Times New Roman"/>
                        <a:cs typeface="Times New Roman"/>
                      </a:endParaRPr>
                    </a:p>
                  </a:txBody>
                  <a:tcPr marL="8401" marR="8401" marT="8401" marB="8401" anchor="ctr">
                    <a:lnL>
                      <a:noFill/>
                    </a:lnL>
                    <a:lnR>
                      <a:noFill/>
                    </a:lnR>
                    <a:lnT>
                      <a:noFill/>
                    </a:lnT>
                    <a:lnB>
                      <a:noFill/>
                    </a:lnB>
                  </a:tcPr>
                </a:tc>
                <a:extLst>
                  <a:ext uri="{0D108BD9-81ED-4DB2-BD59-A6C34878D82A}">
                    <a16:rowId xmlns:a16="http://schemas.microsoft.com/office/drawing/2014/main" val="10000"/>
                  </a:ext>
                </a:extLst>
              </a:tr>
              <a:tr h="418274">
                <a:tc>
                  <a:txBody>
                    <a:bodyPr/>
                    <a:lstStyle/>
                    <a:p>
                      <a:pPr>
                        <a:spcAft>
                          <a:spcPts val="0"/>
                        </a:spcAft>
                      </a:pPr>
                      <a:r>
                        <a:rPr lang="tr-TR" sz="1400" b="1">
                          <a:solidFill>
                            <a:srgbClr val="000000"/>
                          </a:solidFill>
                          <a:latin typeface="Times New Roman"/>
                          <a:ea typeface="Times New Roman"/>
                          <a:cs typeface="Times New Roman"/>
                        </a:rPr>
                        <a:t>Almanya</a:t>
                      </a:r>
                      <a:endParaRPr lang="tr-TR" sz="1400">
                        <a:latin typeface="Times New Roman"/>
                        <a:ea typeface="Times New Roman"/>
                        <a:cs typeface="Times New Roman"/>
                      </a:endParaRPr>
                    </a:p>
                  </a:txBody>
                  <a:tcPr marL="8401" marR="8401" marT="8401" marB="8401" anchor="ctr">
                    <a:lnL>
                      <a:noFill/>
                    </a:lnL>
                    <a:lnR>
                      <a:noFill/>
                    </a:lnR>
                    <a:lnT>
                      <a:noFill/>
                    </a:lnT>
                    <a:lnB>
                      <a:noFill/>
                    </a:lnB>
                  </a:tcPr>
                </a:tc>
                <a:tc>
                  <a:txBody>
                    <a:bodyPr/>
                    <a:lstStyle/>
                    <a:p>
                      <a:pPr>
                        <a:spcAft>
                          <a:spcPts val="0"/>
                        </a:spcAft>
                      </a:pPr>
                      <a:r>
                        <a:rPr lang="tr-TR" sz="1400">
                          <a:solidFill>
                            <a:srgbClr val="000000"/>
                          </a:solidFill>
                          <a:latin typeface="Times New Roman"/>
                          <a:ea typeface="Times New Roman"/>
                          <a:cs typeface="Times New Roman"/>
                        </a:rPr>
                        <a:t>20,622</a:t>
                      </a:r>
                      <a:endParaRPr lang="tr-TR" sz="1400">
                        <a:latin typeface="Times New Roman"/>
                        <a:ea typeface="Times New Roman"/>
                        <a:cs typeface="Times New Roman"/>
                      </a:endParaRPr>
                    </a:p>
                  </a:txBody>
                  <a:tcPr marL="8401" marR="8401" marT="8401" marB="8401" anchor="ctr">
                    <a:lnL>
                      <a:noFill/>
                    </a:lnL>
                    <a:lnR>
                      <a:noFill/>
                    </a:lnR>
                    <a:lnT>
                      <a:noFill/>
                    </a:lnT>
                    <a:lnB>
                      <a:noFill/>
                    </a:lnB>
                  </a:tcPr>
                </a:tc>
                <a:tc>
                  <a:txBody>
                    <a:bodyPr/>
                    <a:lstStyle/>
                    <a:p>
                      <a:pPr>
                        <a:spcAft>
                          <a:spcPts val="0"/>
                        </a:spcAft>
                      </a:pPr>
                      <a:r>
                        <a:rPr lang="tr-TR" sz="1400">
                          <a:solidFill>
                            <a:srgbClr val="000000"/>
                          </a:solidFill>
                          <a:latin typeface="Times New Roman"/>
                          <a:ea typeface="Times New Roman"/>
                          <a:cs typeface="Times New Roman"/>
                        </a:rPr>
                        <a:t>%27,8</a:t>
                      </a:r>
                      <a:endParaRPr lang="tr-TR" sz="1400">
                        <a:latin typeface="Times New Roman"/>
                        <a:ea typeface="Times New Roman"/>
                        <a:cs typeface="Times New Roman"/>
                      </a:endParaRPr>
                    </a:p>
                  </a:txBody>
                  <a:tcPr marL="8401" marR="8401" marT="8401" marB="8401" anchor="ctr">
                    <a:lnL>
                      <a:noFill/>
                    </a:lnL>
                    <a:lnR>
                      <a:noFill/>
                    </a:lnR>
                    <a:lnT>
                      <a:noFill/>
                    </a:lnT>
                    <a:lnB>
                      <a:noFill/>
                    </a:lnB>
                  </a:tcPr>
                </a:tc>
                <a:extLst>
                  <a:ext uri="{0D108BD9-81ED-4DB2-BD59-A6C34878D82A}">
                    <a16:rowId xmlns:a16="http://schemas.microsoft.com/office/drawing/2014/main" val="10001"/>
                  </a:ext>
                </a:extLst>
              </a:tr>
              <a:tr h="418274">
                <a:tc>
                  <a:txBody>
                    <a:bodyPr/>
                    <a:lstStyle/>
                    <a:p>
                      <a:pPr>
                        <a:spcAft>
                          <a:spcPts val="0"/>
                        </a:spcAft>
                      </a:pPr>
                      <a:r>
                        <a:rPr lang="tr-TR" sz="1400" b="1">
                          <a:solidFill>
                            <a:srgbClr val="000000"/>
                          </a:solidFill>
                          <a:latin typeface="Times New Roman"/>
                          <a:ea typeface="Times New Roman"/>
                          <a:cs typeface="Times New Roman"/>
                        </a:rPr>
                        <a:t>İspanya</a:t>
                      </a:r>
                      <a:endParaRPr lang="tr-TR" sz="1400">
                        <a:latin typeface="Times New Roman"/>
                        <a:ea typeface="Times New Roman"/>
                        <a:cs typeface="Times New Roman"/>
                      </a:endParaRPr>
                    </a:p>
                  </a:txBody>
                  <a:tcPr marL="8401" marR="8401" marT="8401" marB="8401" anchor="ctr">
                    <a:lnL>
                      <a:noFill/>
                    </a:lnL>
                    <a:lnR>
                      <a:noFill/>
                    </a:lnR>
                    <a:lnT>
                      <a:noFill/>
                    </a:lnT>
                    <a:lnB>
                      <a:noFill/>
                    </a:lnB>
                  </a:tcPr>
                </a:tc>
                <a:tc>
                  <a:txBody>
                    <a:bodyPr/>
                    <a:lstStyle/>
                    <a:p>
                      <a:pPr>
                        <a:spcAft>
                          <a:spcPts val="0"/>
                        </a:spcAft>
                      </a:pPr>
                      <a:r>
                        <a:rPr lang="tr-TR" sz="1400">
                          <a:solidFill>
                            <a:srgbClr val="000000"/>
                          </a:solidFill>
                          <a:latin typeface="Times New Roman"/>
                          <a:ea typeface="Times New Roman"/>
                          <a:cs typeface="Times New Roman"/>
                        </a:rPr>
                        <a:t>11,615</a:t>
                      </a:r>
                      <a:endParaRPr lang="tr-TR" sz="1400">
                        <a:latin typeface="Times New Roman"/>
                        <a:ea typeface="Times New Roman"/>
                        <a:cs typeface="Times New Roman"/>
                      </a:endParaRPr>
                    </a:p>
                  </a:txBody>
                  <a:tcPr marL="8401" marR="8401" marT="8401" marB="8401" anchor="ctr">
                    <a:lnL>
                      <a:noFill/>
                    </a:lnL>
                    <a:lnR>
                      <a:noFill/>
                    </a:lnR>
                    <a:lnT>
                      <a:noFill/>
                    </a:lnT>
                    <a:lnB>
                      <a:noFill/>
                    </a:lnB>
                  </a:tcPr>
                </a:tc>
                <a:tc>
                  <a:txBody>
                    <a:bodyPr/>
                    <a:lstStyle/>
                    <a:p>
                      <a:pPr>
                        <a:spcAft>
                          <a:spcPts val="0"/>
                        </a:spcAft>
                      </a:pPr>
                      <a:r>
                        <a:rPr lang="tr-TR" sz="1400" dirty="0">
                          <a:solidFill>
                            <a:srgbClr val="000000"/>
                          </a:solidFill>
                          <a:latin typeface="Times New Roman"/>
                          <a:ea typeface="Times New Roman"/>
                          <a:cs typeface="Times New Roman"/>
                        </a:rPr>
                        <a:t>%15,6</a:t>
                      </a:r>
                      <a:endParaRPr lang="tr-TR" sz="1400" dirty="0">
                        <a:latin typeface="Times New Roman"/>
                        <a:ea typeface="Times New Roman"/>
                        <a:cs typeface="Times New Roman"/>
                      </a:endParaRPr>
                    </a:p>
                  </a:txBody>
                  <a:tcPr marL="8401" marR="8401" marT="8401" marB="8401" anchor="ctr">
                    <a:lnL>
                      <a:noFill/>
                    </a:lnL>
                    <a:lnR>
                      <a:noFill/>
                    </a:lnR>
                    <a:lnT>
                      <a:noFill/>
                    </a:lnT>
                    <a:lnB>
                      <a:noFill/>
                    </a:lnB>
                  </a:tcPr>
                </a:tc>
                <a:extLst>
                  <a:ext uri="{0D108BD9-81ED-4DB2-BD59-A6C34878D82A}">
                    <a16:rowId xmlns:a16="http://schemas.microsoft.com/office/drawing/2014/main" val="10002"/>
                  </a:ext>
                </a:extLst>
              </a:tr>
              <a:tr h="418274">
                <a:tc>
                  <a:txBody>
                    <a:bodyPr/>
                    <a:lstStyle/>
                    <a:p>
                      <a:pPr>
                        <a:spcAft>
                          <a:spcPts val="0"/>
                        </a:spcAft>
                      </a:pPr>
                      <a:r>
                        <a:rPr lang="tr-TR" sz="1400" b="1">
                          <a:solidFill>
                            <a:srgbClr val="000000"/>
                          </a:solidFill>
                          <a:latin typeface="Times New Roman"/>
                          <a:ea typeface="Times New Roman"/>
                          <a:cs typeface="Times New Roman"/>
                        </a:rPr>
                        <a:t>ABD</a:t>
                      </a:r>
                      <a:endParaRPr lang="tr-TR" sz="1400">
                        <a:latin typeface="Times New Roman"/>
                        <a:ea typeface="Times New Roman"/>
                        <a:cs typeface="Times New Roman"/>
                      </a:endParaRPr>
                    </a:p>
                  </a:txBody>
                  <a:tcPr marL="8401" marR="8401" marT="8401" marB="8401" anchor="ctr">
                    <a:lnL>
                      <a:noFill/>
                    </a:lnL>
                    <a:lnR>
                      <a:noFill/>
                    </a:lnR>
                    <a:lnT>
                      <a:noFill/>
                    </a:lnT>
                    <a:lnB>
                      <a:noFill/>
                    </a:lnB>
                  </a:tcPr>
                </a:tc>
                <a:tc>
                  <a:txBody>
                    <a:bodyPr/>
                    <a:lstStyle/>
                    <a:p>
                      <a:pPr>
                        <a:spcAft>
                          <a:spcPts val="0"/>
                        </a:spcAft>
                      </a:pPr>
                      <a:r>
                        <a:rPr lang="tr-TR" sz="1400" dirty="0">
                          <a:solidFill>
                            <a:srgbClr val="000000"/>
                          </a:solidFill>
                          <a:latin typeface="Times New Roman"/>
                          <a:ea typeface="Times New Roman"/>
                          <a:cs typeface="Times New Roman"/>
                        </a:rPr>
                        <a:t>11,603</a:t>
                      </a:r>
                      <a:endParaRPr lang="tr-TR" sz="1400" dirty="0">
                        <a:latin typeface="Times New Roman"/>
                        <a:ea typeface="Times New Roman"/>
                        <a:cs typeface="Times New Roman"/>
                      </a:endParaRPr>
                    </a:p>
                  </a:txBody>
                  <a:tcPr marL="8401" marR="8401" marT="8401" marB="8401" anchor="ctr">
                    <a:lnL>
                      <a:noFill/>
                    </a:lnL>
                    <a:lnR>
                      <a:noFill/>
                    </a:lnR>
                    <a:lnT>
                      <a:noFill/>
                    </a:lnT>
                    <a:lnB>
                      <a:noFill/>
                    </a:lnB>
                  </a:tcPr>
                </a:tc>
                <a:tc>
                  <a:txBody>
                    <a:bodyPr/>
                    <a:lstStyle/>
                    <a:p>
                      <a:pPr>
                        <a:spcAft>
                          <a:spcPts val="0"/>
                        </a:spcAft>
                      </a:pPr>
                      <a:r>
                        <a:rPr lang="tr-TR" sz="1400" dirty="0">
                          <a:solidFill>
                            <a:srgbClr val="000000"/>
                          </a:solidFill>
                          <a:latin typeface="Times New Roman"/>
                          <a:ea typeface="Times New Roman"/>
                          <a:cs typeface="Times New Roman"/>
                        </a:rPr>
                        <a:t>%15,6</a:t>
                      </a:r>
                      <a:endParaRPr lang="tr-TR" sz="1400" dirty="0">
                        <a:latin typeface="Times New Roman"/>
                        <a:ea typeface="Times New Roman"/>
                        <a:cs typeface="Times New Roman"/>
                      </a:endParaRPr>
                    </a:p>
                  </a:txBody>
                  <a:tcPr marL="8401" marR="8401" marT="8401" marB="8401" anchor="ctr">
                    <a:lnL>
                      <a:noFill/>
                    </a:lnL>
                    <a:lnR>
                      <a:noFill/>
                    </a:lnR>
                    <a:lnT>
                      <a:noFill/>
                    </a:lnT>
                    <a:lnB>
                      <a:noFill/>
                    </a:lnB>
                  </a:tcPr>
                </a:tc>
                <a:extLst>
                  <a:ext uri="{0D108BD9-81ED-4DB2-BD59-A6C34878D82A}">
                    <a16:rowId xmlns:a16="http://schemas.microsoft.com/office/drawing/2014/main" val="10003"/>
                  </a:ext>
                </a:extLst>
              </a:tr>
              <a:tr h="442686">
                <a:tc>
                  <a:txBody>
                    <a:bodyPr/>
                    <a:lstStyle/>
                    <a:p>
                      <a:pPr>
                        <a:spcAft>
                          <a:spcPts val="0"/>
                        </a:spcAft>
                      </a:pPr>
                      <a:r>
                        <a:rPr lang="tr-TR" sz="1400" b="1">
                          <a:solidFill>
                            <a:srgbClr val="000000"/>
                          </a:solidFill>
                          <a:latin typeface="Times New Roman"/>
                          <a:ea typeface="Times New Roman"/>
                          <a:cs typeface="Times New Roman"/>
                        </a:rPr>
                        <a:t>Hindistan</a:t>
                      </a:r>
                      <a:endParaRPr lang="tr-TR" sz="1400">
                        <a:latin typeface="Times New Roman"/>
                        <a:ea typeface="Times New Roman"/>
                        <a:cs typeface="Times New Roman"/>
                      </a:endParaRPr>
                    </a:p>
                  </a:txBody>
                  <a:tcPr marL="8401" marR="8401" marT="8401" marB="8401" anchor="ctr">
                    <a:lnL>
                      <a:noFill/>
                    </a:lnL>
                    <a:lnR>
                      <a:noFill/>
                    </a:lnR>
                    <a:lnT>
                      <a:noFill/>
                    </a:lnT>
                    <a:lnB>
                      <a:noFill/>
                    </a:lnB>
                  </a:tcPr>
                </a:tc>
                <a:tc>
                  <a:txBody>
                    <a:bodyPr/>
                    <a:lstStyle/>
                    <a:p>
                      <a:pPr>
                        <a:spcAft>
                          <a:spcPts val="0"/>
                        </a:spcAft>
                      </a:pPr>
                      <a:r>
                        <a:rPr lang="tr-TR" sz="1400">
                          <a:solidFill>
                            <a:srgbClr val="000000"/>
                          </a:solidFill>
                          <a:latin typeface="Times New Roman"/>
                          <a:ea typeface="Times New Roman"/>
                          <a:cs typeface="Times New Roman"/>
                        </a:rPr>
                        <a:t>6,270</a:t>
                      </a:r>
                      <a:endParaRPr lang="tr-TR" sz="1400">
                        <a:latin typeface="Times New Roman"/>
                        <a:ea typeface="Times New Roman"/>
                        <a:cs typeface="Times New Roman"/>
                      </a:endParaRPr>
                    </a:p>
                  </a:txBody>
                  <a:tcPr marL="8401" marR="8401" marT="8401" marB="8401" anchor="ctr">
                    <a:lnL>
                      <a:noFill/>
                    </a:lnL>
                    <a:lnR>
                      <a:noFill/>
                    </a:lnR>
                    <a:lnT>
                      <a:noFill/>
                    </a:lnT>
                    <a:lnB>
                      <a:noFill/>
                    </a:lnB>
                  </a:tcPr>
                </a:tc>
                <a:tc>
                  <a:txBody>
                    <a:bodyPr/>
                    <a:lstStyle/>
                    <a:p>
                      <a:pPr>
                        <a:spcAft>
                          <a:spcPts val="0"/>
                        </a:spcAft>
                      </a:pPr>
                      <a:r>
                        <a:rPr lang="tr-TR" sz="1400" dirty="0">
                          <a:solidFill>
                            <a:srgbClr val="000000"/>
                          </a:solidFill>
                          <a:latin typeface="Times New Roman"/>
                          <a:ea typeface="Times New Roman"/>
                          <a:cs typeface="Times New Roman"/>
                        </a:rPr>
                        <a:t>%8,4</a:t>
                      </a:r>
                      <a:endParaRPr lang="tr-TR" sz="1400" dirty="0">
                        <a:latin typeface="Times New Roman"/>
                        <a:ea typeface="Times New Roman"/>
                        <a:cs typeface="Times New Roman"/>
                      </a:endParaRPr>
                    </a:p>
                  </a:txBody>
                  <a:tcPr marL="8401" marR="8401" marT="8401" marB="8401" anchor="ctr">
                    <a:lnL>
                      <a:noFill/>
                    </a:lnL>
                    <a:lnR>
                      <a:noFill/>
                    </a:lnR>
                    <a:lnT>
                      <a:noFill/>
                    </a:lnT>
                    <a:lnB>
                      <a:noFill/>
                    </a:lnB>
                  </a:tcPr>
                </a:tc>
                <a:extLst>
                  <a:ext uri="{0D108BD9-81ED-4DB2-BD59-A6C34878D82A}">
                    <a16:rowId xmlns:a16="http://schemas.microsoft.com/office/drawing/2014/main" val="10004"/>
                  </a:ext>
                </a:extLst>
              </a:tr>
              <a:tr h="418274">
                <a:tc>
                  <a:txBody>
                    <a:bodyPr/>
                    <a:lstStyle/>
                    <a:p>
                      <a:pPr>
                        <a:spcAft>
                          <a:spcPts val="0"/>
                        </a:spcAft>
                      </a:pPr>
                      <a:r>
                        <a:rPr lang="tr-TR" sz="1400" b="1" dirty="0">
                          <a:solidFill>
                            <a:srgbClr val="000000"/>
                          </a:solidFill>
                          <a:latin typeface="Times New Roman"/>
                          <a:ea typeface="Times New Roman"/>
                          <a:cs typeface="Times New Roman"/>
                        </a:rPr>
                        <a:t>Danimarka</a:t>
                      </a:r>
                      <a:endParaRPr lang="tr-TR" sz="1400" dirty="0">
                        <a:latin typeface="Times New Roman"/>
                        <a:ea typeface="Times New Roman"/>
                        <a:cs typeface="Times New Roman"/>
                      </a:endParaRPr>
                    </a:p>
                  </a:txBody>
                  <a:tcPr marL="8401" marR="8401" marT="8401" marB="8401" anchor="ctr">
                    <a:lnL>
                      <a:noFill/>
                    </a:lnL>
                    <a:lnR>
                      <a:noFill/>
                    </a:lnR>
                    <a:lnT>
                      <a:noFill/>
                    </a:lnT>
                    <a:lnB>
                      <a:noFill/>
                    </a:lnB>
                  </a:tcPr>
                </a:tc>
                <a:tc>
                  <a:txBody>
                    <a:bodyPr/>
                    <a:lstStyle/>
                    <a:p>
                      <a:pPr>
                        <a:spcAft>
                          <a:spcPts val="0"/>
                        </a:spcAft>
                      </a:pPr>
                      <a:r>
                        <a:rPr lang="tr-TR" sz="1400">
                          <a:solidFill>
                            <a:srgbClr val="000000"/>
                          </a:solidFill>
                          <a:latin typeface="Times New Roman"/>
                          <a:ea typeface="Times New Roman"/>
                          <a:cs typeface="Times New Roman"/>
                        </a:rPr>
                        <a:t>3,136</a:t>
                      </a:r>
                      <a:endParaRPr lang="tr-TR" sz="1400">
                        <a:latin typeface="Times New Roman"/>
                        <a:ea typeface="Times New Roman"/>
                        <a:cs typeface="Times New Roman"/>
                      </a:endParaRPr>
                    </a:p>
                  </a:txBody>
                  <a:tcPr marL="8401" marR="8401" marT="8401" marB="8401" anchor="ctr">
                    <a:lnL>
                      <a:noFill/>
                    </a:lnL>
                    <a:lnR>
                      <a:noFill/>
                    </a:lnR>
                    <a:lnT>
                      <a:noFill/>
                    </a:lnT>
                    <a:lnB>
                      <a:noFill/>
                    </a:lnB>
                  </a:tcPr>
                </a:tc>
                <a:tc>
                  <a:txBody>
                    <a:bodyPr/>
                    <a:lstStyle/>
                    <a:p>
                      <a:pPr>
                        <a:spcAft>
                          <a:spcPts val="0"/>
                        </a:spcAft>
                      </a:pPr>
                      <a:r>
                        <a:rPr lang="tr-TR" sz="1400">
                          <a:solidFill>
                            <a:srgbClr val="000000"/>
                          </a:solidFill>
                          <a:latin typeface="Times New Roman"/>
                          <a:ea typeface="Times New Roman"/>
                          <a:cs typeface="Times New Roman"/>
                        </a:rPr>
                        <a:t>%4,2</a:t>
                      </a:r>
                      <a:endParaRPr lang="tr-TR" sz="1400">
                        <a:latin typeface="Times New Roman"/>
                        <a:ea typeface="Times New Roman"/>
                        <a:cs typeface="Times New Roman"/>
                      </a:endParaRPr>
                    </a:p>
                  </a:txBody>
                  <a:tcPr marL="8401" marR="8401" marT="8401" marB="8401" anchor="ctr">
                    <a:lnL>
                      <a:noFill/>
                    </a:lnL>
                    <a:lnR>
                      <a:noFill/>
                    </a:lnR>
                    <a:lnT>
                      <a:noFill/>
                    </a:lnT>
                    <a:lnB>
                      <a:noFill/>
                    </a:lnB>
                  </a:tcPr>
                </a:tc>
                <a:extLst>
                  <a:ext uri="{0D108BD9-81ED-4DB2-BD59-A6C34878D82A}">
                    <a16:rowId xmlns:a16="http://schemas.microsoft.com/office/drawing/2014/main" val="10005"/>
                  </a:ext>
                </a:extLst>
              </a:tr>
              <a:tr h="418274">
                <a:tc>
                  <a:txBody>
                    <a:bodyPr/>
                    <a:lstStyle/>
                    <a:p>
                      <a:pPr>
                        <a:spcAft>
                          <a:spcPts val="0"/>
                        </a:spcAft>
                      </a:pPr>
                      <a:r>
                        <a:rPr lang="tr-TR" sz="1400" b="1">
                          <a:solidFill>
                            <a:srgbClr val="000000"/>
                          </a:solidFill>
                          <a:latin typeface="Times New Roman"/>
                          <a:ea typeface="Times New Roman"/>
                          <a:cs typeface="Times New Roman"/>
                        </a:rPr>
                        <a:t>Çin</a:t>
                      </a:r>
                      <a:endParaRPr lang="tr-TR" sz="1400">
                        <a:latin typeface="Times New Roman"/>
                        <a:ea typeface="Times New Roman"/>
                        <a:cs typeface="Times New Roman"/>
                      </a:endParaRPr>
                    </a:p>
                  </a:txBody>
                  <a:tcPr marL="8401" marR="8401" marT="8401" marB="8401" anchor="ctr">
                    <a:lnL>
                      <a:noFill/>
                    </a:lnL>
                    <a:lnR>
                      <a:noFill/>
                    </a:lnR>
                    <a:lnT>
                      <a:noFill/>
                    </a:lnT>
                    <a:lnB>
                      <a:noFill/>
                    </a:lnB>
                  </a:tcPr>
                </a:tc>
                <a:tc>
                  <a:txBody>
                    <a:bodyPr/>
                    <a:lstStyle/>
                    <a:p>
                      <a:pPr>
                        <a:spcAft>
                          <a:spcPts val="0"/>
                        </a:spcAft>
                      </a:pPr>
                      <a:r>
                        <a:rPr lang="tr-TR" sz="1400">
                          <a:solidFill>
                            <a:srgbClr val="000000"/>
                          </a:solidFill>
                          <a:latin typeface="Times New Roman"/>
                          <a:ea typeface="Times New Roman"/>
                          <a:cs typeface="Times New Roman"/>
                        </a:rPr>
                        <a:t>2,604</a:t>
                      </a:r>
                      <a:endParaRPr lang="tr-TR" sz="1400">
                        <a:latin typeface="Times New Roman"/>
                        <a:ea typeface="Times New Roman"/>
                        <a:cs typeface="Times New Roman"/>
                      </a:endParaRPr>
                    </a:p>
                  </a:txBody>
                  <a:tcPr marL="8401" marR="8401" marT="8401" marB="8401" anchor="ctr">
                    <a:lnL>
                      <a:noFill/>
                    </a:lnL>
                    <a:lnR>
                      <a:noFill/>
                    </a:lnR>
                    <a:lnT>
                      <a:noFill/>
                    </a:lnT>
                    <a:lnB>
                      <a:noFill/>
                    </a:lnB>
                  </a:tcPr>
                </a:tc>
                <a:tc>
                  <a:txBody>
                    <a:bodyPr/>
                    <a:lstStyle/>
                    <a:p>
                      <a:pPr>
                        <a:spcAft>
                          <a:spcPts val="0"/>
                        </a:spcAft>
                      </a:pPr>
                      <a:r>
                        <a:rPr lang="tr-TR" sz="1400">
                          <a:solidFill>
                            <a:srgbClr val="000000"/>
                          </a:solidFill>
                          <a:latin typeface="Times New Roman"/>
                          <a:ea typeface="Times New Roman"/>
                          <a:cs typeface="Times New Roman"/>
                        </a:rPr>
                        <a:t>%3,5</a:t>
                      </a:r>
                      <a:endParaRPr lang="tr-TR" sz="1400">
                        <a:latin typeface="Times New Roman"/>
                        <a:ea typeface="Times New Roman"/>
                        <a:cs typeface="Times New Roman"/>
                      </a:endParaRPr>
                    </a:p>
                  </a:txBody>
                  <a:tcPr marL="8401" marR="8401" marT="8401" marB="8401" anchor="ctr">
                    <a:lnL>
                      <a:noFill/>
                    </a:lnL>
                    <a:lnR>
                      <a:noFill/>
                    </a:lnR>
                    <a:lnT>
                      <a:noFill/>
                    </a:lnT>
                    <a:lnB>
                      <a:noFill/>
                    </a:lnB>
                  </a:tcPr>
                </a:tc>
                <a:extLst>
                  <a:ext uri="{0D108BD9-81ED-4DB2-BD59-A6C34878D82A}">
                    <a16:rowId xmlns:a16="http://schemas.microsoft.com/office/drawing/2014/main" val="10006"/>
                  </a:ext>
                </a:extLst>
              </a:tr>
              <a:tr h="418274">
                <a:tc>
                  <a:txBody>
                    <a:bodyPr/>
                    <a:lstStyle/>
                    <a:p>
                      <a:pPr>
                        <a:spcAft>
                          <a:spcPts val="0"/>
                        </a:spcAft>
                      </a:pPr>
                      <a:r>
                        <a:rPr lang="tr-TR" sz="1400" b="1">
                          <a:solidFill>
                            <a:srgbClr val="000000"/>
                          </a:solidFill>
                          <a:latin typeface="Times New Roman"/>
                          <a:ea typeface="Times New Roman"/>
                          <a:cs typeface="Times New Roman"/>
                        </a:rPr>
                        <a:t>İtalya</a:t>
                      </a:r>
                      <a:endParaRPr lang="tr-TR" sz="1400">
                        <a:latin typeface="Times New Roman"/>
                        <a:ea typeface="Times New Roman"/>
                        <a:cs typeface="Times New Roman"/>
                      </a:endParaRPr>
                    </a:p>
                  </a:txBody>
                  <a:tcPr marL="8401" marR="8401" marT="8401" marB="8401" anchor="ctr">
                    <a:lnL>
                      <a:noFill/>
                    </a:lnL>
                    <a:lnR>
                      <a:noFill/>
                    </a:lnR>
                    <a:lnT>
                      <a:noFill/>
                    </a:lnT>
                    <a:lnB>
                      <a:noFill/>
                    </a:lnB>
                  </a:tcPr>
                </a:tc>
                <a:tc>
                  <a:txBody>
                    <a:bodyPr/>
                    <a:lstStyle/>
                    <a:p>
                      <a:pPr>
                        <a:spcAft>
                          <a:spcPts val="0"/>
                        </a:spcAft>
                      </a:pPr>
                      <a:r>
                        <a:rPr lang="tr-TR" sz="1400">
                          <a:solidFill>
                            <a:srgbClr val="000000"/>
                          </a:solidFill>
                          <a:latin typeface="Times New Roman"/>
                          <a:ea typeface="Times New Roman"/>
                          <a:cs typeface="Times New Roman"/>
                        </a:rPr>
                        <a:t>2,123</a:t>
                      </a:r>
                      <a:endParaRPr lang="tr-TR" sz="1400">
                        <a:latin typeface="Times New Roman"/>
                        <a:ea typeface="Times New Roman"/>
                        <a:cs typeface="Times New Roman"/>
                      </a:endParaRPr>
                    </a:p>
                  </a:txBody>
                  <a:tcPr marL="8401" marR="8401" marT="8401" marB="8401" anchor="ctr">
                    <a:lnL>
                      <a:noFill/>
                    </a:lnL>
                    <a:lnR>
                      <a:noFill/>
                    </a:lnR>
                    <a:lnT>
                      <a:noFill/>
                    </a:lnT>
                    <a:lnB>
                      <a:noFill/>
                    </a:lnB>
                  </a:tcPr>
                </a:tc>
                <a:tc>
                  <a:txBody>
                    <a:bodyPr/>
                    <a:lstStyle/>
                    <a:p>
                      <a:pPr>
                        <a:spcAft>
                          <a:spcPts val="0"/>
                        </a:spcAft>
                      </a:pPr>
                      <a:r>
                        <a:rPr lang="tr-TR" sz="1400">
                          <a:solidFill>
                            <a:srgbClr val="000000"/>
                          </a:solidFill>
                          <a:latin typeface="Times New Roman"/>
                          <a:ea typeface="Times New Roman"/>
                          <a:cs typeface="Times New Roman"/>
                        </a:rPr>
                        <a:t>%2,9</a:t>
                      </a:r>
                      <a:endParaRPr lang="tr-TR" sz="1400">
                        <a:latin typeface="Times New Roman"/>
                        <a:ea typeface="Times New Roman"/>
                        <a:cs typeface="Times New Roman"/>
                      </a:endParaRPr>
                    </a:p>
                  </a:txBody>
                  <a:tcPr marL="8401" marR="8401" marT="8401" marB="8401" anchor="ctr">
                    <a:lnL>
                      <a:noFill/>
                    </a:lnL>
                    <a:lnR>
                      <a:noFill/>
                    </a:lnR>
                    <a:lnT>
                      <a:noFill/>
                    </a:lnT>
                    <a:lnB>
                      <a:noFill/>
                    </a:lnB>
                  </a:tcPr>
                </a:tc>
                <a:extLst>
                  <a:ext uri="{0D108BD9-81ED-4DB2-BD59-A6C34878D82A}">
                    <a16:rowId xmlns:a16="http://schemas.microsoft.com/office/drawing/2014/main" val="10007"/>
                  </a:ext>
                </a:extLst>
              </a:tr>
              <a:tr h="418274">
                <a:tc>
                  <a:txBody>
                    <a:bodyPr/>
                    <a:lstStyle/>
                    <a:p>
                      <a:pPr>
                        <a:spcAft>
                          <a:spcPts val="0"/>
                        </a:spcAft>
                      </a:pPr>
                      <a:r>
                        <a:rPr lang="tr-TR" sz="1400" b="1">
                          <a:solidFill>
                            <a:srgbClr val="000000"/>
                          </a:solidFill>
                          <a:latin typeface="Times New Roman"/>
                          <a:ea typeface="Times New Roman"/>
                          <a:cs typeface="Times New Roman"/>
                        </a:rPr>
                        <a:t>İngiltere</a:t>
                      </a:r>
                      <a:endParaRPr lang="tr-TR" sz="1400">
                        <a:latin typeface="Times New Roman"/>
                        <a:ea typeface="Times New Roman"/>
                        <a:cs typeface="Times New Roman"/>
                      </a:endParaRPr>
                    </a:p>
                  </a:txBody>
                  <a:tcPr marL="8401" marR="8401" marT="8401" marB="8401" anchor="ctr">
                    <a:lnL>
                      <a:noFill/>
                    </a:lnL>
                    <a:lnR>
                      <a:noFill/>
                    </a:lnR>
                    <a:lnT>
                      <a:noFill/>
                    </a:lnT>
                    <a:lnB>
                      <a:noFill/>
                    </a:lnB>
                  </a:tcPr>
                </a:tc>
                <a:tc>
                  <a:txBody>
                    <a:bodyPr/>
                    <a:lstStyle/>
                    <a:p>
                      <a:pPr>
                        <a:spcAft>
                          <a:spcPts val="0"/>
                        </a:spcAft>
                      </a:pPr>
                      <a:r>
                        <a:rPr lang="tr-TR" sz="1400">
                          <a:solidFill>
                            <a:srgbClr val="000000"/>
                          </a:solidFill>
                          <a:latin typeface="Times New Roman"/>
                          <a:ea typeface="Times New Roman"/>
                          <a:cs typeface="Times New Roman"/>
                        </a:rPr>
                        <a:t>1,963</a:t>
                      </a:r>
                      <a:endParaRPr lang="tr-TR" sz="1400">
                        <a:latin typeface="Times New Roman"/>
                        <a:ea typeface="Times New Roman"/>
                        <a:cs typeface="Times New Roman"/>
                      </a:endParaRPr>
                    </a:p>
                  </a:txBody>
                  <a:tcPr marL="8401" marR="8401" marT="8401" marB="8401" anchor="ctr">
                    <a:lnL>
                      <a:noFill/>
                    </a:lnL>
                    <a:lnR>
                      <a:noFill/>
                    </a:lnR>
                    <a:lnT>
                      <a:noFill/>
                    </a:lnT>
                    <a:lnB>
                      <a:noFill/>
                    </a:lnB>
                  </a:tcPr>
                </a:tc>
                <a:tc>
                  <a:txBody>
                    <a:bodyPr/>
                    <a:lstStyle/>
                    <a:p>
                      <a:pPr>
                        <a:spcAft>
                          <a:spcPts val="0"/>
                        </a:spcAft>
                      </a:pPr>
                      <a:r>
                        <a:rPr lang="tr-TR" sz="1400">
                          <a:solidFill>
                            <a:srgbClr val="000000"/>
                          </a:solidFill>
                          <a:latin typeface="Times New Roman"/>
                          <a:ea typeface="Times New Roman"/>
                          <a:cs typeface="Times New Roman"/>
                        </a:rPr>
                        <a:t>%2,6</a:t>
                      </a:r>
                      <a:endParaRPr lang="tr-TR" sz="1400">
                        <a:latin typeface="Times New Roman"/>
                        <a:ea typeface="Times New Roman"/>
                        <a:cs typeface="Times New Roman"/>
                      </a:endParaRPr>
                    </a:p>
                  </a:txBody>
                  <a:tcPr marL="8401" marR="8401" marT="8401" marB="8401" anchor="ctr">
                    <a:lnL>
                      <a:noFill/>
                    </a:lnL>
                    <a:lnR>
                      <a:noFill/>
                    </a:lnR>
                    <a:lnT>
                      <a:noFill/>
                    </a:lnT>
                    <a:lnB>
                      <a:noFill/>
                    </a:lnB>
                  </a:tcPr>
                </a:tc>
                <a:extLst>
                  <a:ext uri="{0D108BD9-81ED-4DB2-BD59-A6C34878D82A}">
                    <a16:rowId xmlns:a16="http://schemas.microsoft.com/office/drawing/2014/main" val="10008"/>
                  </a:ext>
                </a:extLst>
              </a:tr>
              <a:tr h="418274">
                <a:tc>
                  <a:txBody>
                    <a:bodyPr/>
                    <a:lstStyle/>
                    <a:p>
                      <a:pPr>
                        <a:spcAft>
                          <a:spcPts val="0"/>
                        </a:spcAft>
                      </a:pPr>
                      <a:r>
                        <a:rPr lang="tr-TR" sz="1400" b="1">
                          <a:solidFill>
                            <a:srgbClr val="000000"/>
                          </a:solidFill>
                          <a:latin typeface="Times New Roman"/>
                          <a:ea typeface="Times New Roman"/>
                          <a:cs typeface="Times New Roman"/>
                        </a:rPr>
                        <a:t>Portekiz</a:t>
                      </a:r>
                      <a:endParaRPr lang="tr-TR" sz="1400">
                        <a:latin typeface="Times New Roman"/>
                        <a:ea typeface="Times New Roman"/>
                        <a:cs typeface="Times New Roman"/>
                      </a:endParaRPr>
                    </a:p>
                  </a:txBody>
                  <a:tcPr marL="8401" marR="8401" marT="8401" marB="8401" anchor="ctr">
                    <a:lnL>
                      <a:noFill/>
                    </a:lnL>
                    <a:lnR>
                      <a:noFill/>
                    </a:lnR>
                    <a:lnT>
                      <a:noFill/>
                    </a:lnT>
                    <a:lnB>
                      <a:noFill/>
                    </a:lnB>
                  </a:tcPr>
                </a:tc>
                <a:tc>
                  <a:txBody>
                    <a:bodyPr/>
                    <a:lstStyle/>
                    <a:p>
                      <a:pPr>
                        <a:spcAft>
                          <a:spcPts val="0"/>
                        </a:spcAft>
                      </a:pPr>
                      <a:r>
                        <a:rPr lang="tr-TR" sz="1400">
                          <a:solidFill>
                            <a:srgbClr val="000000"/>
                          </a:solidFill>
                          <a:latin typeface="Times New Roman"/>
                          <a:ea typeface="Times New Roman"/>
                          <a:cs typeface="Times New Roman"/>
                        </a:rPr>
                        <a:t>1,716</a:t>
                      </a:r>
                      <a:endParaRPr lang="tr-TR" sz="1400">
                        <a:latin typeface="Times New Roman"/>
                        <a:ea typeface="Times New Roman"/>
                        <a:cs typeface="Times New Roman"/>
                      </a:endParaRPr>
                    </a:p>
                  </a:txBody>
                  <a:tcPr marL="8401" marR="8401" marT="8401" marB="8401" anchor="ctr">
                    <a:lnL>
                      <a:noFill/>
                    </a:lnL>
                    <a:lnR>
                      <a:noFill/>
                    </a:lnR>
                    <a:lnT>
                      <a:noFill/>
                    </a:lnT>
                    <a:lnB>
                      <a:noFill/>
                    </a:lnB>
                  </a:tcPr>
                </a:tc>
                <a:tc>
                  <a:txBody>
                    <a:bodyPr/>
                    <a:lstStyle/>
                    <a:p>
                      <a:pPr>
                        <a:spcAft>
                          <a:spcPts val="0"/>
                        </a:spcAft>
                      </a:pPr>
                      <a:r>
                        <a:rPr lang="tr-TR" sz="1400">
                          <a:solidFill>
                            <a:srgbClr val="000000"/>
                          </a:solidFill>
                          <a:latin typeface="Times New Roman"/>
                          <a:ea typeface="Times New Roman"/>
                          <a:cs typeface="Times New Roman"/>
                        </a:rPr>
                        <a:t>% 2,3</a:t>
                      </a:r>
                      <a:endParaRPr lang="tr-TR" sz="1400">
                        <a:latin typeface="Times New Roman"/>
                        <a:ea typeface="Times New Roman"/>
                        <a:cs typeface="Times New Roman"/>
                      </a:endParaRPr>
                    </a:p>
                  </a:txBody>
                  <a:tcPr marL="8401" marR="8401" marT="8401" marB="8401" anchor="ctr">
                    <a:lnL>
                      <a:noFill/>
                    </a:lnL>
                    <a:lnR>
                      <a:noFill/>
                    </a:lnR>
                    <a:lnT>
                      <a:noFill/>
                    </a:lnT>
                    <a:lnB>
                      <a:noFill/>
                    </a:lnB>
                  </a:tcPr>
                </a:tc>
                <a:extLst>
                  <a:ext uri="{0D108BD9-81ED-4DB2-BD59-A6C34878D82A}">
                    <a16:rowId xmlns:a16="http://schemas.microsoft.com/office/drawing/2014/main" val="10009"/>
                  </a:ext>
                </a:extLst>
              </a:tr>
              <a:tr h="442686">
                <a:tc>
                  <a:txBody>
                    <a:bodyPr/>
                    <a:lstStyle/>
                    <a:p>
                      <a:pPr>
                        <a:spcAft>
                          <a:spcPts val="0"/>
                        </a:spcAft>
                      </a:pPr>
                      <a:r>
                        <a:rPr lang="tr-TR" sz="1400" b="1">
                          <a:solidFill>
                            <a:srgbClr val="000000"/>
                          </a:solidFill>
                          <a:latin typeface="Times New Roman"/>
                          <a:ea typeface="Times New Roman"/>
                          <a:cs typeface="Times New Roman"/>
                        </a:rPr>
                        <a:t>Fransa</a:t>
                      </a:r>
                      <a:endParaRPr lang="tr-TR" sz="1400">
                        <a:latin typeface="Times New Roman"/>
                        <a:ea typeface="Times New Roman"/>
                        <a:cs typeface="Times New Roman"/>
                      </a:endParaRPr>
                    </a:p>
                  </a:txBody>
                  <a:tcPr marL="8401" marR="8401" marT="8401" marB="8401" anchor="ctr">
                    <a:lnL>
                      <a:noFill/>
                    </a:lnL>
                    <a:lnR>
                      <a:noFill/>
                    </a:lnR>
                    <a:lnT>
                      <a:noFill/>
                    </a:lnT>
                    <a:lnB>
                      <a:noFill/>
                    </a:lnB>
                  </a:tcPr>
                </a:tc>
                <a:tc>
                  <a:txBody>
                    <a:bodyPr/>
                    <a:lstStyle/>
                    <a:p>
                      <a:pPr>
                        <a:spcAft>
                          <a:spcPts val="0"/>
                        </a:spcAft>
                      </a:pPr>
                      <a:r>
                        <a:rPr lang="tr-TR" sz="1400">
                          <a:solidFill>
                            <a:srgbClr val="000000"/>
                          </a:solidFill>
                          <a:latin typeface="Times New Roman"/>
                          <a:ea typeface="Times New Roman"/>
                          <a:cs typeface="Times New Roman"/>
                        </a:rPr>
                        <a:t>1,567</a:t>
                      </a:r>
                      <a:endParaRPr lang="tr-TR" sz="1400">
                        <a:latin typeface="Times New Roman"/>
                        <a:ea typeface="Times New Roman"/>
                        <a:cs typeface="Times New Roman"/>
                      </a:endParaRPr>
                    </a:p>
                  </a:txBody>
                  <a:tcPr marL="8401" marR="8401" marT="8401" marB="8401" anchor="ctr">
                    <a:lnL>
                      <a:noFill/>
                    </a:lnL>
                    <a:lnR>
                      <a:noFill/>
                    </a:lnR>
                    <a:lnT>
                      <a:noFill/>
                    </a:lnT>
                    <a:lnB>
                      <a:noFill/>
                    </a:lnB>
                  </a:tcPr>
                </a:tc>
                <a:tc>
                  <a:txBody>
                    <a:bodyPr/>
                    <a:lstStyle/>
                    <a:p>
                      <a:pPr>
                        <a:spcAft>
                          <a:spcPts val="0"/>
                        </a:spcAft>
                      </a:pPr>
                      <a:r>
                        <a:rPr lang="tr-TR" sz="1400">
                          <a:solidFill>
                            <a:srgbClr val="000000"/>
                          </a:solidFill>
                          <a:latin typeface="Times New Roman"/>
                          <a:ea typeface="Times New Roman"/>
                          <a:cs typeface="Times New Roman"/>
                        </a:rPr>
                        <a:t>%2,1</a:t>
                      </a:r>
                      <a:endParaRPr lang="tr-TR" sz="1400">
                        <a:latin typeface="Times New Roman"/>
                        <a:ea typeface="Times New Roman"/>
                        <a:cs typeface="Times New Roman"/>
                      </a:endParaRPr>
                    </a:p>
                  </a:txBody>
                  <a:tcPr marL="8401" marR="8401" marT="8401" marB="8401" anchor="ctr">
                    <a:lnL>
                      <a:noFill/>
                    </a:lnL>
                    <a:lnR>
                      <a:noFill/>
                    </a:lnR>
                    <a:lnT>
                      <a:noFill/>
                    </a:lnT>
                    <a:lnB>
                      <a:noFill/>
                    </a:lnB>
                  </a:tcPr>
                </a:tc>
                <a:extLst>
                  <a:ext uri="{0D108BD9-81ED-4DB2-BD59-A6C34878D82A}">
                    <a16:rowId xmlns:a16="http://schemas.microsoft.com/office/drawing/2014/main" val="10010"/>
                  </a:ext>
                </a:extLst>
              </a:tr>
              <a:tr h="418274">
                <a:tc>
                  <a:txBody>
                    <a:bodyPr/>
                    <a:lstStyle/>
                    <a:p>
                      <a:pPr>
                        <a:spcAft>
                          <a:spcPts val="0"/>
                        </a:spcAft>
                      </a:pPr>
                      <a:r>
                        <a:rPr lang="tr-TR" sz="1400" b="1">
                          <a:solidFill>
                            <a:srgbClr val="000000"/>
                          </a:solidFill>
                          <a:latin typeface="Times New Roman"/>
                          <a:ea typeface="Times New Roman"/>
                          <a:cs typeface="Times New Roman"/>
                        </a:rPr>
                        <a:t>İlk 10 toplamı</a:t>
                      </a:r>
                      <a:endParaRPr lang="tr-TR" sz="1400">
                        <a:latin typeface="Times New Roman"/>
                        <a:ea typeface="Times New Roman"/>
                        <a:cs typeface="Times New Roman"/>
                      </a:endParaRPr>
                    </a:p>
                  </a:txBody>
                  <a:tcPr marL="8401" marR="8401" marT="8401" marB="8401" anchor="ctr">
                    <a:lnL>
                      <a:noFill/>
                    </a:lnL>
                    <a:lnR>
                      <a:noFill/>
                    </a:lnR>
                    <a:lnT>
                      <a:noFill/>
                    </a:lnT>
                    <a:lnB>
                      <a:noFill/>
                    </a:lnB>
                  </a:tcPr>
                </a:tc>
                <a:tc>
                  <a:txBody>
                    <a:bodyPr/>
                    <a:lstStyle/>
                    <a:p>
                      <a:pPr>
                        <a:spcAft>
                          <a:spcPts val="0"/>
                        </a:spcAft>
                      </a:pPr>
                      <a:r>
                        <a:rPr lang="tr-TR" sz="1400">
                          <a:solidFill>
                            <a:srgbClr val="000000"/>
                          </a:solidFill>
                          <a:latin typeface="Times New Roman"/>
                          <a:ea typeface="Times New Roman"/>
                          <a:cs typeface="Times New Roman"/>
                        </a:rPr>
                        <a:t>63,217</a:t>
                      </a:r>
                      <a:endParaRPr lang="tr-TR" sz="1400">
                        <a:latin typeface="Times New Roman"/>
                        <a:ea typeface="Times New Roman"/>
                        <a:cs typeface="Times New Roman"/>
                      </a:endParaRPr>
                    </a:p>
                  </a:txBody>
                  <a:tcPr marL="8401" marR="8401" marT="8401" marB="8401" anchor="ctr">
                    <a:lnL>
                      <a:noFill/>
                    </a:lnL>
                    <a:lnR>
                      <a:noFill/>
                    </a:lnR>
                    <a:lnT>
                      <a:noFill/>
                    </a:lnT>
                    <a:lnB>
                      <a:noFill/>
                    </a:lnB>
                  </a:tcPr>
                </a:tc>
                <a:tc>
                  <a:txBody>
                    <a:bodyPr/>
                    <a:lstStyle/>
                    <a:p>
                      <a:pPr>
                        <a:spcAft>
                          <a:spcPts val="0"/>
                        </a:spcAft>
                      </a:pPr>
                      <a:r>
                        <a:rPr lang="tr-TR" sz="1400">
                          <a:solidFill>
                            <a:srgbClr val="000000"/>
                          </a:solidFill>
                          <a:latin typeface="Times New Roman"/>
                          <a:ea typeface="Times New Roman"/>
                          <a:cs typeface="Times New Roman"/>
                        </a:rPr>
                        <a:t>%85,2</a:t>
                      </a:r>
                      <a:endParaRPr lang="tr-TR" sz="1400">
                        <a:latin typeface="Times New Roman"/>
                        <a:ea typeface="Times New Roman"/>
                        <a:cs typeface="Times New Roman"/>
                      </a:endParaRPr>
                    </a:p>
                  </a:txBody>
                  <a:tcPr marL="8401" marR="8401" marT="8401" marB="8401" anchor="ctr">
                    <a:lnL>
                      <a:noFill/>
                    </a:lnL>
                    <a:lnR>
                      <a:noFill/>
                    </a:lnR>
                    <a:lnT>
                      <a:noFill/>
                    </a:lnT>
                    <a:lnB>
                      <a:noFill/>
                    </a:lnB>
                  </a:tcPr>
                </a:tc>
                <a:extLst>
                  <a:ext uri="{0D108BD9-81ED-4DB2-BD59-A6C34878D82A}">
                    <a16:rowId xmlns:a16="http://schemas.microsoft.com/office/drawing/2014/main" val="10011"/>
                  </a:ext>
                </a:extLst>
              </a:tr>
              <a:tr h="418274">
                <a:tc>
                  <a:txBody>
                    <a:bodyPr/>
                    <a:lstStyle/>
                    <a:p>
                      <a:pPr>
                        <a:spcAft>
                          <a:spcPts val="0"/>
                        </a:spcAft>
                      </a:pPr>
                      <a:r>
                        <a:rPr lang="tr-TR" sz="1400" b="1">
                          <a:solidFill>
                            <a:srgbClr val="000000"/>
                          </a:solidFill>
                          <a:latin typeface="Times New Roman"/>
                          <a:ea typeface="Times New Roman"/>
                          <a:cs typeface="Times New Roman"/>
                        </a:rPr>
                        <a:t>Dünyanın geri kalanı</a:t>
                      </a:r>
                      <a:endParaRPr lang="tr-TR" sz="1400">
                        <a:latin typeface="Times New Roman"/>
                        <a:ea typeface="Times New Roman"/>
                        <a:cs typeface="Times New Roman"/>
                      </a:endParaRPr>
                    </a:p>
                  </a:txBody>
                  <a:tcPr marL="8401" marR="8401" marT="8401" marB="8401" anchor="ctr">
                    <a:lnL>
                      <a:noFill/>
                    </a:lnL>
                    <a:lnR>
                      <a:noFill/>
                    </a:lnR>
                    <a:lnT>
                      <a:noFill/>
                    </a:lnT>
                    <a:lnB>
                      <a:noFill/>
                    </a:lnB>
                  </a:tcPr>
                </a:tc>
                <a:tc>
                  <a:txBody>
                    <a:bodyPr/>
                    <a:lstStyle/>
                    <a:p>
                      <a:pPr>
                        <a:spcAft>
                          <a:spcPts val="0"/>
                        </a:spcAft>
                      </a:pPr>
                      <a:r>
                        <a:rPr lang="tr-TR" sz="1400">
                          <a:solidFill>
                            <a:srgbClr val="000000"/>
                          </a:solidFill>
                          <a:latin typeface="Times New Roman"/>
                          <a:ea typeface="Times New Roman"/>
                          <a:cs typeface="Times New Roman"/>
                        </a:rPr>
                        <a:t>11,004</a:t>
                      </a:r>
                      <a:endParaRPr lang="tr-TR" sz="1400">
                        <a:latin typeface="Times New Roman"/>
                        <a:ea typeface="Times New Roman"/>
                        <a:cs typeface="Times New Roman"/>
                      </a:endParaRPr>
                    </a:p>
                  </a:txBody>
                  <a:tcPr marL="8401" marR="8401" marT="8401" marB="8401" anchor="ctr">
                    <a:lnL>
                      <a:noFill/>
                    </a:lnL>
                    <a:lnR>
                      <a:noFill/>
                    </a:lnR>
                    <a:lnT>
                      <a:noFill/>
                    </a:lnT>
                    <a:lnB>
                      <a:noFill/>
                    </a:lnB>
                  </a:tcPr>
                </a:tc>
                <a:tc>
                  <a:txBody>
                    <a:bodyPr/>
                    <a:lstStyle/>
                    <a:p>
                      <a:pPr>
                        <a:spcAft>
                          <a:spcPts val="0"/>
                        </a:spcAft>
                      </a:pPr>
                      <a:r>
                        <a:rPr lang="tr-TR" sz="1400" dirty="0">
                          <a:solidFill>
                            <a:srgbClr val="000000"/>
                          </a:solidFill>
                          <a:latin typeface="Times New Roman"/>
                          <a:ea typeface="Times New Roman"/>
                          <a:cs typeface="Times New Roman"/>
                        </a:rPr>
                        <a:t>%14,8</a:t>
                      </a:r>
                      <a:endParaRPr lang="tr-TR" sz="1400" dirty="0">
                        <a:latin typeface="Times New Roman"/>
                        <a:ea typeface="Times New Roman"/>
                        <a:cs typeface="Times New Roman"/>
                      </a:endParaRPr>
                    </a:p>
                  </a:txBody>
                  <a:tcPr marL="8401" marR="8401" marT="8401" marB="8401" anchor="ctr">
                    <a:lnL>
                      <a:noFill/>
                    </a:lnL>
                    <a:lnR>
                      <a:noFill/>
                    </a:lnR>
                    <a:lnT>
                      <a:noFill/>
                    </a:lnT>
                    <a:lnB>
                      <a:noFill/>
                    </a:lnB>
                  </a:tcPr>
                </a:tc>
                <a:extLst>
                  <a:ext uri="{0D108BD9-81ED-4DB2-BD59-A6C34878D82A}">
                    <a16:rowId xmlns:a16="http://schemas.microsoft.com/office/drawing/2014/main" val="10012"/>
                  </a:ext>
                </a:extLst>
              </a:tr>
              <a:tr h="418274">
                <a:tc>
                  <a:txBody>
                    <a:bodyPr/>
                    <a:lstStyle/>
                    <a:p>
                      <a:pPr>
                        <a:spcAft>
                          <a:spcPts val="0"/>
                        </a:spcAft>
                      </a:pPr>
                      <a:r>
                        <a:rPr lang="tr-TR" sz="1400" b="1">
                          <a:solidFill>
                            <a:srgbClr val="000000"/>
                          </a:solidFill>
                          <a:latin typeface="Times New Roman"/>
                          <a:ea typeface="Times New Roman"/>
                          <a:cs typeface="Times New Roman"/>
                        </a:rPr>
                        <a:t>Dünya Toplamı</a:t>
                      </a:r>
                      <a:endParaRPr lang="tr-TR" sz="1400">
                        <a:latin typeface="Times New Roman"/>
                        <a:ea typeface="Times New Roman"/>
                        <a:cs typeface="Times New Roman"/>
                      </a:endParaRPr>
                    </a:p>
                  </a:txBody>
                  <a:tcPr marL="8401" marR="8401" marT="8401" marB="8401" anchor="ctr">
                    <a:lnL>
                      <a:noFill/>
                    </a:lnL>
                    <a:lnR>
                      <a:noFill/>
                    </a:lnR>
                    <a:lnT>
                      <a:noFill/>
                    </a:lnT>
                    <a:lnB>
                      <a:noFill/>
                    </a:lnB>
                  </a:tcPr>
                </a:tc>
                <a:tc>
                  <a:txBody>
                    <a:bodyPr/>
                    <a:lstStyle/>
                    <a:p>
                      <a:pPr>
                        <a:spcAft>
                          <a:spcPts val="0"/>
                        </a:spcAft>
                      </a:pPr>
                      <a:r>
                        <a:rPr lang="tr-TR" sz="1400" dirty="0">
                          <a:solidFill>
                            <a:srgbClr val="000000"/>
                          </a:solidFill>
                          <a:latin typeface="Times New Roman"/>
                          <a:ea typeface="Times New Roman"/>
                          <a:cs typeface="Times New Roman"/>
                        </a:rPr>
                        <a:t>74,221</a:t>
                      </a:r>
                      <a:endParaRPr lang="tr-TR" sz="1400" dirty="0">
                        <a:latin typeface="Times New Roman"/>
                        <a:ea typeface="Times New Roman"/>
                        <a:cs typeface="Times New Roman"/>
                      </a:endParaRPr>
                    </a:p>
                  </a:txBody>
                  <a:tcPr marL="8401" marR="8401" marT="8401" marB="8401" anchor="ctr">
                    <a:lnL>
                      <a:noFill/>
                    </a:lnL>
                    <a:lnR>
                      <a:noFill/>
                    </a:lnR>
                    <a:lnT>
                      <a:noFill/>
                    </a:lnT>
                    <a:lnB>
                      <a:noFill/>
                    </a:lnB>
                  </a:tcPr>
                </a:tc>
                <a:tc>
                  <a:txBody>
                    <a:bodyPr/>
                    <a:lstStyle/>
                    <a:p>
                      <a:pPr>
                        <a:spcAft>
                          <a:spcPts val="0"/>
                        </a:spcAft>
                      </a:pPr>
                      <a:r>
                        <a:rPr lang="tr-TR" sz="1100" dirty="0">
                          <a:solidFill>
                            <a:srgbClr val="000000"/>
                          </a:solidFill>
                          <a:latin typeface="Times New Roman"/>
                          <a:ea typeface="Times New Roman"/>
                          <a:cs typeface="Times New Roman"/>
                        </a:rPr>
                        <a:t> </a:t>
                      </a:r>
                      <a:endParaRPr lang="tr-TR" sz="1100" dirty="0">
                        <a:latin typeface="Times New Roman"/>
                        <a:ea typeface="Times New Roman"/>
                        <a:cs typeface="Times New Roman"/>
                      </a:endParaRPr>
                    </a:p>
                  </a:txBody>
                  <a:tcPr marL="8401" marR="8401" marT="8401" marB="8401" anchor="ctr">
                    <a:lnL>
                      <a:noFill/>
                    </a:lnL>
                    <a:lnR>
                      <a:noFill/>
                    </a:lnR>
                    <a:lnT>
                      <a:noFill/>
                    </a:lnT>
                    <a:lnB>
                      <a:noFill/>
                    </a:lnB>
                  </a:tcPr>
                </a:tc>
                <a:extLst>
                  <a:ext uri="{0D108BD9-81ED-4DB2-BD59-A6C34878D82A}">
                    <a16:rowId xmlns:a16="http://schemas.microsoft.com/office/drawing/2014/main" val="10013"/>
                  </a:ext>
                </a:extLst>
              </a:tr>
            </a:tbl>
          </a:graphicData>
        </a:graphic>
      </p:graphicFrame>
      <p:sp>
        <p:nvSpPr>
          <p:cNvPr id="7" name="6 Dikdörtgen"/>
          <p:cNvSpPr/>
          <p:nvPr/>
        </p:nvSpPr>
        <p:spPr>
          <a:xfrm>
            <a:off x="1619672" y="260648"/>
            <a:ext cx="5256584" cy="369332"/>
          </a:xfrm>
          <a:prstGeom prst="rect">
            <a:avLst/>
          </a:prstGeom>
        </p:spPr>
        <p:txBody>
          <a:bodyPr wrap="square">
            <a:spAutoFit/>
          </a:bodyPr>
          <a:lstStyle/>
          <a:p>
            <a:r>
              <a:rPr lang="tr-TR" dirty="0">
                <a:latin typeface="Arial" pitchFamily="34" charset="0"/>
                <a:ea typeface="Times New Roman" pitchFamily="18" charset="0"/>
              </a:rPr>
              <a:t>Dünyadaki Toplam Kurulu Güç Kapasitesi</a:t>
            </a:r>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922114"/>
          </a:xfrm>
        </p:spPr>
        <p:txBody>
          <a:bodyPr>
            <a:normAutofit fontScale="90000"/>
          </a:bodyPr>
          <a:lstStyle/>
          <a:p>
            <a:r>
              <a:rPr lang="tr-TR" sz="3100" dirty="0">
                <a:latin typeface="Arial" pitchFamily="34" charset="0"/>
                <a:ea typeface="Times New Roman" pitchFamily="18" charset="0"/>
              </a:rPr>
              <a:t>Dünyadaki Toplam Kurulu Güç Kapasitesi</a:t>
            </a:r>
            <a:br>
              <a:rPr lang="tr-TR" dirty="0"/>
            </a:br>
            <a:endParaRPr lang="tr-TR" dirty="0"/>
          </a:p>
        </p:txBody>
      </p:sp>
      <p:graphicFrame>
        <p:nvGraphicFramePr>
          <p:cNvPr id="3" name="Tablo 2"/>
          <p:cNvGraphicFramePr>
            <a:graphicFrameLocks noGrp="1"/>
          </p:cNvGraphicFramePr>
          <p:nvPr>
            <p:extLst>
              <p:ext uri="{D42A27DB-BD31-4B8C-83A1-F6EECF244321}">
                <p14:modId xmlns:p14="http://schemas.microsoft.com/office/powerpoint/2010/main" val="1647650512"/>
              </p:ext>
            </p:extLst>
          </p:nvPr>
        </p:nvGraphicFramePr>
        <p:xfrm>
          <a:off x="467544" y="1268766"/>
          <a:ext cx="5400600" cy="4200197"/>
        </p:xfrm>
        <a:graphic>
          <a:graphicData uri="http://schemas.openxmlformats.org/drawingml/2006/table">
            <a:tbl>
              <a:tblPr firstRow="1" firstCol="1" bandRow="1">
                <a:tableStyleId>{5C22544A-7EE6-4342-B048-85BDC9FD1C3A}</a:tableStyleId>
              </a:tblPr>
              <a:tblGrid>
                <a:gridCol w="2101207">
                  <a:extLst>
                    <a:ext uri="{9D8B030D-6E8A-4147-A177-3AD203B41FA5}">
                      <a16:colId xmlns:a16="http://schemas.microsoft.com/office/drawing/2014/main" val="20000"/>
                    </a:ext>
                  </a:extLst>
                </a:gridCol>
                <a:gridCol w="1689149">
                  <a:extLst>
                    <a:ext uri="{9D8B030D-6E8A-4147-A177-3AD203B41FA5}">
                      <a16:colId xmlns:a16="http://schemas.microsoft.com/office/drawing/2014/main" val="20001"/>
                    </a:ext>
                  </a:extLst>
                </a:gridCol>
                <a:gridCol w="1610244">
                  <a:extLst>
                    <a:ext uri="{9D8B030D-6E8A-4147-A177-3AD203B41FA5}">
                      <a16:colId xmlns:a16="http://schemas.microsoft.com/office/drawing/2014/main" val="20002"/>
                    </a:ext>
                  </a:extLst>
                </a:gridCol>
              </a:tblGrid>
              <a:tr h="233344">
                <a:tc>
                  <a:txBody>
                    <a:bodyPr/>
                    <a:lstStyle/>
                    <a:p>
                      <a:pPr>
                        <a:lnSpc>
                          <a:spcPct val="107000"/>
                        </a:lnSpc>
                        <a:spcAft>
                          <a:spcPts val="0"/>
                        </a:spcAft>
                      </a:pPr>
                      <a:r>
                        <a:rPr lang="tr-TR" sz="1100" kern="1200" dirty="0">
                          <a:effectLst/>
                        </a:rPr>
                        <a:t>     Ülkeler</a:t>
                      </a:r>
                      <a:endParaRPr lang="tr-TR" sz="1100" dirty="0">
                        <a:effectLst/>
                        <a:latin typeface="Calibri"/>
                        <a:ea typeface="Calibri"/>
                        <a:cs typeface="Times New Roman"/>
                      </a:endParaRPr>
                    </a:p>
                  </a:txBody>
                  <a:tcPr marL="68580" marR="68580" marT="0" marB="0"/>
                </a:tc>
                <a:tc>
                  <a:txBody>
                    <a:bodyPr/>
                    <a:lstStyle/>
                    <a:p>
                      <a:pPr>
                        <a:lnSpc>
                          <a:spcPct val="107000"/>
                        </a:lnSpc>
                        <a:spcAft>
                          <a:spcPts val="0"/>
                        </a:spcAft>
                      </a:pPr>
                      <a:r>
                        <a:rPr lang="tr-TR" sz="1100" kern="1200">
                          <a:effectLst/>
                        </a:rPr>
                        <a:t>Kurulu Güç (MW)</a:t>
                      </a:r>
                      <a:endParaRPr lang="tr-TR" sz="1100">
                        <a:effectLst/>
                        <a:latin typeface="Calibri"/>
                        <a:ea typeface="Calibri"/>
                        <a:cs typeface="Times New Roman"/>
                      </a:endParaRPr>
                    </a:p>
                  </a:txBody>
                  <a:tcPr marL="68580" marR="68580" marT="0" marB="0"/>
                </a:tc>
                <a:tc>
                  <a:txBody>
                    <a:bodyPr/>
                    <a:lstStyle/>
                    <a:p>
                      <a:pPr>
                        <a:lnSpc>
                          <a:spcPct val="107000"/>
                        </a:lnSpc>
                        <a:spcAft>
                          <a:spcPts val="0"/>
                        </a:spcAft>
                      </a:pPr>
                      <a:r>
                        <a:rPr lang="tr-TR" sz="1100" kern="1200">
                          <a:effectLst/>
                        </a:rPr>
                        <a:t>Oran %</a:t>
                      </a:r>
                      <a:endParaRPr lang="tr-TR" sz="11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39116">
                <a:tc>
                  <a:txBody>
                    <a:bodyPr/>
                    <a:lstStyle/>
                    <a:p>
                      <a:pPr>
                        <a:lnSpc>
                          <a:spcPct val="107000"/>
                        </a:lnSpc>
                        <a:spcAft>
                          <a:spcPts val="0"/>
                        </a:spcAft>
                      </a:pPr>
                      <a:r>
                        <a:rPr lang="tr-TR" sz="1100" kern="1200">
                          <a:effectLst/>
                        </a:rPr>
                        <a:t>         Çin</a:t>
                      </a:r>
                      <a:endParaRPr lang="tr-TR" sz="1100">
                        <a:effectLst/>
                        <a:latin typeface="Calibri"/>
                        <a:ea typeface="Calibri"/>
                        <a:cs typeface="Times New Roman"/>
                      </a:endParaRPr>
                    </a:p>
                  </a:txBody>
                  <a:tcPr marL="68580" marR="68580" marT="0" marB="0"/>
                </a:tc>
                <a:tc>
                  <a:txBody>
                    <a:bodyPr/>
                    <a:lstStyle/>
                    <a:p>
                      <a:pPr marL="346075">
                        <a:lnSpc>
                          <a:spcPct val="107000"/>
                        </a:lnSpc>
                        <a:spcAft>
                          <a:spcPts val="0"/>
                        </a:spcAft>
                      </a:pPr>
                      <a:r>
                        <a:rPr lang="tr-TR" sz="1100" kern="1200">
                          <a:effectLst/>
                        </a:rPr>
                        <a:t>145.104</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1100" kern="1200">
                          <a:effectLst/>
                        </a:rPr>
                        <a:t>33.6</a:t>
                      </a:r>
                      <a:endParaRPr lang="tr-TR" sz="11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225099">
                <a:tc>
                  <a:txBody>
                    <a:bodyPr/>
                    <a:lstStyle/>
                    <a:p>
                      <a:pPr>
                        <a:lnSpc>
                          <a:spcPct val="107000"/>
                        </a:lnSpc>
                        <a:spcAft>
                          <a:spcPts val="0"/>
                        </a:spcAft>
                      </a:pPr>
                      <a:r>
                        <a:rPr lang="tr-TR" sz="1100" kern="1200">
                          <a:effectLst/>
                        </a:rPr>
                        <a:t>         ABD</a:t>
                      </a:r>
                      <a:endParaRPr lang="tr-TR" sz="1100">
                        <a:effectLst/>
                        <a:latin typeface="Calibri"/>
                        <a:ea typeface="Calibri"/>
                        <a:cs typeface="Times New Roman"/>
                      </a:endParaRPr>
                    </a:p>
                  </a:txBody>
                  <a:tcPr marL="68580" marR="68580" marT="0" marB="0"/>
                </a:tc>
                <a:tc>
                  <a:txBody>
                    <a:bodyPr/>
                    <a:lstStyle/>
                    <a:p>
                      <a:pPr marL="346075">
                        <a:lnSpc>
                          <a:spcPct val="107000"/>
                        </a:lnSpc>
                        <a:spcAft>
                          <a:spcPts val="0"/>
                        </a:spcAft>
                      </a:pPr>
                      <a:r>
                        <a:rPr lang="tr-TR" sz="1100" kern="1200">
                          <a:effectLst/>
                        </a:rPr>
                        <a:t>74.471</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1100" kern="1200">
                          <a:effectLst/>
                        </a:rPr>
                        <a:t>17.2</a:t>
                      </a:r>
                      <a:endParaRPr lang="tr-TR" sz="11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239116">
                <a:tc>
                  <a:txBody>
                    <a:bodyPr/>
                    <a:lstStyle/>
                    <a:p>
                      <a:pPr>
                        <a:lnSpc>
                          <a:spcPct val="107000"/>
                        </a:lnSpc>
                        <a:spcAft>
                          <a:spcPts val="0"/>
                        </a:spcAft>
                      </a:pPr>
                      <a:r>
                        <a:rPr lang="tr-TR" sz="1100" kern="1200">
                          <a:effectLst/>
                        </a:rPr>
                        <a:t>        Almanya</a:t>
                      </a:r>
                      <a:endParaRPr lang="tr-TR" sz="1100">
                        <a:effectLst/>
                        <a:latin typeface="Calibri"/>
                        <a:ea typeface="Calibri"/>
                        <a:cs typeface="Times New Roman"/>
                      </a:endParaRPr>
                    </a:p>
                  </a:txBody>
                  <a:tcPr marL="68580" marR="68580" marT="0" marB="0"/>
                </a:tc>
                <a:tc>
                  <a:txBody>
                    <a:bodyPr/>
                    <a:lstStyle/>
                    <a:p>
                      <a:pPr marL="336550">
                        <a:lnSpc>
                          <a:spcPct val="107000"/>
                        </a:lnSpc>
                        <a:spcAft>
                          <a:spcPts val="0"/>
                        </a:spcAft>
                      </a:pPr>
                      <a:r>
                        <a:rPr lang="tr-TR" sz="1100" kern="1200">
                          <a:effectLst/>
                        </a:rPr>
                        <a:t>44.947</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1100" kern="1200">
                          <a:effectLst/>
                        </a:rPr>
                        <a:t>10.4</a:t>
                      </a:r>
                      <a:endParaRPr lang="tr-TR" sz="11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239116">
                <a:tc>
                  <a:txBody>
                    <a:bodyPr/>
                    <a:lstStyle/>
                    <a:p>
                      <a:pPr>
                        <a:lnSpc>
                          <a:spcPct val="107000"/>
                        </a:lnSpc>
                        <a:spcAft>
                          <a:spcPts val="0"/>
                        </a:spcAft>
                      </a:pPr>
                      <a:r>
                        <a:rPr lang="tr-TR" sz="1100" kern="1200">
                          <a:effectLst/>
                        </a:rPr>
                        <a:t>        Hindistan</a:t>
                      </a:r>
                      <a:endParaRPr lang="tr-TR" sz="1100">
                        <a:effectLst/>
                        <a:latin typeface="Calibri"/>
                        <a:ea typeface="Calibri"/>
                        <a:cs typeface="Times New Roman"/>
                      </a:endParaRPr>
                    </a:p>
                  </a:txBody>
                  <a:tcPr marL="68580" marR="68580" marT="0" marB="0"/>
                </a:tc>
                <a:tc>
                  <a:txBody>
                    <a:bodyPr/>
                    <a:lstStyle/>
                    <a:p>
                      <a:pPr>
                        <a:lnSpc>
                          <a:spcPct val="107000"/>
                        </a:lnSpc>
                        <a:spcAft>
                          <a:spcPts val="0"/>
                        </a:spcAft>
                      </a:pPr>
                      <a:r>
                        <a:rPr lang="tr-TR" sz="1100" kern="1200">
                          <a:effectLst/>
                        </a:rPr>
                        <a:t>        25.088</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1100" kern="1200">
                          <a:effectLst/>
                        </a:rPr>
                        <a:t>5.8</a:t>
                      </a:r>
                      <a:endParaRPr lang="tr-TR" sz="11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225099">
                <a:tc>
                  <a:txBody>
                    <a:bodyPr/>
                    <a:lstStyle/>
                    <a:p>
                      <a:pPr>
                        <a:lnSpc>
                          <a:spcPct val="107000"/>
                        </a:lnSpc>
                        <a:spcAft>
                          <a:spcPts val="0"/>
                        </a:spcAft>
                      </a:pPr>
                      <a:r>
                        <a:rPr lang="tr-TR" sz="1100" kern="1200">
                          <a:effectLst/>
                        </a:rPr>
                        <a:t>        İspanya</a:t>
                      </a:r>
                      <a:endParaRPr lang="tr-TR" sz="1100">
                        <a:effectLst/>
                        <a:latin typeface="Calibri"/>
                        <a:ea typeface="Calibri"/>
                        <a:cs typeface="Times New Roman"/>
                      </a:endParaRPr>
                    </a:p>
                  </a:txBody>
                  <a:tcPr marL="68580" marR="68580" marT="0" marB="0"/>
                </a:tc>
                <a:tc>
                  <a:txBody>
                    <a:bodyPr/>
                    <a:lstStyle/>
                    <a:p>
                      <a:pPr marL="317500">
                        <a:lnSpc>
                          <a:spcPct val="107000"/>
                        </a:lnSpc>
                        <a:spcAft>
                          <a:spcPts val="0"/>
                        </a:spcAft>
                      </a:pPr>
                      <a:r>
                        <a:rPr lang="tr-TR" sz="1100" kern="1200">
                          <a:effectLst/>
                        </a:rPr>
                        <a:t>23.025</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1100" kern="1200">
                          <a:effectLst/>
                        </a:rPr>
                        <a:t>5.3</a:t>
                      </a:r>
                      <a:endParaRPr lang="tr-TR" sz="110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239116">
                <a:tc>
                  <a:txBody>
                    <a:bodyPr/>
                    <a:lstStyle/>
                    <a:p>
                      <a:pPr>
                        <a:lnSpc>
                          <a:spcPct val="107000"/>
                        </a:lnSpc>
                        <a:spcAft>
                          <a:spcPts val="0"/>
                        </a:spcAft>
                      </a:pPr>
                      <a:r>
                        <a:rPr lang="tr-TR" sz="1100" kern="1200">
                          <a:effectLst/>
                        </a:rPr>
                        <a:t>        İngiltere</a:t>
                      </a:r>
                      <a:endParaRPr lang="tr-TR" sz="1100">
                        <a:effectLst/>
                        <a:latin typeface="Calibri"/>
                        <a:ea typeface="Calibri"/>
                        <a:cs typeface="Times New Roman"/>
                      </a:endParaRPr>
                    </a:p>
                  </a:txBody>
                  <a:tcPr marL="68580" marR="68580" marT="0" marB="0"/>
                </a:tc>
                <a:tc>
                  <a:txBody>
                    <a:bodyPr/>
                    <a:lstStyle/>
                    <a:p>
                      <a:pPr>
                        <a:lnSpc>
                          <a:spcPct val="107000"/>
                        </a:lnSpc>
                        <a:spcAft>
                          <a:spcPts val="0"/>
                        </a:spcAft>
                      </a:pPr>
                      <a:r>
                        <a:rPr lang="tr-TR" sz="1100" kern="1200">
                          <a:effectLst/>
                        </a:rPr>
                        <a:t>       13.603</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1100" kern="1200">
                          <a:effectLst/>
                        </a:rPr>
                        <a:t>3.1</a:t>
                      </a:r>
                      <a:endParaRPr lang="tr-TR" sz="110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225099">
                <a:tc>
                  <a:txBody>
                    <a:bodyPr/>
                    <a:lstStyle/>
                    <a:p>
                      <a:pPr>
                        <a:lnSpc>
                          <a:spcPct val="107000"/>
                        </a:lnSpc>
                        <a:spcAft>
                          <a:spcPts val="0"/>
                        </a:spcAft>
                      </a:pPr>
                      <a:r>
                        <a:rPr lang="tr-TR" sz="1100" kern="1200">
                          <a:effectLst/>
                        </a:rPr>
                        <a:t>        Kanada</a:t>
                      </a:r>
                      <a:endParaRPr lang="tr-TR" sz="1100">
                        <a:effectLst/>
                        <a:latin typeface="Calibri"/>
                        <a:ea typeface="Calibri"/>
                        <a:cs typeface="Times New Roman"/>
                      </a:endParaRPr>
                    </a:p>
                  </a:txBody>
                  <a:tcPr marL="68580" marR="68580" marT="0" marB="0"/>
                </a:tc>
                <a:tc>
                  <a:txBody>
                    <a:bodyPr/>
                    <a:lstStyle/>
                    <a:p>
                      <a:pPr marL="231775">
                        <a:lnSpc>
                          <a:spcPct val="107000"/>
                        </a:lnSpc>
                        <a:spcAft>
                          <a:spcPts val="0"/>
                        </a:spcAft>
                      </a:pPr>
                      <a:r>
                        <a:rPr lang="tr-TR" sz="1100" kern="1200">
                          <a:effectLst/>
                        </a:rPr>
                        <a:t> 11.200</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1100" kern="1200">
                          <a:effectLst/>
                        </a:rPr>
                        <a:t>2.6</a:t>
                      </a:r>
                      <a:endParaRPr lang="tr-TR" sz="110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239116">
                <a:tc>
                  <a:txBody>
                    <a:bodyPr/>
                    <a:lstStyle/>
                    <a:p>
                      <a:pPr>
                        <a:lnSpc>
                          <a:spcPct val="107000"/>
                        </a:lnSpc>
                        <a:spcAft>
                          <a:spcPts val="0"/>
                        </a:spcAft>
                      </a:pPr>
                      <a:r>
                        <a:rPr lang="tr-TR" sz="1100" kern="1200">
                          <a:effectLst/>
                        </a:rPr>
                        <a:t>        Fransa</a:t>
                      </a:r>
                      <a:endParaRPr lang="tr-TR" sz="1100">
                        <a:effectLst/>
                        <a:latin typeface="Calibri"/>
                        <a:ea typeface="Calibri"/>
                        <a:cs typeface="Times New Roman"/>
                      </a:endParaRPr>
                    </a:p>
                  </a:txBody>
                  <a:tcPr marL="68580" marR="68580" marT="0" marB="0"/>
                </a:tc>
                <a:tc>
                  <a:txBody>
                    <a:bodyPr/>
                    <a:lstStyle/>
                    <a:p>
                      <a:pPr>
                        <a:lnSpc>
                          <a:spcPct val="107000"/>
                        </a:lnSpc>
                        <a:spcAft>
                          <a:spcPts val="0"/>
                        </a:spcAft>
                      </a:pPr>
                      <a:r>
                        <a:rPr lang="tr-TR" sz="1100" kern="1200">
                          <a:effectLst/>
                        </a:rPr>
                        <a:t>       10.358</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1100" kern="1200" dirty="0">
                          <a:effectLst/>
                        </a:rPr>
                        <a:t>2.4</a:t>
                      </a:r>
                      <a:endParaRPr lang="tr-TR"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r h="225099">
                <a:tc>
                  <a:txBody>
                    <a:bodyPr/>
                    <a:lstStyle/>
                    <a:p>
                      <a:pPr>
                        <a:lnSpc>
                          <a:spcPct val="107000"/>
                        </a:lnSpc>
                        <a:spcAft>
                          <a:spcPts val="0"/>
                        </a:spcAft>
                      </a:pPr>
                      <a:r>
                        <a:rPr lang="tr-TR" sz="1100" kern="1200">
                          <a:effectLst/>
                        </a:rPr>
                        <a:t>        İtalya</a:t>
                      </a:r>
                      <a:endParaRPr lang="tr-TR" sz="1100">
                        <a:effectLst/>
                        <a:latin typeface="Calibri"/>
                        <a:ea typeface="Calibri"/>
                        <a:cs typeface="Times New Roman"/>
                      </a:endParaRPr>
                    </a:p>
                  </a:txBody>
                  <a:tcPr marL="68580" marR="68580" marT="0" marB="0"/>
                </a:tc>
                <a:tc>
                  <a:txBody>
                    <a:bodyPr/>
                    <a:lstStyle/>
                    <a:p>
                      <a:pPr marL="317500">
                        <a:lnSpc>
                          <a:spcPct val="107000"/>
                        </a:lnSpc>
                        <a:spcAft>
                          <a:spcPts val="0"/>
                        </a:spcAft>
                      </a:pPr>
                      <a:r>
                        <a:rPr lang="tr-TR" sz="1100" kern="1200">
                          <a:effectLst/>
                        </a:rPr>
                        <a:t> 8.958</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1100" kern="1200">
                          <a:effectLst/>
                        </a:rPr>
                        <a:t>2.1</a:t>
                      </a:r>
                      <a:endParaRPr lang="tr-TR" sz="1100">
                        <a:effectLst/>
                        <a:latin typeface="Calibri"/>
                        <a:ea typeface="Calibri"/>
                        <a:cs typeface="Times New Roman"/>
                      </a:endParaRPr>
                    </a:p>
                  </a:txBody>
                  <a:tcPr marL="68580" marR="68580" marT="0" marB="0"/>
                </a:tc>
                <a:extLst>
                  <a:ext uri="{0D108BD9-81ED-4DB2-BD59-A6C34878D82A}">
                    <a16:rowId xmlns:a16="http://schemas.microsoft.com/office/drawing/2014/main" val="10009"/>
                  </a:ext>
                </a:extLst>
              </a:tr>
              <a:tr h="239116">
                <a:tc>
                  <a:txBody>
                    <a:bodyPr/>
                    <a:lstStyle/>
                    <a:p>
                      <a:pPr>
                        <a:lnSpc>
                          <a:spcPct val="107000"/>
                        </a:lnSpc>
                        <a:spcAft>
                          <a:spcPts val="0"/>
                        </a:spcAft>
                      </a:pPr>
                      <a:r>
                        <a:rPr lang="tr-TR" sz="1100" kern="1200">
                          <a:effectLst/>
                        </a:rPr>
                        <a:t>        Brezilya</a:t>
                      </a:r>
                      <a:endParaRPr lang="tr-TR" sz="1100">
                        <a:effectLst/>
                        <a:latin typeface="Calibri"/>
                        <a:ea typeface="Calibri"/>
                        <a:cs typeface="Times New Roman"/>
                      </a:endParaRPr>
                    </a:p>
                  </a:txBody>
                  <a:tcPr marL="68580" marR="68580" marT="0" marB="0"/>
                </a:tc>
                <a:tc>
                  <a:txBody>
                    <a:bodyPr/>
                    <a:lstStyle/>
                    <a:p>
                      <a:pPr marL="212725">
                        <a:lnSpc>
                          <a:spcPct val="107000"/>
                        </a:lnSpc>
                        <a:spcAft>
                          <a:spcPts val="0"/>
                        </a:spcAft>
                      </a:pPr>
                      <a:r>
                        <a:rPr lang="tr-TR" sz="1100" kern="1200">
                          <a:effectLst/>
                        </a:rPr>
                        <a:t>   8.715</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1100" kern="1200">
                          <a:effectLst/>
                        </a:rPr>
                        <a:t>2.0</a:t>
                      </a:r>
                      <a:endParaRPr lang="tr-TR" sz="1100">
                        <a:effectLst/>
                        <a:latin typeface="Calibri"/>
                        <a:ea typeface="Calibri"/>
                        <a:cs typeface="Times New Roman"/>
                      </a:endParaRPr>
                    </a:p>
                  </a:txBody>
                  <a:tcPr marL="68580" marR="68580" marT="0" marB="0"/>
                </a:tc>
                <a:extLst>
                  <a:ext uri="{0D108BD9-81ED-4DB2-BD59-A6C34878D82A}">
                    <a16:rowId xmlns:a16="http://schemas.microsoft.com/office/drawing/2014/main" val="10010"/>
                  </a:ext>
                </a:extLst>
              </a:tr>
              <a:tr h="225099">
                <a:tc>
                  <a:txBody>
                    <a:bodyPr/>
                    <a:lstStyle/>
                    <a:p>
                      <a:pPr>
                        <a:lnSpc>
                          <a:spcPct val="107000"/>
                        </a:lnSpc>
                        <a:spcAft>
                          <a:spcPts val="0"/>
                        </a:spcAft>
                      </a:pPr>
                      <a:r>
                        <a:rPr lang="tr-TR" sz="1100" kern="1200">
                          <a:effectLst/>
                        </a:rPr>
                        <a:t>        İsveç</a:t>
                      </a:r>
                      <a:endParaRPr lang="tr-TR" sz="1100">
                        <a:effectLst/>
                        <a:latin typeface="Calibri"/>
                        <a:ea typeface="Calibri"/>
                        <a:cs typeface="Times New Roman"/>
                      </a:endParaRPr>
                    </a:p>
                  </a:txBody>
                  <a:tcPr marL="68580" marR="68580" marT="0" marB="0"/>
                </a:tc>
                <a:tc>
                  <a:txBody>
                    <a:bodyPr/>
                    <a:lstStyle/>
                    <a:p>
                      <a:pPr marL="269875">
                        <a:lnSpc>
                          <a:spcPct val="107000"/>
                        </a:lnSpc>
                        <a:spcAft>
                          <a:spcPts val="0"/>
                        </a:spcAft>
                      </a:pPr>
                      <a:r>
                        <a:rPr lang="tr-TR" sz="1100" kern="1200">
                          <a:effectLst/>
                        </a:rPr>
                        <a:t>  6.025</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1100" kern="1200">
                          <a:effectLst/>
                        </a:rPr>
                        <a:t>1.39</a:t>
                      </a:r>
                      <a:endParaRPr lang="tr-TR" sz="1100">
                        <a:effectLst/>
                        <a:latin typeface="Calibri"/>
                        <a:ea typeface="Calibri"/>
                        <a:cs typeface="Times New Roman"/>
                      </a:endParaRPr>
                    </a:p>
                  </a:txBody>
                  <a:tcPr marL="68580" marR="68580" marT="0" marB="0"/>
                </a:tc>
                <a:extLst>
                  <a:ext uri="{0D108BD9-81ED-4DB2-BD59-A6C34878D82A}">
                    <a16:rowId xmlns:a16="http://schemas.microsoft.com/office/drawing/2014/main" val="10011"/>
                  </a:ext>
                </a:extLst>
              </a:tr>
              <a:tr h="239116">
                <a:tc>
                  <a:txBody>
                    <a:bodyPr/>
                    <a:lstStyle/>
                    <a:p>
                      <a:pPr>
                        <a:lnSpc>
                          <a:spcPct val="107000"/>
                        </a:lnSpc>
                        <a:spcAft>
                          <a:spcPts val="0"/>
                        </a:spcAft>
                      </a:pPr>
                      <a:r>
                        <a:rPr lang="tr-TR" sz="1100" kern="1200">
                          <a:effectLst/>
                        </a:rPr>
                        <a:t>        Polonya</a:t>
                      </a:r>
                      <a:endParaRPr lang="tr-TR" sz="1100">
                        <a:effectLst/>
                        <a:latin typeface="Calibri"/>
                        <a:ea typeface="Calibri"/>
                        <a:cs typeface="Times New Roman"/>
                      </a:endParaRPr>
                    </a:p>
                  </a:txBody>
                  <a:tcPr marL="68580" marR="68580" marT="0" marB="0"/>
                </a:tc>
                <a:tc>
                  <a:txBody>
                    <a:bodyPr/>
                    <a:lstStyle/>
                    <a:p>
                      <a:pPr marL="212725">
                        <a:lnSpc>
                          <a:spcPct val="107000"/>
                        </a:lnSpc>
                        <a:spcAft>
                          <a:spcPts val="0"/>
                        </a:spcAft>
                      </a:pPr>
                      <a:r>
                        <a:rPr lang="tr-TR" sz="1100" kern="1200">
                          <a:effectLst/>
                        </a:rPr>
                        <a:t>   5,100</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1100" kern="1200">
                          <a:effectLst/>
                        </a:rPr>
                        <a:t>1.17</a:t>
                      </a:r>
                      <a:endParaRPr lang="tr-TR" sz="1100">
                        <a:effectLst/>
                        <a:latin typeface="Calibri"/>
                        <a:ea typeface="Calibri"/>
                        <a:cs typeface="Times New Roman"/>
                      </a:endParaRPr>
                    </a:p>
                  </a:txBody>
                  <a:tcPr marL="68580" marR="68580" marT="0" marB="0"/>
                </a:tc>
                <a:extLst>
                  <a:ext uri="{0D108BD9-81ED-4DB2-BD59-A6C34878D82A}">
                    <a16:rowId xmlns:a16="http://schemas.microsoft.com/office/drawing/2014/main" val="10012"/>
                  </a:ext>
                </a:extLst>
              </a:tr>
              <a:tr h="225099">
                <a:tc>
                  <a:txBody>
                    <a:bodyPr/>
                    <a:lstStyle/>
                    <a:p>
                      <a:pPr>
                        <a:lnSpc>
                          <a:spcPct val="107000"/>
                        </a:lnSpc>
                        <a:spcAft>
                          <a:spcPts val="0"/>
                        </a:spcAft>
                      </a:pPr>
                      <a:r>
                        <a:rPr lang="tr-TR" sz="1100" kern="1200">
                          <a:effectLst/>
                        </a:rPr>
                        <a:t>        Portekiz</a:t>
                      </a:r>
                      <a:endParaRPr lang="tr-TR" sz="1100">
                        <a:effectLst/>
                        <a:latin typeface="Calibri"/>
                        <a:ea typeface="Calibri"/>
                        <a:cs typeface="Times New Roman"/>
                      </a:endParaRPr>
                    </a:p>
                  </a:txBody>
                  <a:tcPr marL="68580" marR="68580" marT="0" marB="0"/>
                </a:tc>
                <a:tc>
                  <a:txBody>
                    <a:bodyPr/>
                    <a:lstStyle/>
                    <a:p>
                      <a:pPr marL="136525">
                        <a:lnSpc>
                          <a:spcPct val="107000"/>
                        </a:lnSpc>
                        <a:spcAft>
                          <a:spcPts val="0"/>
                        </a:spcAft>
                      </a:pPr>
                      <a:r>
                        <a:rPr lang="tr-TR" sz="1100" kern="1200">
                          <a:effectLst/>
                        </a:rPr>
                        <a:t>     5.079</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1100" kern="1200">
                          <a:effectLst/>
                        </a:rPr>
                        <a:t>1.17</a:t>
                      </a:r>
                      <a:endParaRPr lang="tr-TR" sz="1100">
                        <a:effectLst/>
                        <a:latin typeface="Calibri"/>
                        <a:ea typeface="Calibri"/>
                        <a:cs typeface="Times New Roman"/>
                      </a:endParaRPr>
                    </a:p>
                  </a:txBody>
                  <a:tcPr marL="68580" marR="68580" marT="0" marB="0"/>
                </a:tc>
                <a:extLst>
                  <a:ext uri="{0D108BD9-81ED-4DB2-BD59-A6C34878D82A}">
                    <a16:rowId xmlns:a16="http://schemas.microsoft.com/office/drawing/2014/main" val="10013"/>
                  </a:ext>
                </a:extLst>
              </a:tr>
              <a:tr h="239116">
                <a:tc>
                  <a:txBody>
                    <a:bodyPr/>
                    <a:lstStyle/>
                    <a:p>
                      <a:pPr>
                        <a:lnSpc>
                          <a:spcPct val="107000"/>
                        </a:lnSpc>
                        <a:spcAft>
                          <a:spcPts val="0"/>
                        </a:spcAft>
                      </a:pPr>
                      <a:r>
                        <a:rPr lang="tr-TR" sz="1100" kern="1200">
                          <a:effectLst/>
                        </a:rPr>
                        <a:t>        Danimarka</a:t>
                      </a:r>
                      <a:endParaRPr lang="tr-TR" sz="1100">
                        <a:effectLst/>
                        <a:latin typeface="Calibri"/>
                        <a:ea typeface="Calibri"/>
                        <a:cs typeface="Times New Roman"/>
                      </a:endParaRPr>
                    </a:p>
                  </a:txBody>
                  <a:tcPr marL="68580" marR="68580" marT="0" marB="0"/>
                </a:tc>
                <a:tc>
                  <a:txBody>
                    <a:bodyPr/>
                    <a:lstStyle/>
                    <a:p>
                      <a:pPr marL="346075">
                        <a:lnSpc>
                          <a:spcPct val="107000"/>
                        </a:lnSpc>
                        <a:spcAft>
                          <a:spcPts val="0"/>
                        </a:spcAft>
                      </a:pPr>
                      <a:r>
                        <a:rPr lang="tr-TR" sz="1100" kern="1200">
                          <a:effectLst/>
                        </a:rPr>
                        <a:t>5.063</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1100" kern="1200">
                          <a:effectLst/>
                        </a:rPr>
                        <a:t>1.17</a:t>
                      </a:r>
                      <a:endParaRPr lang="tr-TR" sz="1100">
                        <a:effectLst/>
                        <a:latin typeface="Calibri"/>
                        <a:ea typeface="Calibri"/>
                        <a:cs typeface="Times New Roman"/>
                      </a:endParaRPr>
                    </a:p>
                  </a:txBody>
                  <a:tcPr marL="68580" marR="68580" marT="0" marB="0"/>
                </a:tc>
                <a:extLst>
                  <a:ext uri="{0D108BD9-81ED-4DB2-BD59-A6C34878D82A}">
                    <a16:rowId xmlns:a16="http://schemas.microsoft.com/office/drawing/2014/main" val="10014"/>
                  </a:ext>
                </a:extLst>
              </a:tr>
              <a:tr h="225099">
                <a:tc>
                  <a:txBody>
                    <a:bodyPr/>
                    <a:lstStyle/>
                    <a:p>
                      <a:pPr>
                        <a:lnSpc>
                          <a:spcPct val="107000"/>
                        </a:lnSpc>
                        <a:spcAft>
                          <a:spcPts val="0"/>
                        </a:spcAft>
                      </a:pPr>
                      <a:r>
                        <a:rPr lang="tr-TR" sz="1100" kern="1200">
                          <a:effectLst/>
                        </a:rPr>
                        <a:t>       Türkiye</a:t>
                      </a:r>
                      <a:endParaRPr lang="tr-TR" sz="1100">
                        <a:effectLst/>
                        <a:latin typeface="Calibri"/>
                        <a:ea typeface="Calibri"/>
                        <a:cs typeface="Times New Roman"/>
                      </a:endParaRPr>
                    </a:p>
                  </a:txBody>
                  <a:tcPr marL="68580" marR="68580" marT="0" marB="0"/>
                </a:tc>
                <a:tc>
                  <a:txBody>
                    <a:bodyPr/>
                    <a:lstStyle/>
                    <a:p>
                      <a:pPr marL="288925">
                        <a:lnSpc>
                          <a:spcPct val="107000"/>
                        </a:lnSpc>
                        <a:spcAft>
                          <a:spcPts val="0"/>
                        </a:spcAft>
                      </a:pPr>
                      <a:r>
                        <a:rPr lang="tr-TR" sz="1100" kern="1200">
                          <a:effectLst/>
                        </a:rPr>
                        <a:t> 4.694</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1100" kern="1200">
                          <a:effectLst/>
                        </a:rPr>
                        <a:t>1.08</a:t>
                      </a:r>
                      <a:endParaRPr lang="tr-TR" sz="1100">
                        <a:effectLst/>
                        <a:latin typeface="Calibri"/>
                        <a:ea typeface="Calibri"/>
                        <a:cs typeface="Times New Roman"/>
                      </a:endParaRPr>
                    </a:p>
                  </a:txBody>
                  <a:tcPr marL="68580" marR="68580" marT="0" marB="0"/>
                </a:tc>
                <a:extLst>
                  <a:ext uri="{0D108BD9-81ED-4DB2-BD59-A6C34878D82A}">
                    <a16:rowId xmlns:a16="http://schemas.microsoft.com/office/drawing/2014/main" val="10015"/>
                  </a:ext>
                </a:extLst>
              </a:tr>
              <a:tr h="239116">
                <a:tc>
                  <a:txBody>
                    <a:bodyPr/>
                    <a:lstStyle/>
                    <a:p>
                      <a:pPr>
                        <a:lnSpc>
                          <a:spcPct val="107000"/>
                        </a:lnSpc>
                        <a:spcAft>
                          <a:spcPts val="0"/>
                        </a:spcAft>
                      </a:pPr>
                      <a:r>
                        <a:rPr lang="tr-TR" sz="1100" kern="1200">
                          <a:effectLst/>
                        </a:rPr>
                        <a:t>       Toplam</a:t>
                      </a:r>
                      <a:endParaRPr lang="tr-TR" sz="1100">
                        <a:effectLst/>
                        <a:latin typeface="Calibri"/>
                        <a:ea typeface="Calibri"/>
                        <a:cs typeface="Times New Roman"/>
                      </a:endParaRPr>
                    </a:p>
                  </a:txBody>
                  <a:tcPr marL="68580" marR="68580" marT="0" marB="0"/>
                </a:tc>
                <a:tc>
                  <a:txBody>
                    <a:bodyPr/>
                    <a:lstStyle/>
                    <a:p>
                      <a:pPr marL="250825">
                        <a:lnSpc>
                          <a:spcPct val="107000"/>
                        </a:lnSpc>
                        <a:spcAft>
                          <a:spcPts val="0"/>
                        </a:spcAft>
                      </a:pPr>
                      <a:r>
                        <a:rPr lang="tr-TR" sz="1100" kern="1200">
                          <a:effectLst/>
                        </a:rPr>
                        <a:t>391.429</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1100" kern="1200">
                          <a:effectLst/>
                        </a:rPr>
                        <a:t>90.52</a:t>
                      </a:r>
                      <a:endParaRPr lang="tr-TR" sz="1100">
                        <a:effectLst/>
                        <a:latin typeface="Calibri"/>
                        <a:ea typeface="Calibri"/>
                        <a:cs typeface="Times New Roman"/>
                      </a:endParaRPr>
                    </a:p>
                  </a:txBody>
                  <a:tcPr marL="68580" marR="68580" marT="0" marB="0"/>
                </a:tc>
                <a:extLst>
                  <a:ext uri="{0D108BD9-81ED-4DB2-BD59-A6C34878D82A}">
                    <a16:rowId xmlns:a16="http://schemas.microsoft.com/office/drawing/2014/main" val="10016"/>
                  </a:ext>
                </a:extLst>
              </a:tr>
              <a:tr h="239116">
                <a:tc>
                  <a:txBody>
                    <a:bodyPr/>
                    <a:lstStyle/>
                    <a:p>
                      <a:pPr>
                        <a:lnSpc>
                          <a:spcPct val="107000"/>
                        </a:lnSpc>
                        <a:spcAft>
                          <a:spcPts val="0"/>
                        </a:spcAft>
                      </a:pPr>
                      <a:r>
                        <a:rPr lang="tr-TR" sz="1100" kern="1200">
                          <a:effectLst/>
                        </a:rPr>
                        <a:t>        Dünya Geneli(2016)   </a:t>
                      </a:r>
                      <a:endParaRPr lang="tr-TR" sz="1100">
                        <a:effectLst/>
                        <a:latin typeface="Calibri"/>
                        <a:ea typeface="Calibri"/>
                        <a:cs typeface="Times New Roman"/>
                      </a:endParaRPr>
                    </a:p>
                  </a:txBody>
                  <a:tcPr marL="68580" marR="68580" marT="0" marB="0"/>
                </a:tc>
                <a:tc>
                  <a:txBody>
                    <a:bodyPr/>
                    <a:lstStyle/>
                    <a:p>
                      <a:pPr>
                        <a:lnSpc>
                          <a:spcPct val="107000"/>
                        </a:lnSpc>
                        <a:spcAft>
                          <a:spcPts val="0"/>
                        </a:spcAft>
                      </a:pPr>
                      <a:r>
                        <a:rPr lang="tr-TR" sz="1100">
                          <a:effectLst/>
                        </a:rPr>
                        <a:t>        432.419</a:t>
                      </a:r>
                      <a:endParaRPr lang="tr-TR" sz="1100">
                        <a:effectLst/>
                        <a:latin typeface="Calibri"/>
                        <a:ea typeface="Calibri"/>
                        <a:cs typeface="Times New Roman"/>
                      </a:endParaRPr>
                    </a:p>
                  </a:txBody>
                  <a:tcPr marL="68580" marR="68580" marT="0" marB="0"/>
                </a:tc>
                <a:tc>
                  <a:txBody>
                    <a:bodyPr/>
                    <a:lstStyle/>
                    <a:p>
                      <a:pPr algn="ctr">
                        <a:lnSpc>
                          <a:spcPct val="107000"/>
                        </a:lnSpc>
                        <a:spcAft>
                          <a:spcPts val="0"/>
                        </a:spcAft>
                      </a:pPr>
                      <a:r>
                        <a:rPr lang="tr-TR" sz="1100" kern="1200" dirty="0">
                          <a:effectLst/>
                        </a:rPr>
                        <a:t>100</a:t>
                      </a:r>
                      <a:endParaRPr lang="tr-TR" sz="1100" dirty="0">
                        <a:effectLst/>
                        <a:latin typeface="Calibri"/>
                        <a:ea typeface="Calibri"/>
                        <a:cs typeface="Times New Roman"/>
                      </a:endParaRPr>
                    </a:p>
                  </a:txBody>
                  <a:tcPr marL="68580" marR="68580" marT="0" marB="0"/>
                </a:tc>
                <a:extLst>
                  <a:ext uri="{0D108BD9-81ED-4DB2-BD59-A6C34878D82A}">
                    <a16:rowId xmlns:a16="http://schemas.microsoft.com/office/drawing/2014/main" val="10017"/>
                  </a:ext>
                </a:extLst>
              </a:tr>
            </a:tbl>
          </a:graphicData>
        </a:graphic>
      </p:graphicFrame>
      <p:pic>
        <p:nvPicPr>
          <p:cNvPr id="6" name="Resim 5" descr="ulkelerin ruzgar enerjisi kurulu gucleri">
            <a:hlinkClick r:id="rId2"/>
          </p:cNvPr>
          <p:cNvPicPr/>
          <p:nvPr/>
        </p:nvPicPr>
        <p:blipFill>
          <a:blip r:embed="rId3" cstate="print"/>
          <a:srcRect/>
          <a:stretch>
            <a:fillRect/>
          </a:stretch>
        </p:blipFill>
        <p:spPr bwMode="auto">
          <a:xfrm>
            <a:off x="6012160" y="1610223"/>
            <a:ext cx="2952328" cy="3858740"/>
          </a:xfrm>
          <a:prstGeom prst="rect">
            <a:avLst/>
          </a:prstGeom>
          <a:noFill/>
          <a:ln w="9525">
            <a:noFill/>
            <a:miter lim="800000"/>
            <a:headEnd/>
            <a:tailEnd/>
          </a:ln>
        </p:spPr>
      </p:pic>
    </p:spTree>
    <p:extLst>
      <p:ext uri="{BB962C8B-B14F-4D97-AF65-F5344CB8AC3E}">
        <p14:creationId xmlns:p14="http://schemas.microsoft.com/office/powerpoint/2010/main" val="3595747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 y="620688"/>
            <a:ext cx="8713657" cy="5995761"/>
          </a:xfrm>
        </p:spPr>
      </p:pic>
    </p:spTree>
    <p:extLst>
      <p:ext uri="{BB962C8B-B14F-4D97-AF65-F5344CB8AC3E}">
        <p14:creationId xmlns:p14="http://schemas.microsoft.com/office/powerpoint/2010/main" val="2162898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Rüzgar Sınıflandırma</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19" y="1556792"/>
            <a:ext cx="5000625" cy="3057525"/>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2710364"/>
            <a:ext cx="4680521" cy="3979694"/>
          </a:xfrm>
          <a:prstGeom prst="rect">
            <a:avLst/>
          </a:prstGeom>
        </p:spPr>
      </p:pic>
    </p:spTree>
    <p:extLst>
      <p:ext uri="{BB962C8B-B14F-4D97-AF65-F5344CB8AC3E}">
        <p14:creationId xmlns:p14="http://schemas.microsoft.com/office/powerpoint/2010/main" val="3629975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06090"/>
          </a:xfrm>
        </p:spPr>
        <p:txBody>
          <a:bodyPr>
            <a:normAutofit/>
          </a:bodyPr>
          <a:lstStyle/>
          <a:p>
            <a:r>
              <a:rPr lang="tr-TR" sz="1800" dirty="0"/>
              <a:t>Yıllara Göre Rüzgar Türbinleri  </a:t>
            </a:r>
          </a:p>
        </p:txBody>
      </p:sp>
      <p:pic>
        <p:nvPicPr>
          <p:cNvPr id="30722" name="Picture 2" descr="ruzgar4"/>
          <p:cNvPicPr>
            <a:picLocks noChangeAspect="1" noChangeArrowheads="1"/>
          </p:cNvPicPr>
          <p:nvPr/>
        </p:nvPicPr>
        <p:blipFill>
          <a:blip r:embed="rId2" cstate="print"/>
          <a:srcRect/>
          <a:stretch>
            <a:fillRect/>
          </a:stretch>
        </p:blipFill>
        <p:spPr bwMode="auto">
          <a:xfrm>
            <a:off x="539552" y="1556792"/>
            <a:ext cx="7992888" cy="447839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turbin-11.gif"/>
          <p:cNvPicPr>
            <a:picLocks noGrp="1" noChangeAspect="1"/>
          </p:cNvPicPr>
          <p:nvPr>
            <p:ph idx="1"/>
          </p:nvPr>
        </p:nvPicPr>
        <p:blipFill>
          <a:blip r:embed="rId2" cstate="print"/>
          <a:stretch>
            <a:fillRect/>
          </a:stretch>
        </p:blipFill>
        <p:spPr>
          <a:xfrm>
            <a:off x="539552" y="1196752"/>
            <a:ext cx="3168352" cy="3960440"/>
          </a:xfrm>
        </p:spPr>
      </p:pic>
      <p:pic>
        <p:nvPicPr>
          <p:cNvPr id="6" name="5 Resim" descr="turbin-2.gif"/>
          <p:cNvPicPr>
            <a:picLocks noChangeAspect="1"/>
          </p:cNvPicPr>
          <p:nvPr/>
        </p:nvPicPr>
        <p:blipFill>
          <a:blip r:embed="rId3" cstate="print"/>
          <a:stretch>
            <a:fillRect/>
          </a:stretch>
        </p:blipFill>
        <p:spPr>
          <a:xfrm>
            <a:off x="3923928" y="1484784"/>
            <a:ext cx="4824536" cy="3779220"/>
          </a:xfrm>
          <a:prstGeom prst="rect">
            <a:avLst/>
          </a:prstGeom>
        </p:spPr>
      </p:pic>
      <p:sp>
        <p:nvSpPr>
          <p:cNvPr id="5" name="Metin kutusu 4">
            <a:extLst>
              <a:ext uri="{FF2B5EF4-FFF2-40B4-BE49-F238E27FC236}">
                <a16:creationId xmlns:a16="http://schemas.microsoft.com/office/drawing/2014/main" id="{4E9EDB85-1410-4967-A55C-81156C82238B}"/>
              </a:ext>
            </a:extLst>
          </p:cNvPr>
          <p:cNvSpPr txBox="1"/>
          <p:nvPr/>
        </p:nvSpPr>
        <p:spPr>
          <a:xfrm>
            <a:off x="2411760" y="548680"/>
            <a:ext cx="4572000" cy="369332"/>
          </a:xfrm>
          <a:prstGeom prst="rect">
            <a:avLst/>
          </a:prstGeom>
          <a:noFill/>
        </p:spPr>
        <p:txBody>
          <a:bodyPr wrap="square">
            <a:spAutoFit/>
          </a:bodyPr>
          <a:lstStyle/>
          <a:p>
            <a:r>
              <a:rPr lang="tr-TR" sz="1800" dirty="0"/>
              <a:t>Yıllara Göre Rüzgar Türbinleri</a:t>
            </a: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ögel Windräder"/>
          <p:cNvPicPr>
            <a:picLocks noChangeAspect="1" noChangeArrowheads="1"/>
          </p:cNvPicPr>
          <p:nvPr/>
        </p:nvPicPr>
        <p:blipFill>
          <a:blip r:embed="rId2" cstate="print"/>
          <a:srcRect/>
          <a:stretch>
            <a:fillRect/>
          </a:stretch>
        </p:blipFill>
        <p:spPr bwMode="auto">
          <a:xfrm>
            <a:off x="2699792" y="0"/>
            <a:ext cx="5616575"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1800" dirty="0"/>
              <a:t>Rüzgar Çiftliği</a:t>
            </a:r>
          </a:p>
        </p:txBody>
      </p:sp>
      <p:pic>
        <p:nvPicPr>
          <p:cNvPr id="4" name="3 İçerik Yer Tutucusu" descr="wind-energy-2.gif"/>
          <p:cNvPicPr>
            <a:picLocks noGrp="1" noChangeAspect="1"/>
          </p:cNvPicPr>
          <p:nvPr>
            <p:ph idx="1"/>
          </p:nvPr>
        </p:nvPicPr>
        <p:blipFill>
          <a:blip r:embed="rId2" cstate="print"/>
          <a:stretch>
            <a:fillRect/>
          </a:stretch>
        </p:blipFill>
        <p:spPr>
          <a:xfrm>
            <a:off x="755576" y="1844824"/>
            <a:ext cx="4705350" cy="272415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http://img03.blogcu.com/images/e/r/s/ersoygul/3_1238683657.gif">
            <a:hlinkClick r:id="rId2" tgtFrame="_blank"/>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1196752"/>
            <a:ext cx="3810000" cy="5495925"/>
          </a:xfrm>
          <a:prstGeom prst="rect">
            <a:avLst/>
          </a:prstGeom>
          <a:noFill/>
          <a:ln>
            <a:noFill/>
          </a:ln>
        </p:spPr>
      </p:pic>
      <p:sp>
        <p:nvSpPr>
          <p:cNvPr id="5" name="Başlık 1">
            <a:extLst>
              <a:ext uri="{FF2B5EF4-FFF2-40B4-BE49-F238E27FC236}">
                <a16:creationId xmlns:a16="http://schemas.microsoft.com/office/drawing/2014/main" id="{5E4BBFD6-FDD8-4EFD-A50D-5B6F9503848F}"/>
              </a:ext>
            </a:extLst>
          </p:cNvPr>
          <p:cNvSpPr>
            <a:spLocks noGrp="1"/>
          </p:cNvSpPr>
          <p:nvPr>
            <p:ph type="title"/>
          </p:nvPr>
        </p:nvSpPr>
        <p:spPr>
          <a:xfrm>
            <a:off x="457200" y="274638"/>
            <a:ext cx="8229600" cy="562074"/>
          </a:xfrm>
        </p:spPr>
        <p:txBody>
          <a:bodyPr>
            <a:normAutofit/>
          </a:bodyPr>
          <a:lstStyle/>
          <a:p>
            <a:r>
              <a:rPr lang="tr-TR" sz="1800" dirty="0"/>
              <a:t>Yatay Rüzgar Türbini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http://img03.blogcu.com/images/e/r/s/ersoygul/2_1238683594.gif">
            <a:hlinkClick r:id="rId2" tgtFrame="_blank"/>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1700808"/>
            <a:ext cx="3810000" cy="3962400"/>
          </a:xfrm>
          <a:prstGeom prst="rect">
            <a:avLst/>
          </a:prstGeom>
          <a:noFill/>
          <a:ln>
            <a:noFill/>
          </a:ln>
        </p:spPr>
      </p:pic>
      <p:sp>
        <p:nvSpPr>
          <p:cNvPr id="5" name="Metin kutusu 4">
            <a:extLst>
              <a:ext uri="{FF2B5EF4-FFF2-40B4-BE49-F238E27FC236}">
                <a16:creationId xmlns:a16="http://schemas.microsoft.com/office/drawing/2014/main" id="{833D627E-C4B3-4ADC-A07F-8D6C08BB3541}"/>
              </a:ext>
            </a:extLst>
          </p:cNvPr>
          <p:cNvSpPr txBox="1"/>
          <p:nvPr/>
        </p:nvSpPr>
        <p:spPr>
          <a:xfrm>
            <a:off x="2411760" y="548680"/>
            <a:ext cx="4572000" cy="369332"/>
          </a:xfrm>
          <a:prstGeom prst="rect">
            <a:avLst/>
          </a:prstGeom>
          <a:noFill/>
        </p:spPr>
        <p:txBody>
          <a:bodyPr wrap="square">
            <a:spAutoFit/>
          </a:bodyPr>
          <a:lstStyle/>
          <a:p>
            <a:r>
              <a:rPr lang="tr-TR" sz="1800" dirty="0"/>
              <a:t>Dikey Rüzgar Türbini</a:t>
            </a:r>
            <a:endParaRPr lang="tr-TR" dirty="0"/>
          </a:p>
        </p:txBody>
      </p:sp>
      <p:sp>
        <p:nvSpPr>
          <p:cNvPr id="6" name="Metin kutusu 5">
            <a:extLst>
              <a:ext uri="{FF2B5EF4-FFF2-40B4-BE49-F238E27FC236}">
                <a16:creationId xmlns:a16="http://schemas.microsoft.com/office/drawing/2014/main" id="{03F5E93D-7D57-4244-A4BB-BF06186B2573}"/>
              </a:ext>
            </a:extLst>
          </p:cNvPr>
          <p:cNvSpPr txBox="1"/>
          <p:nvPr/>
        </p:nvSpPr>
        <p:spPr>
          <a:xfrm>
            <a:off x="6876256" y="2492896"/>
            <a:ext cx="1828559" cy="369332"/>
          </a:xfrm>
          <a:prstGeom prst="rect">
            <a:avLst/>
          </a:prstGeom>
          <a:noFill/>
        </p:spPr>
        <p:txBody>
          <a:bodyPr wrap="square">
            <a:spAutoFit/>
          </a:bodyPr>
          <a:lstStyle/>
          <a:p>
            <a:r>
              <a:rPr lang="tr-TR" sz="1800" dirty="0"/>
              <a:t>A=2/3*D*H</a:t>
            </a:r>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066130"/>
          </a:xfrm>
        </p:spPr>
        <p:txBody>
          <a:bodyPr>
            <a:normAutofit/>
          </a:bodyPr>
          <a:lstStyle/>
          <a:p>
            <a:r>
              <a:rPr lang="tr-TR" sz="1800" dirty="0"/>
              <a:t>Rüzgar Türbini Parçaları</a:t>
            </a:r>
          </a:p>
        </p:txBody>
      </p:sp>
      <p:pic>
        <p:nvPicPr>
          <p:cNvPr id="4" name="3 İçerik Yer Tutucusu" descr="wind-turbine-schematic.jpg"/>
          <p:cNvPicPr>
            <a:picLocks noGrp="1" noChangeAspect="1"/>
          </p:cNvPicPr>
          <p:nvPr>
            <p:ph idx="1"/>
          </p:nvPr>
        </p:nvPicPr>
        <p:blipFill>
          <a:blip r:embed="rId2" cstate="print"/>
          <a:stretch>
            <a:fillRect/>
          </a:stretch>
        </p:blipFill>
        <p:spPr>
          <a:xfrm>
            <a:off x="2627784" y="1916832"/>
            <a:ext cx="4680520" cy="3525993"/>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1800" dirty="0"/>
              <a:t>Rüzgar Türbini Parçaları</a:t>
            </a:r>
          </a:p>
        </p:txBody>
      </p:sp>
      <p:pic>
        <p:nvPicPr>
          <p:cNvPr id="4" name="3 İçerik Yer Tutucusu" descr="Windenergy_Generator.jpg"/>
          <p:cNvPicPr>
            <a:picLocks noGrp="1" noChangeAspect="1"/>
          </p:cNvPicPr>
          <p:nvPr>
            <p:ph idx="1"/>
          </p:nvPr>
        </p:nvPicPr>
        <p:blipFill>
          <a:blip r:embed="rId2" cstate="print"/>
          <a:stretch>
            <a:fillRect/>
          </a:stretch>
        </p:blipFill>
        <p:spPr>
          <a:xfrm>
            <a:off x="1714500" y="2218531"/>
            <a:ext cx="5715000" cy="32893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27168" cy="994122"/>
          </a:xfrm>
        </p:spPr>
        <p:txBody>
          <a:bodyPr>
            <a:normAutofit/>
          </a:bodyPr>
          <a:lstStyle/>
          <a:p>
            <a:r>
              <a:rPr lang="tr-TR" sz="1800" dirty="0"/>
              <a:t>Rüzgar Türbini Parçaları</a:t>
            </a:r>
          </a:p>
        </p:txBody>
      </p:sp>
      <p:pic>
        <p:nvPicPr>
          <p:cNvPr id="8" name="7 İçerik Yer Tutucusu" descr="wind_parcalari.jpg"/>
          <p:cNvPicPr>
            <a:picLocks noGrp="1" noChangeAspect="1"/>
          </p:cNvPicPr>
          <p:nvPr>
            <p:ph idx="1"/>
          </p:nvPr>
        </p:nvPicPr>
        <p:blipFill>
          <a:blip r:embed="rId2" cstate="print"/>
          <a:stretch>
            <a:fillRect/>
          </a:stretch>
        </p:blipFill>
        <p:spPr>
          <a:xfrm>
            <a:off x="2194918" y="1600200"/>
            <a:ext cx="4754163" cy="4525963"/>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850106"/>
          </a:xfrm>
        </p:spPr>
        <p:txBody>
          <a:bodyPr>
            <a:normAutofit/>
          </a:bodyPr>
          <a:lstStyle/>
          <a:p>
            <a:r>
              <a:rPr lang="tr-TR" sz="1800" dirty="0"/>
              <a:t>Rüzgar Türbini ve PW </a:t>
            </a:r>
            <a:r>
              <a:rPr lang="tr-TR" sz="1800" dirty="0" err="1"/>
              <a:t>Hibrit</a:t>
            </a:r>
            <a:r>
              <a:rPr lang="tr-TR" sz="1800" dirty="0"/>
              <a:t> Sistemi</a:t>
            </a:r>
          </a:p>
        </p:txBody>
      </p:sp>
      <p:pic>
        <p:nvPicPr>
          <p:cNvPr id="4" name="3 İçerik Yer Tutucusu" descr="ruzgaruo7dr8.jpg"/>
          <p:cNvPicPr>
            <a:picLocks noGrp="1" noChangeAspect="1"/>
          </p:cNvPicPr>
          <p:nvPr>
            <p:ph idx="1"/>
          </p:nvPr>
        </p:nvPicPr>
        <p:blipFill>
          <a:blip r:embed="rId2" cstate="print"/>
          <a:stretch>
            <a:fillRect/>
          </a:stretch>
        </p:blipFill>
        <p:spPr>
          <a:xfrm>
            <a:off x="819150" y="1124744"/>
            <a:ext cx="8096758" cy="4294981"/>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000" dirty="0"/>
              <a:t>Rüzgar </a:t>
            </a:r>
            <a:r>
              <a:rPr lang="tr-TR" sz="2000" dirty="0" err="1"/>
              <a:t>Türbini,Fosil</a:t>
            </a:r>
            <a:r>
              <a:rPr lang="tr-TR" sz="2000" dirty="0"/>
              <a:t> Yakıtlı Jeneratör ve PW </a:t>
            </a:r>
            <a:r>
              <a:rPr lang="tr-TR" sz="2000" dirty="0" err="1"/>
              <a:t>Hibrit</a:t>
            </a:r>
            <a:r>
              <a:rPr lang="tr-TR" sz="2000" dirty="0"/>
              <a:t> Sistemi</a:t>
            </a:r>
          </a:p>
        </p:txBody>
      </p:sp>
      <p:pic>
        <p:nvPicPr>
          <p:cNvPr id="4" name="3 İçerik Yer Tutucusu" descr="wind-power.jpg"/>
          <p:cNvPicPr>
            <a:picLocks noGrp="1" noChangeAspect="1"/>
          </p:cNvPicPr>
          <p:nvPr>
            <p:ph idx="1"/>
          </p:nvPr>
        </p:nvPicPr>
        <p:blipFill>
          <a:blip r:embed="rId2" cstate="print"/>
          <a:stretch>
            <a:fillRect/>
          </a:stretch>
        </p:blipFill>
        <p:spPr>
          <a:xfrm>
            <a:off x="1952625" y="2082006"/>
            <a:ext cx="5238750" cy="3562350"/>
          </a:xfrm>
        </p:spPr>
      </p:pic>
      <p:pic>
        <p:nvPicPr>
          <p:cNvPr id="5" name="Resim 4" descr="C:\Users\44\Desktop\rüzgar\resim\tumlesik_birlesik_hibrit_enerji_sistemi.jpg">
            <a:extLst>
              <a:ext uri="{FF2B5EF4-FFF2-40B4-BE49-F238E27FC236}">
                <a16:creationId xmlns:a16="http://schemas.microsoft.com/office/drawing/2014/main" id="{C10F5116-EA13-499F-BA78-9AD29ECC4CDE}"/>
              </a:ext>
            </a:extLst>
          </p:cNvPr>
          <p:cNvPicPr/>
          <p:nvPr/>
        </p:nvPicPr>
        <p:blipFill>
          <a:blip r:embed="rId3" cstate="print"/>
          <a:srcRect/>
          <a:stretch>
            <a:fillRect/>
          </a:stretch>
        </p:blipFill>
        <p:spPr bwMode="auto">
          <a:xfrm>
            <a:off x="1691640" y="1571307"/>
            <a:ext cx="5760720" cy="371538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1800" dirty="0" err="1"/>
              <a:t>Türkiyede</a:t>
            </a:r>
            <a:r>
              <a:rPr lang="tr-TR" sz="1800" dirty="0"/>
              <a:t> Rüzgar Enerjisi</a:t>
            </a:r>
          </a:p>
        </p:txBody>
      </p:sp>
      <p:pic>
        <p:nvPicPr>
          <p:cNvPr id="3073" name="Picture 1" descr="ruzgar3"/>
          <p:cNvPicPr>
            <a:picLocks noChangeAspect="1" noChangeArrowheads="1"/>
          </p:cNvPicPr>
          <p:nvPr/>
        </p:nvPicPr>
        <p:blipFill>
          <a:blip r:embed="rId2" cstate="print"/>
          <a:srcRect/>
          <a:stretch>
            <a:fillRect/>
          </a:stretch>
        </p:blipFill>
        <p:spPr bwMode="auto">
          <a:xfrm>
            <a:off x="683568" y="1700808"/>
            <a:ext cx="7272808" cy="4652458"/>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marL="0" indent="0">
              <a:buNone/>
            </a:pPr>
            <a:r>
              <a:rPr lang="tr-TR" dirty="0"/>
              <a:t> </a:t>
            </a:r>
          </a:p>
          <a:p>
            <a:pPr marL="0" indent="0">
              <a:buNone/>
            </a:pPr>
            <a:r>
              <a:rPr lang="tr-TR" dirty="0"/>
              <a:t> </a:t>
            </a:r>
          </a:p>
          <a:p>
            <a:r>
              <a:rPr lang="tr-TR" i="1" dirty="0" err="1"/>
              <a:t>Pw</a:t>
            </a:r>
            <a:r>
              <a:rPr lang="tr-TR" i="1" dirty="0"/>
              <a:t> </a:t>
            </a:r>
            <a:r>
              <a:rPr lang="tr-TR" dirty="0"/>
              <a:t>: Rüzgâr(hava) akışındaki </a:t>
            </a:r>
            <a:r>
              <a:rPr lang="tr-TR" dirty="0" err="1"/>
              <a:t>mekaniksel</a:t>
            </a:r>
            <a:r>
              <a:rPr lang="tr-TR" dirty="0"/>
              <a:t> güç[</a:t>
            </a:r>
            <a:r>
              <a:rPr lang="tr-TR" dirty="0" err="1"/>
              <a:t>watt</a:t>
            </a:r>
            <a:r>
              <a:rPr lang="tr-TR" dirty="0"/>
              <a:t>]</a:t>
            </a:r>
          </a:p>
          <a:p>
            <a:r>
              <a:rPr lang="tr-TR" dirty="0"/>
              <a:t> A kesit</a:t>
            </a:r>
          </a:p>
          <a:p>
            <a:r>
              <a:rPr lang="tr-TR" dirty="0"/>
              <a:t>ρ : Hava yoğunluğu[kg/m3]</a:t>
            </a:r>
          </a:p>
          <a:p>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700808"/>
            <a:ext cx="2592288" cy="1104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34082"/>
          </a:xfrm>
        </p:spPr>
        <p:txBody>
          <a:bodyPr>
            <a:normAutofit fontScale="90000"/>
          </a:bodyPr>
          <a:lstStyle/>
          <a:p>
            <a:r>
              <a:rPr lang="tr-TR" b="1" dirty="0"/>
              <a:t>Rüzgâr nedir?</a:t>
            </a:r>
            <a:br>
              <a:rPr lang="tr-TR" dirty="0"/>
            </a:br>
            <a:endParaRPr lang="tr-TR" dirty="0"/>
          </a:p>
        </p:txBody>
      </p:sp>
      <p:sp>
        <p:nvSpPr>
          <p:cNvPr id="3" name="2 İçerik Yer Tutucusu"/>
          <p:cNvSpPr>
            <a:spLocks noGrp="1"/>
          </p:cNvSpPr>
          <p:nvPr>
            <p:ph idx="1"/>
          </p:nvPr>
        </p:nvSpPr>
        <p:spPr>
          <a:xfrm>
            <a:off x="457200" y="1124744"/>
            <a:ext cx="8229600" cy="5001419"/>
          </a:xfrm>
        </p:spPr>
        <p:txBody>
          <a:bodyPr>
            <a:normAutofit fontScale="85000" lnSpcReduction="10000"/>
          </a:bodyPr>
          <a:lstStyle/>
          <a:p>
            <a:r>
              <a:rPr lang="tr-TR" dirty="0"/>
              <a:t>Rüzgâr, güneş ışınlarının yer yüzeylerini farklı ısıtmasından kaynaklanır. Yer yüzeylerinin farklı ısınması, havanın sıcaklığının, neminin ve basıncının farklı olmasına, bu farklı basınç da havanın hareketine neden olur. Bir başka deyişle Rüzgâr, atmosferdeki havanın dünya yüzeyine yakın, doğal yatay hareketleridir. Güneş ışınları olduğu sürece rüzgâr olacaktır. Rüzgâr güneş enerjisinin bir dolaylı ürünüdür. Dünyaya ulaşan güneş enerjisinin yaklaşık % 2 kadarı rüzgâr enerjisine çevrilir. Dünya yüzeyi düzensiz bir şekilde ısınır ve soğur, bunun sonucu atmosferik basınç alanları oluşur, yüksek basınç alanlarından alçak basınç alanlarına hava akışı yapar. Böylelikle rüzgâr oluşur.</a:t>
            </a:r>
          </a:p>
          <a:p>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0" y="751310"/>
            <a:ext cx="4572000" cy="6106690"/>
          </a:xfrm>
        </p:spPr>
        <p:txBody>
          <a:bodyPr>
            <a:normAutofit fontScale="90000"/>
          </a:bodyPr>
          <a:lstStyle/>
          <a:p>
            <a:pPr algn="l"/>
            <a:r>
              <a:rPr lang="tr-TR" sz="2700" b="1" dirty="0"/>
              <a:t>Üstünlükleri </a:t>
            </a:r>
            <a:br>
              <a:rPr lang="tr-TR" sz="2700" dirty="0"/>
            </a:br>
            <a:r>
              <a:rPr lang="tr-TR" sz="2700" dirty="0"/>
              <a:t>Atmosferi kirletici etkiye sahip gazların salınmaması, </a:t>
            </a:r>
            <a:br>
              <a:rPr lang="tr-TR" sz="2700" dirty="0"/>
            </a:br>
            <a:r>
              <a:rPr lang="tr-TR" sz="2700" dirty="0"/>
              <a:t>Temiz bir enerji kaynağı olması, </a:t>
            </a:r>
            <a:br>
              <a:rPr lang="tr-TR" sz="2700" dirty="0"/>
            </a:br>
            <a:r>
              <a:rPr lang="tr-TR" sz="2700" dirty="0"/>
              <a:t>Kaynağının tükenmemesi (güneş, dünya ve atmosfer olduğu sürece), </a:t>
            </a:r>
            <a:br>
              <a:rPr lang="tr-TR" sz="2700" dirty="0"/>
            </a:br>
            <a:r>
              <a:rPr lang="tr-TR" sz="2700" dirty="0"/>
              <a:t>Rüzgâr tesislerinin kurulumu ve işletilmesinin diğer tesislere göre daha kolay olması, </a:t>
            </a:r>
            <a:br>
              <a:rPr lang="tr-TR" sz="2700" dirty="0"/>
            </a:br>
            <a:r>
              <a:rPr lang="tr-TR" sz="2700" dirty="0"/>
              <a:t>Enerji üretim maliyetlerinin düşük olması, </a:t>
            </a:r>
            <a:br>
              <a:rPr lang="tr-TR" sz="2700" dirty="0"/>
            </a:br>
            <a:r>
              <a:rPr lang="tr-TR" sz="2700" dirty="0"/>
              <a:t>Güvenilirliğinin artması, </a:t>
            </a:r>
            <a:br>
              <a:rPr lang="tr-TR" sz="2700" dirty="0"/>
            </a:br>
            <a:r>
              <a:rPr lang="tr-TR" sz="2700" dirty="0"/>
              <a:t>Bölgesel olması ve dolayısıyla kişilerin kendi elektriğini üretebilmesi</a:t>
            </a:r>
            <a:r>
              <a:rPr lang="tr-TR" dirty="0"/>
              <a:t>. </a:t>
            </a:r>
            <a:br>
              <a:rPr lang="tr-TR" dirty="0"/>
            </a:br>
            <a:endParaRPr lang="tr-TR" dirty="0"/>
          </a:p>
        </p:txBody>
      </p:sp>
      <p:sp>
        <p:nvSpPr>
          <p:cNvPr id="3" name="2 İçerik Yer Tutucusu"/>
          <p:cNvSpPr>
            <a:spLocks noGrp="1"/>
          </p:cNvSpPr>
          <p:nvPr>
            <p:ph idx="1"/>
          </p:nvPr>
        </p:nvSpPr>
        <p:spPr>
          <a:xfrm>
            <a:off x="0" y="953344"/>
            <a:ext cx="4427984" cy="5904656"/>
          </a:xfrm>
        </p:spPr>
        <p:txBody>
          <a:bodyPr>
            <a:normAutofit fontScale="70000" lnSpcReduction="20000"/>
          </a:bodyPr>
          <a:lstStyle/>
          <a:p>
            <a:r>
              <a:rPr lang="tr-TR" b="1" dirty="0"/>
              <a:t>Sakıncaları</a:t>
            </a:r>
            <a:endParaRPr lang="tr-TR" dirty="0"/>
          </a:p>
          <a:p>
            <a:pPr>
              <a:buNone/>
            </a:pPr>
            <a:r>
              <a:rPr lang="tr-TR" dirty="0"/>
              <a:t>   Rüzgârın sürekliliği olmadığı için enerji üretim değerinin sabit olmaması, </a:t>
            </a:r>
          </a:p>
          <a:p>
            <a:pPr lvl="0">
              <a:buNone/>
            </a:pPr>
            <a:r>
              <a:rPr lang="tr-TR" dirty="0"/>
              <a:t>  Rüzgâr türbinlerinin büyük alan kaplaması, </a:t>
            </a:r>
          </a:p>
          <a:p>
            <a:pPr lvl="0">
              <a:buNone/>
            </a:pPr>
            <a:r>
              <a:rPr lang="tr-TR" dirty="0"/>
              <a:t>  Gürültü kirliliği oluşturması </a:t>
            </a:r>
          </a:p>
          <a:p>
            <a:pPr lvl="0">
              <a:buNone/>
            </a:pPr>
            <a:r>
              <a:rPr lang="tr-TR" dirty="0"/>
              <a:t>  Fosil ve nükleer yakıtlardan elde edilen enerjiye oranla enerji üretiminin düşük olması, </a:t>
            </a:r>
          </a:p>
          <a:p>
            <a:pPr lvl="0">
              <a:buNone/>
            </a:pPr>
            <a:r>
              <a:rPr lang="tr-TR" dirty="0"/>
              <a:t> Yatırım maliyetlerinin yüksek olması, </a:t>
            </a:r>
          </a:p>
          <a:p>
            <a:pPr lvl="0">
              <a:buNone/>
            </a:pPr>
            <a:r>
              <a:rPr lang="tr-TR" dirty="0"/>
              <a:t>  Kullanım ömrü dolan </a:t>
            </a:r>
            <a:r>
              <a:rPr lang="tr-TR" dirty="0" err="1"/>
              <a:t>kompozit</a:t>
            </a:r>
            <a:r>
              <a:rPr lang="tr-TR" dirty="0"/>
              <a:t> parçaların doğada geri dönüştürülmesinin mümkün olmaması. </a:t>
            </a:r>
          </a:p>
          <a:p>
            <a:pPr lvl="0">
              <a:buNone/>
            </a:pPr>
            <a:r>
              <a:rPr lang="tr-TR" dirty="0"/>
              <a:t>  Diğer tip enerji üretim tesislerine göre daha fazla dinamik parça barındırması, dolayısıyla işletme risklerinin daha fazla olması </a:t>
            </a:r>
          </a:p>
          <a:p>
            <a:endParaRPr lang="tr-TR" dirty="0"/>
          </a:p>
        </p:txBody>
      </p:sp>
      <p:sp>
        <p:nvSpPr>
          <p:cNvPr id="4" name="3 Metin kutusu"/>
          <p:cNvSpPr txBox="1"/>
          <p:nvPr/>
        </p:nvSpPr>
        <p:spPr>
          <a:xfrm>
            <a:off x="2051720" y="332656"/>
            <a:ext cx="4237763" cy="369332"/>
          </a:xfrm>
          <a:prstGeom prst="rect">
            <a:avLst/>
          </a:prstGeom>
          <a:noFill/>
        </p:spPr>
        <p:txBody>
          <a:bodyPr wrap="none" rtlCol="0">
            <a:spAutoFit/>
          </a:bodyPr>
          <a:lstStyle/>
          <a:p>
            <a:r>
              <a:rPr lang="tr-TR" dirty="0"/>
              <a:t>Rüzgar Enerjisinin Avantaj ve Dezavantajları</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1800" dirty="0"/>
              <a:t>Rüzgar Türbininin Çalışması</a:t>
            </a:r>
          </a:p>
        </p:txBody>
      </p:sp>
      <p:pic>
        <p:nvPicPr>
          <p:cNvPr id="4" name="3 İçerik Yer Tutucusu" descr="turbin_aero.jpg"/>
          <p:cNvPicPr>
            <a:picLocks noGrp="1" noChangeAspect="1"/>
          </p:cNvPicPr>
          <p:nvPr>
            <p:ph idx="1"/>
          </p:nvPr>
        </p:nvPicPr>
        <p:blipFill>
          <a:blip r:embed="rId2" cstate="print"/>
          <a:stretch>
            <a:fillRect/>
          </a:stretch>
        </p:blipFill>
        <p:spPr>
          <a:xfrm>
            <a:off x="2671762" y="1600994"/>
            <a:ext cx="3800475" cy="4524375"/>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wind-energy.gif"/>
          <p:cNvPicPr>
            <a:picLocks noGrp="1" noChangeAspect="1"/>
          </p:cNvPicPr>
          <p:nvPr>
            <p:ph idx="1"/>
          </p:nvPr>
        </p:nvPicPr>
        <p:blipFill>
          <a:blip r:embed="rId2" cstate="print"/>
          <a:stretch>
            <a:fillRect/>
          </a:stretch>
        </p:blipFill>
        <p:spPr>
          <a:xfrm>
            <a:off x="1619672" y="2204864"/>
            <a:ext cx="5191125" cy="1819275"/>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0086A58-C577-4F74-B79C-53DFF357D181}"/>
              </a:ext>
            </a:extLst>
          </p:cNvPr>
          <p:cNvSpPr>
            <a:spLocks noGrp="1"/>
          </p:cNvSpPr>
          <p:nvPr>
            <p:ph type="title"/>
          </p:nvPr>
        </p:nvSpPr>
        <p:spPr>
          <a:xfrm>
            <a:off x="457200" y="274638"/>
            <a:ext cx="8229600" cy="706090"/>
          </a:xfrm>
        </p:spPr>
        <p:txBody>
          <a:bodyPr>
            <a:normAutofit/>
          </a:bodyPr>
          <a:lstStyle/>
          <a:p>
            <a:r>
              <a:rPr lang="tr-TR" sz="1800" dirty="0" err="1"/>
              <a:t>Türkiyede</a:t>
            </a:r>
            <a:r>
              <a:rPr lang="tr-TR" sz="1800" dirty="0"/>
              <a:t> Rüzgar Enerjisi</a:t>
            </a:r>
          </a:p>
        </p:txBody>
      </p:sp>
      <p:sp>
        <p:nvSpPr>
          <p:cNvPr id="3" name="İçerik Yer Tutucusu 2">
            <a:extLst>
              <a:ext uri="{FF2B5EF4-FFF2-40B4-BE49-F238E27FC236}">
                <a16:creationId xmlns:a16="http://schemas.microsoft.com/office/drawing/2014/main" id="{7AF6EAD7-BDB9-412D-91FF-C36F03088C1B}"/>
              </a:ext>
            </a:extLst>
          </p:cNvPr>
          <p:cNvSpPr>
            <a:spLocks noGrp="1"/>
          </p:cNvSpPr>
          <p:nvPr>
            <p:ph idx="1"/>
          </p:nvPr>
        </p:nvSpPr>
        <p:spPr>
          <a:xfrm>
            <a:off x="457200" y="1166018"/>
            <a:ext cx="8229600" cy="4525963"/>
          </a:xfrm>
        </p:spPr>
        <p:txBody>
          <a:bodyPr/>
          <a:lstStyle/>
          <a:p>
            <a:r>
              <a:rPr lang="tr-TR" sz="1600" dirty="0">
                <a:effectLst/>
                <a:latin typeface="Times New Roman" panose="02020603050405020304" pitchFamily="18" charset="0"/>
                <a:ea typeface="Calibri" panose="020F0502020204030204" pitchFamily="34" charset="0"/>
              </a:rPr>
              <a:t>Rüzgar türbinleri belirli bir aralıkta rüzgardan enerji üretebilmektedir. Şekil de rüzgar hızlarına göre ülkemizde olan kurulu güçler gösterilmiştir. Rüzgar hızının 7-7.5 m/s değerlerinde toplan kurulu güç en fazla olmaktadır. Rüzgarın hızı arttıkça bu değerler düşmektedir.</a:t>
            </a:r>
          </a:p>
          <a:p>
            <a:endParaRPr lang="tr-TR" dirty="0"/>
          </a:p>
        </p:txBody>
      </p:sp>
      <p:pic>
        <p:nvPicPr>
          <p:cNvPr id="4" name="Resim 3">
            <a:extLst>
              <a:ext uri="{FF2B5EF4-FFF2-40B4-BE49-F238E27FC236}">
                <a16:creationId xmlns:a16="http://schemas.microsoft.com/office/drawing/2014/main" id="{C0338063-DC6E-4893-8B34-3705C84D3E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564904"/>
            <a:ext cx="6768752" cy="3373169"/>
          </a:xfrm>
          <a:prstGeom prst="rect">
            <a:avLst/>
          </a:prstGeom>
          <a:noFill/>
          <a:ln>
            <a:noFill/>
          </a:ln>
        </p:spPr>
      </p:pic>
    </p:spTree>
    <p:extLst>
      <p:ext uri="{BB962C8B-B14F-4D97-AF65-F5344CB8AC3E}">
        <p14:creationId xmlns:p14="http://schemas.microsoft.com/office/powerpoint/2010/main" val="1354720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ADD004-F101-47E5-8A25-77E63DD27E34}"/>
              </a:ext>
            </a:extLst>
          </p:cNvPr>
          <p:cNvSpPr>
            <a:spLocks noGrp="1"/>
          </p:cNvSpPr>
          <p:nvPr>
            <p:ph type="title"/>
          </p:nvPr>
        </p:nvSpPr>
        <p:spPr/>
        <p:txBody>
          <a:bodyPr>
            <a:normAutofit/>
          </a:bodyPr>
          <a:lstStyle/>
          <a:p>
            <a:r>
              <a:rPr lang="tr-TR" sz="1800" dirty="0" err="1"/>
              <a:t>Türkiyede</a:t>
            </a:r>
            <a:r>
              <a:rPr lang="tr-TR" sz="1800" dirty="0"/>
              <a:t> Rüzgar Enerjisi</a:t>
            </a:r>
          </a:p>
        </p:txBody>
      </p:sp>
      <p:pic>
        <p:nvPicPr>
          <p:cNvPr id="4" name="İçerik Yer Tutucusu 3">
            <a:extLst>
              <a:ext uri="{FF2B5EF4-FFF2-40B4-BE49-F238E27FC236}">
                <a16:creationId xmlns:a16="http://schemas.microsoft.com/office/drawing/2014/main" id="{8E78C580-7C80-45D2-9374-A5B93062969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3936" y="2519265"/>
            <a:ext cx="8229600" cy="4033764"/>
          </a:xfrm>
          <a:prstGeom prst="rect">
            <a:avLst/>
          </a:prstGeom>
          <a:noFill/>
          <a:ln>
            <a:noFill/>
          </a:ln>
        </p:spPr>
      </p:pic>
      <p:sp>
        <p:nvSpPr>
          <p:cNvPr id="6" name="Metin kutusu 5">
            <a:extLst>
              <a:ext uri="{FF2B5EF4-FFF2-40B4-BE49-F238E27FC236}">
                <a16:creationId xmlns:a16="http://schemas.microsoft.com/office/drawing/2014/main" id="{11A267EA-AC29-49B9-8B12-659F578EAAB0}"/>
              </a:ext>
            </a:extLst>
          </p:cNvPr>
          <p:cNvSpPr txBox="1"/>
          <p:nvPr/>
        </p:nvSpPr>
        <p:spPr>
          <a:xfrm>
            <a:off x="427611" y="1556792"/>
            <a:ext cx="7920880" cy="869725"/>
          </a:xfrm>
          <a:prstGeom prst="rect">
            <a:avLst/>
          </a:prstGeom>
          <a:noFill/>
        </p:spPr>
        <p:txBody>
          <a:bodyPr wrap="square">
            <a:spAutoFit/>
          </a:bodyPr>
          <a:lstStyle/>
          <a:p>
            <a:pPr algn="just">
              <a:lnSpc>
                <a:spcPct val="107000"/>
              </a:lnSpc>
              <a:spcAft>
                <a:spcPts val="80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Rüzgar enerjisinden elde edilen elektriğin ülkemizde ne kadar bir yüzdelik paya sahip olduğu belirtilmiştir. Her sene bu oran artmış ve 2020 yılına geldiğimizde %8.09 bir paya sahip olmuştur.  (Enerji ve Tabii Kaynaklar Bakanlığı, 2020)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8373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C:\Users\44\Desktop\rüzgar\resim\107_tra9mart.jpg">
            <a:extLst>
              <a:ext uri="{FF2B5EF4-FFF2-40B4-BE49-F238E27FC236}">
                <a16:creationId xmlns:a16="http://schemas.microsoft.com/office/drawing/2014/main" id="{4B784C6D-836F-48FF-8718-03180811C2B3}"/>
              </a:ext>
            </a:extLst>
          </p:cNvPr>
          <p:cNvPicPr>
            <a:picLocks noGrp="1"/>
          </p:cNvPicPr>
          <p:nvPr>
            <p:ph idx="1"/>
          </p:nvPr>
        </p:nvPicPr>
        <p:blipFill>
          <a:blip r:embed="rId2" cstate="print"/>
          <a:srcRect/>
          <a:stretch>
            <a:fillRect/>
          </a:stretch>
        </p:blipFill>
        <p:spPr bwMode="auto">
          <a:xfrm>
            <a:off x="233772" y="260648"/>
            <a:ext cx="8514692" cy="6768751"/>
          </a:xfrm>
          <a:prstGeom prst="rect">
            <a:avLst/>
          </a:prstGeom>
          <a:noFill/>
          <a:ln w="9525">
            <a:noFill/>
            <a:miter lim="800000"/>
            <a:headEnd/>
            <a:tailEnd/>
          </a:ln>
        </p:spPr>
      </p:pic>
    </p:spTree>
    <p:extLst>
      <p:ext uri="{BB962C8B-B14F-4D97-AF65-F5344CB8AC3E}">
        <p14:creationId xmlns:p14="http://schemas.microsoft.com/office/powerpoint/2010/main" val="2482567623"/>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666</Words>
  <Application>Microsoft Office PowerPoint</Application>
  <PresentationFormat>Ekran Gösterisi (4:3)</PresentationFormat>
  <Paragraphs>178</Paragraphs>
  <Slides>29</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29</vt:i4>
      </vt:variant>
    </vt:vector>
  </HeadingPairs>
  <TitlesOfParts>
    <vt:vector size="33" baseType="lpstr">
      <vt:lpstr>Arial</vt:lpstr>
      <vt:lpstr>Calibri</vt:lpstr>
      <vt:lpstr>Times New Roman</vt:lpstr>
      <vt:lpstr>Ofis Teması</vt:lpstr>
      <vt:lpstr>PowerPoint Sunusu</vt:lpstr>
      <vt:lpstr>PowerPoint Sunusu</vt:lpstr>
      <vt:lpstr>Rüzgâr nedir? </vt:lpstr>
      <vt:lpstr>Üstünlükleri  Atmosferi kirletici etkiye sahip gazların salınmaması,  Temiz bir enerji kaynağı olması,  Kaynağının tükenmemesi (güneş, dünya ve atmosfer olduğu sürece),  Rüzgâr tesislerinin kurulumu ve işletilmesinin diğer tesislere göre daha kolay olması,  Enerji üretim maliyetlerinin düşük olması,  Güvenilirliğinin artması,  Bölgesel olması ve dolayısıyla kişilerin kendi elektriğini üretebilmesi.  </vt:lpstr>
      <vt:lpstr>Rüzgar Türbininin Çalışması</vt:lpstr>
      <vt:lpstr>PowerPoint Sunusu</vt:lpstr>
      <vt:lpstr>Türkiyede Rüzgar Enerjisi</vt:lpstr>
      <vt:lpstr>Türkiyede Rüzgar Enerjisi</vt:lpstr>
      <vt:lpstr>PowerPoint Sunusu</vt:lpstr>
      <vt:lpstr>PowerPoint Sunusu</vt:lpstr>
      <vt:lpstr>Türkiyede Rüzgar Enerji Potansiyel Örnekleri</vt:lpstr>
      <vt:lpstr>PowerPoint Sunusu</vt:lpstr>
      <vt:lpstr>Hızlarına göre rüzgar adları</vt:lpstr>
      <vt:lpstr>PowerPoint Sunusu</vt:lpstr>
      <vt:lpstr>Dünyadaki Toplam Kurulu Güç Kapasitesi </vt:lpstr>
      <vt:lpstr>PowerPoint Sunusu</vt:lpstr>
      <vt:lpstr>Rüzgar Sınıflandırma</vt:lpstr>
      <vt:lpstr>Yıllara Göre Rüzgar Türbinleri  </vt:lpstr>
      <vt:lpstr>PowerPoint Sunusu</vt:lpstr>
      <vt:lpstr>Rüzgar Çiftliği</vt:lpstr>
      <vt:lpstr>Yatay Rüzgar Türbini</vt:lpstr>
      <vt:lpstr>PowerPoint Sunusu</vt:lpstr>
      <vt:lpstr>Rüzgar Türbini Parçaları</vt:lpstr>
      <vt:lpstr>Rüzgar Türbini Parçaları</vt:lpstr>
      <vt:lpstr>Rüzgar Türbini Parçaları</vt:lpstr>
      <vt:lpstr>Rüzgar Türbini ve PW Hibrit Sistemi</vt:lpstr>
      <vt:lpstr>Rüzgar Türbini,Fosil Yakıtlı Jeneratör ve PW Hibrit Sistemi</vt:lpstr>
      <vt:lpstr>Türkiyede Rüzgar Enerjisi</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Cuma ÇETİNER</dc:creator>
  <cp:lastModifiedBy>Dr. Öğr. Üyesi  Cuma CETiNER</cp:lastModifiedBy>
  <cp:revision>3</cp:revision>
  <dcterms:created xsi:type="dcterms:W3CDTF">2019-03-21T10:55:46Z</dcterms:created>
  <dcterms:modified xsi:type="dcterms:W3CDTF">2021-12-28T10:06:11Z</dcterms:modified>
</cp:coreProperties>
</file>