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7" r:id="rId3"/>
    <p:sldId id="277" r:id="rId4"/>
    <p:sldId id="258" r:id="rId5"/>
    <p:sldId id="278" r:id="rId6"/>
    <p:sldId id="259" r:id="rId7"/>
    <p:sldId id="260" r:id="rId8"/>
    <p:sldId id="261" r:id="rId9"/>
    <p:sldId id="272" r:id="rId10"/>
    <p:sldId id="275" r:id="rId11"/>
    <p:sldId id="263" r:id="rId12"/>
    <p:sldId id="267" r:id="rId13"/>
    <p:sldId id="266" r:id="rId14"/>
    <p:sldId id="270" r:id="rId15"/>
    <p:sldId id="269" r:id="rId16"/>
    <p:sldId id="271" r:id="rId17"/>
    <p:sldId id="262" r:id="rId18"/>
    <p:sldId id="274" r:id="rId19"/>
    <p:sldId id="268" r:id="rId20"/>
    <p:sldId id="273" r:id="rId21"/>
    <p:sldId id="280" r:id="rId22"/>
    <p:sldId id="279" r:id="rId23"/>
    <p:sldId id="276"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F676AC-FFDA-4E57-9F07-8086A2EC874E}" v="16" dt="2021-12-28T10:22:16.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Öğr. Üyesi  Cuma CETiNER" userId="2ba07f12-8faa-460a-a80a-ec83bfeae126" providerId="ADAL" clId="{7AF676AC-FFDA-4E57-9F07-8086A2EC874E}"/>
    <pc:docChg chg="custSel addSld delSld modSld sldOrd">
      <pc:chgData name="Dr. Öğr. Üyesi  Cuma CETiNER" userId="2ba07f12-8faa-460a-a80a-ec83bfeae126" providerId="ADAL" clId="{7AF676AC-FFDA-4E57-9F07-8086A2EC874E}" dt="2021-12-28T10:24:06.615" v="481"/>
      <pc:docMkLst>
        <pc:docMk/>
      </pc:docMkLst>
      <pc:sldChg chg="ord">
        <pc:chgData name="Dr. Öğr. Üyesi  Cuma CETiNER" userId="2ba07f12-8faa-460a-a80a-ec83bfeae126" providerId="ADAL" clId="{7AF676AC-FFDA-4E57-9F07-8086A2EC874E}" dt="2021-12-28T10:09:05.438" v="42"/>
        <pc:sldMkLst>
          <pc:docMk/>
          <pc:sldMk cId="0" sldId="258"/>
        </pc:sldMkLst>
      </pc:sldChg>
      <pc:sldChg chg="modSp mod ord">
        <pc:chgData name="Dr. Öğr. Üyesi  Cuma CETiNER" userId="2ba07f12-8faa-460a-a80a-ec83bfeae126" providerId="ADAL" clId="{7AF676AC-FFDA-4E57-9F07-8086A2EC874E}" dt="2021-12-28T10:22:13.959" v="470"/>
        <pc:sldMkLst>
          <pc:docMk/>
          <pc:sldMk cId="0" sldId="262"/>
        </pc:sldMkLst>
        <pc:spChg chg="mod">
          <ac:chgData name="Dr. Öğr. Üyesi  Cuma CETiNER" userId="2ba07f12-8faa-460a-a80a-ec83bfeae126" providerId="ADAL" clId="{7AF676AC-FFDA-4E57-9F07-8086A2EC874E}" dt="2021-12-28T10:22:06.408" v="468" actId="14100"/>
          <ac:spMkLst>
            <pc:docMk/>
            <pc:sldMk cId="0" sldId="262"/>
            <ac:spMk id="2" creationId="{00000000-0000-0000-0000-000000000000}"/>
          </ac:spMkLst>
        </pc:spChg>
      </pc:sldChg>
      <pc:sldChg chg="addSp modSp mod">
        <pc:chgData name="Dr. Öğr. Üyesi  Cuma CETiNER" userId="2ba07f12-8faa-460a-a80a-ec83bfeae126" providerId="ADAL" clId="{7AF676AC-FFDA-4E57-9F07-8086A2EC874E}" dt="2021-12-28T10:21:31.026" v="441" actId="14100"/>
        <pc:sldMkLst>
          <pc:docMk/>
          <pc:sldMk cId="0" sldId="263"/>
        </pc:sldMkLst>
        <pc:spChg chg="add mod">
          <ac:chgData name="Dr. Öğr. Üyesi  Cuma CETiNER" userId="2ba07f12-8faa-460a-a80a-ec83bfeae126" providerId="ADAL" clId="{7AF676AC-FFDA-4E57-9F07-8086A2EC874E}" dt="2021-12-28T10:21:31.026" v="441" actId="14100"/>
          <ac:spMkLst>
            <pc:docMk/>
            <pc:sldMk cId="0" sldId="263"/>
            <ac:spMk id="5" creationId="{76BC55DB-ED1C-40F3-9519-AF007D9D5279}"/>
          </ac:spMkLst>
        </pc:spChg>
        <pc:picChg chg="mod">
          <ac:chgData name="Dr. Öğr. Üyesi  Cuma CETiNER" userId="2ba07f12-8faa-460a-a80a-ec83bfeae126" providerId="ADAL" clId="{7AF676AC-FFDA-4E57-9F07-8086A2EC874E}" dt="2021-12-28T10:21:23.842" v="438" actId="14100"/>
          <ac:picMkLst>
            <pc:docMk/>
            <pc:sldMk cId="0" sldId="263"/>
            <ac:picMk id="4" creationId="{00000000-0000-0000-0000-000000000000}"/>
          </ac:picMkLst>
        </pc:picChg>
      </pc:sldChg>
      <pc:sldChg chg="modSp del mod">
        <pc:chgData name="Dr. Öğr. Üyesi  Cuma CETiNER" userId="2ba07f12-8faa-460a-a80a-ec83bfeae126" providerId="ADAL" clId="{7AF676AC-FFDA-4E57-9F07-8086A2EC874E}" dt="2021-12-28T10:20:11.524" v="399" actId="2696"/>
        <pc:sldMkLst>
          <pc:docMk/>
          <pc:sldMk cId="0" sldId="264"/>
        </pc:sldMkLst>
        <pc:spChg chg="mod">
          <ac:chgData name="Dr. Öğr. Üyesi  Cuma CETiNER" userId="2ba07f12-8faa-460a-a80a-ec83bfeae126" providerId="ADAL" clId="{7AF676AC-FFDA-4E57-9F07-8086A2EC874E}" dt="2021-12-28T10:19:53.811" v="395" actId="27636"/>
          <ac:spMkLst>
            <pc:docMk/>
            <pc:sldMk cId="0" sldId="264"/>
            <ac:spMk id="2" creationId="{00000000-0000-0000-0000-000000000000}"/>
          </ac:spMkLst>
        </pc:spChg>
        <pc:picChg chg="mod">
          <ac:chgData name="Dr. Öğr. Üyesi  Cuma CETiNER" userId="2ba07f12-8faa-460a-a80a-ec83bfeae126" providerId="ADAL" clId="{7AF676AC-FFDA-4E57-9F07-8086A2EC874E}" dt="2021-12-28T10:19:57.311" v="396" actId="1076"/>
          <ac:picMkLst>
            <pc:docMk/>
            <pc:sldMk cId="0" sldId="264"/>
            <ac:picMk id="4" creationId="{00000000-0000-0000-0000-000000000000}"/>
          </ac:picMkLst>
        </pc:picChg>
      </pc:sldChg>
      <pc:sldChg chg="modSp add del mod">
        <pc:chgData name="Dr. Öğr. Üyesi  Cuma CETiNER" userId="2ba07f12-8faa-460a-a80a-ec83bfeae126" providerId="ADAL" clId="{7AF676AC-FFDA-4E57-9F07-8086A2EC874E}" dt="2021-12-28T10:23:03.390" v="475" actId="2696"/>
        <pc:sldMkLst>
          <pc:docMk/>
          <pc:sldMk cId="601858187" sldId="264"/>
        </pc:sldMkLst>
        <pc:picChg chg="mod">
          <ac:chgData name="Dr. Öğr. Üyesi  Cuma CETiNER" userId="2ba07f12-8faa-460a-a80a-ec83bfeae126" providerId="ADAL" clId="{7AF676AC-FFDA-4E57-9F07-8086A2EC874E}" dt="2021-12-28T10:20:22.825" v="403" actId="1076"/>
          <ac:picMkLst>
            <pc:docMk/>
            <pc:sldMk cId="601858187" sldId="264"/>
            <ac:picMk id="4" creationId="{00000000-0000-0000-0000-000000000000}"/>
          </ac:picMkLst>
        </pc:picChg>
      </pc:sldChg>
      <pc:sldChg chg="modSp mod ord">
        <pc:chgData name="Dr. Öğr. Üyesi  Cuma CETiNER" userId="2ba07f12-8faa-460a-a80a-ec83bfeae126" providerId="ADAL" clId="{7AF676AC-FFDA-4E57-9F07-8086A2EC874E}" dt="2021-12-28T10:23:40.120" v="479"/>
        <pc:sldMkLst>
          <pc:docMk/>
          <pc:sldMk cId="0" sldId="266"/>
        </pc:sldMkLst>
        <pc:spChg chg="mod">
          <ac:chgData name="Dr. Öğr. Üyesi  Cuma CETiNER" userId="2ba07f12-8faa-460a-a80a-ec83bfeae126" providerId="ADAL" clId="{7AF676AC-FFDA-4E57-9F07-8086A2EC874E}" dt="2021-12-28T10:17:52.525" v="297" actId="255"/>
          <ac:spMkLst>
            <pc:docMk/>
            <pc:sldMk cId="0" sldId="266"/>
            <ac:spMk id="2" creationId="{00000000-0000-0000-0000-000000000000}"/>
          </ac:spMkLst>
        </pc:spChg>
      </pc:sldChg>
      <pc:sldChg chg="ord">
        <pc:chgData name="Dr. Öğr. Üyesi  Cuma CETiNER" userId="2ba07f12-8faa-460a-a80a-ec83bfeae126" providerId="ADAL" clId="{7AF676AC-FFDA-4E57-9F07-8086A2EC874E}" dt="2021-12-28T10:23:37.357" v="477"/>
        <pc:sldMkLst>
          <pc:docMk/>
          <pc:sldMk cId="0" sldId="267"/>
        </pc:sldMkLst>
      </pc:sldChg>
      <pc:sldChg chg="modSp mod">
        <pc:chgData name="Dr. Öğr. Üyesi  Cuma CETiNER" userId="2ba07f12-8faa-460a-a80a-ec83bfeae126" providerId="ADAL" clId="{7AF676AC-FFDA-4E57-9F07-8086A2EC874E}" dt="2021-12-28T10:15:32.922" v="195" actId="255"/>
        <pc:sldMkLst>
          <pc:docMk/>
          <pc:sldMk cId="0" sldId="268"/>
        </pc:sldMkLst>
        <pc:spChg chg="mod">
          <ac:chgData name="Dr. Öğr. Üyesi  Cuma CETiNER" userId="2ba07f12-8faa-460a-a80a-ec83bfeae126" providerId="ADAL" clId="{7AF676AC-FFDA-4E57-9F07-8086A2EC874E}" dt="2021-12-28T10:15:32.922" v="195" actId="255"/>
          <ac:spMkLst>
            <pc:docMk/>
            <pc:sldMk cId="0" sldId="268"/>
            <ac:spMk id="2" creationId="{00000000-0000-0000-0000-000000000000}"/>
          </ac:spMkLst>
        </pc:spChg>
      </pc:sldChg>
      <pc:sldChg chg="addSp modSp mod">
        <pc:chgData name="Dr. Öğr. Üyesi  Cuma CETiNER" userId="2ba07f12-8faa-460a-a80a-ec83bfeae126" providerId="ADAL" clId="{7AF676AC-FFDA-4E57-9F07-8086A2EC874E}" dt="2021-12-28T10:17:09.424" v="265" actId="20577"/>
        <pc:sldMkLst>
          <pc:docMk/>
          <pc:sldMk cId="694388914" sldId="269"/>
        </pc:sldMkLst>
        <pc:spChg chg="add mod">
          <ac:chgData name="Dr. Öğr. Üyesi  Cuma CETiNER" userId="2ba07f12-8faa-460a-a80a-ec83bfeae126" providerId="ADAL" clId="{7AF676AC-FFDA-4E57-9F07-8086A2EC874E}" dt="2021-12-28T10:17:09.424" v="265" actId="20577"/>
          <ac:spMkLst>
            <pc:docMk/>
            <pc:sldMk cId="694388914" sldId="269"/>
            <ac:spMk id="4" creationId="{400BB7BC-2FDD-4241-A338-9ED3EC585C47}"/>
          </ac:spMkLst>
        </pc:spChg>
        <pc:picChg chg="mod">
          <ac:chgData name="Dr. Öğr. Üyesi  Cuma CETiNER" userId="2ba07f12-8faa-460a-a80a-ec83bfeae126" providerId="ADAL" clId="{7AF676AC-FFDA-4E57-9F07-8086A2EC874E}" dt="2021-12-28T10:16:51.816" v="259" actId="1076"/>
          <ac:picMkLst>
            <pc:docMk/>
            <pc:sldMk cId="694388914" sldId="269"/>
            <ac:picMk id="1026" creationId="{00000000-0000-0000-0000-000000000000}"/>
          </ac:picMkLst>
        </pc:picChg>
      </pc:sldChg>
      <pc:sldChg chg="addSp delSp modSp mod">
        <pc:chgData name="Dr. Öğr. Üyesi  Cuma CETiNER" userId="2ba07f12-8faa-460a-a80a-ec83bfeae126" providerId="ADAL" clId="{7AF676AC-FFDA-4E57-9F07-8086A2EC874E}" dt="2021-12-28T10:18:48.755" v="336" actId="20577"/>
        <pc:sldMkLst>
          <pc:docMk/>
          <pc:sldMk cId="2975990985" sldId="270"/>
        </pc:sldMkLst>
        <pc:spChg chg="add del mod">
          <ac:chgData name="Dr. Öğr. Üyesi  Cuma CETiNER" userId="2ba07f12-8faa-460a-a80a-ec83bfeae126" providerId="ADAL" clId="{7AF676AC-FFDA-4E57-9F07-8086A2EC874E}" dt="2021-12-28T10:18:11.318" v="301" actId="478"/>
          <ac:spMkLst>
            <pc:docMk/>
            <pc:sldMk cId="2975990985" sldId="270"/>
            <ac:spMk id="5" creationId="{0E51C434-F4C8-41EE-8E22-F28FDA30B929}"/>
          </ac:spMkLst>
        </pc:spChg>
        <pc:spChg chg="add mod">
          <ac:chgData name="Dr. Öğr. Üyesi  Cuma CETiNER" userId="2ba07f12-8faa-460a-a80a-ec83bfeae126" providerId="ADAL" clId="{7AF676AC-FFDA-4E57-9F07-8086A2EC874E}" dt="2021-12-28T10:18:48.755" v="336" actId="20577"/>
          <ac:spMkLst>
            <pc:docMk/>
            <pc:sldMk cId="2975990985" sldId="270"/>
            <ac:spMk id="7" creationId="{1F87637D-9055-456E-A2F5-78DDDA4DCE52}"/>
          </ac:spMkLst>
        </pc:spChg>
        <pc:picChg chg="mod">
          <ac:chgData name="Dr. Öğr. Üyesi  Cuma CETiNER" userId="2ba07f12-8faa-460a-a80a-ec83bfeae126" providerId="ADAL" clId="{7AF676AC-FFDA-4E57-9F07-8086A2EC874E}" dt="2021-12-28T10:18:00.795" v="298" actId="1076"/>
          <ac:picMkLst>
            <pc:docMk/>
            <pc:sldMk cId="2975990985" sldId="270"/>
            <ac:picMk id="3075" creationId="{00000000-0000-0000-0000-000000000000}"/>
          </ac:picMkLst>
        </pc:picChg>
      </pc:sldChg>
      <pc:sldChg chg="modSp">
        <pc:chgData name="Dr. Öğr. Üyesi  Cuma CETiNER" userId="2ba07f12-8faa-460a-a80a-ec83bfeae126" providerId="ADAL" clId="{7AF676AC-FFDA-4E57-9F07-8086A2EC874E}" dt="2021-12-28T10:22:16.959" v="472" actId="1076"/>
        <pc:sldMkLst>
          <pc:docMk/>
          <pc:sldMk cId="721956395" sldId="271"/>
        </pc:sldMkLst>
        <pc:picChg chg="mod">
          <ac:chgData name="Dr. Öğr. Üyesi  Cuma CETiNER" userId="2ba07f12-8faa-460a-a80a-ec83bfeae126" providerId="ADAL" clId="{7AF676AC-FFDA-4E57-9F07-8086A2EC874E}" dt="2021-12-28T10:22:16.959" v="472" actId="1076"/>
          <ac:picMkLst>
            <pc:docMk/>
            <pc:sldMk cId="721956395" sldId="271"/>
            <ac:picMk id="4098" creationId="{00000000-0000-0000-0000-000000000000}"/>
          </ac:picMkLst>
        </pc:picChg>
      </pc:sldChg>
      <pc:sldChg chg="addSp modSp mod">
        <pc:chgData name="Dr. Öğr. Üyesi  Cuma CETiNER" userId="2ba07f12-8faa-460a-a80a-ec83bfeae126" providerId="ADAL" clId="{7AF676AC-FFDA-4E57-9F07-8086A2EC874E}" dt="2021-12-28T10:15:15.693" v="193" actId="20577"/>
        <pc:sldMkLst>
          <pc:docMk/>
          <pc:sldMk cId="4292268634" sldId="273"/>
        </pc:sldMkLst>
        <pc:spChg chg="add mod">
          <ac:chgData name="Dr. Öğr. Üyesi  Cuma CETiNER" userId="2ba07f12-8faa-460a-a80a-ec83bfeae126" providerId="ADAL" clId="{7AF676AC-FFDA-4E57-9F07-8086A2EC874E}" dt="2021-12-28T10:15:15.693" v="193" actId="20577"/>
          <ac:spMkLst>
            <pc:docMk/>
            <pc:sldMk cId="4292268634" sldId="273"/>
            <ac:spMk id="5" creationId="{71DFAC52-BA84-4A20-9205-06B9B1A55A41}"/>
          </ac:spMkLst>
        </pc:spChg>
      </pc:sldChg>
      <pc:sldChg chg="addSp modSp mod">
        <pc:chgData name="Dr. Öğr. Üyesi  Cuma CETiNER" userId="2ba07f12-8faa-460a-a80a-ec83bfeae126" providerId="ADAL" clId="{7AF676AC-FFDA-4E57-9F07-8086A2EC874E}" dt="2021-12-28T10:16:38.089" v="258" actId="14100"/>
        <pc:sldMkLst>
          <pc:docMk/>
          <pc:sldMk cId="3629751655" sldId="274"/>
        </pc:sldMkLst>
        <pc:spChg chg="add mod">
          <ac:chgData name="Dr. Öğr. Üyesi  Cuma CETiNER" userId="2ba07f12-8faa-460a-a80a-ec83bfeae126" providerId="ADAL" clId="{7AF676AC-FFDA-4E57-9F07-8086A2EC874E}" dt="2021-12-28T10:16:38.089" v="258" actId="14100"/>
          <ac:spMkLst>
            <pc:docMk/>
            <pc:sldMk cId="3629751655" sldId="274"/>
            <ac:spMk id="5" creationId="{BA1D8F08-4860-41AE-A0F4-02F2BA501D4C}"/>
          </ac:spMkLst>
        </pc:spChg>
        <pc:graphicFrameChg chg="mod modGraphic">
          <ac:chgData name="Dr. Öğr. Üyesi  Cuma CETiNER" userId="2ba07f12-8faa-460a-a80a-ec83bfeae126" providerId="ADAL" clId="{7AF676AC-FFDA-4E57-9F07-8086A2EC874E}" dt="2021-12-28T10:15:39.104" v="196" actId="14100"/>
          <ac:graphicFrameMkLst>
            <pc:docMk/>
            <pc:sldMk cId="3629751655" sldId="274"/>
            <ac:graphicFrameMk id="4" creationId="{00000000-0000-0000-0000-000000000000}"/>
          </ac:graphicFrameMkLst>
        </pc:graphicFrameChg>
      </pc:sldChg>
      <pc:sldChg chg="modSp mod ord">
        <pc:chgData name="Dr. Öğr. Üyesi  Cuma CETiNER" userId="2ba07f12-8faa-460a-a80a-ec83bfeae126" providerId="ADAL" clId="{7AF676AC-FFDA-4E57-9F07-8086A2EC874E}" dt="2021-12-28T10:22:50.893" v="474"/>
        <pc:sldMkLst>
          <pc:docMk/>
          <pc:sldMk cId="3827364493" sldId="275"/>
        </pc:sldMkLst>
        <pc:spChg chg="mod">
          <ac:chgData name="Dr. Öğr. Üyesi  Cuma CETiNER" userId="2ba07f12-8faa-460a-a80a-ec83bfeae126" providerId="ADAL" clId="{7AF676AC-FFDA-4E57-9F07-8086A2EC874E}" dt="2021-12-28T10:14:46.271" v="178" actId="14100"/>
          <ac:spMkLst>
            <pc:docMk/>
            <pc:sldMk cId="3827364493" sldId="275"/>
            <ac:spMk id="2" creationId="{00000000-0000-0000-0000-000000000000}"/>
          </ac:spMkLst>
        </pc:spChg>
      </pc:sldChg>
      <pc:sldChg chg="addSp modSp mod ord">
        <pc:chgData name="Dr. Öğr. Üyesi  Cuma CETiNER" userId="2ba07f12-8faa-460a-a80a-ec83bfeae126" providerId="ADAL" clId="{7AF676AC-FFDA-4E57-9F07-8086A2EC874E}" dt="2021-12-28T10:24:06.615" v="481"/>
        <pc:sldMkLst>
          <pc:docMk/>
          <pc:sldMk cId="4102982672" sldId="277"/>
        </pc:sldMkLst>
        <pc:spChg chg="add mod">
          <ac:chgData name="Dr. Öğr. Üyesi  Cuma CETiNER" userId="2ba07f12-8faa-460a-a80a-ec83bfeae126" providerId="ADAL" clId="{7AF676AC-FFDA-4E57-9F07-8086A2EC874E}" dt="2021-12-28T10:21:09.142" v="437" actId="20577"/>
          <ac:spMkLst>
            <pc:docMk/>
            <pc:sldMk cId="4102982672" sldId="277"/>
            <ac:spMk id="5" creationId="{933D94B8-A3E8-4CAE-9C3C-0FFF9F8AABD0}"/>
          </ac:spMkLst>
        </pc:spChg>
        <pc:picChg chg="mod">
          <ac:chgData name="Dr. Öğr. Üyesi  Cuma CETiNER" userId="2ba07f12-8faa-460a-a80a-ec83bfeae126" providerId="ADAL" clId="{7AF676AC-FFDA-4E57-9F07-8086A2EC874E}" dt="2021-12-28T10:20:49.813" v="421" actId="14100"/>
          <ac:picMkLst>
            <pc:docMk/>
            <pc:sldMk cId="4102982672" sldId="277"/>
            <ac:picMk id="4" creationId="{B5156B0C-5666-487C-958A-B49583C35B55}"/>
          </ac:picMkLst>
        </pc:picChg>
        <pc:picChg chg="add mod">
          <ac:chgData name="Dr. Öğr. Üyesi  Cuma CETiNER" userId="2ba07f12-8faa-460a-a80a-ec83bfeae126" providerId="ADAL" clId="{7AF676AC-FFDA-4E57-9F07-8086A2EC874E}" dt="2021-12-28T10:20:52.735" v="424" actId="1076"/>
          <ac:picMkLst>
            <pc:docMk/>
            <pc:sldMk cId="4102982672" sldId="277"/>
            <ac:picMk id="6" creationId="{102AEDBD-1639-4A35-845F-0D601B66F0CB}"/>
          </ac:picMkLst>
        </pc:picChg>
      </pc:sldChg>
      <pc:sldChg chg="addSp delSp modSp new mod">
        <pc:chgData name="Dr. Öğr. Üyesi  Cuma CETiNER" userId="2ba07f12-8faa-460a-a80a-ec83bfeae126" providerId="ADAL" clId="{7AF676AC-FFDA-4E57-9F07-8086A2EC874E}" dt="2021-12-28T10:08:58.769" v="40" actId="1076"/>
        <pc:sldMkLst>
          <pc:docMk/>
          <pc:sldMk cId="3292991872" sldId="278"/>
        </pc:sldMkLst>
        <pc:spChg chg="mod">
          <ac:chgData name="Dr. Öğr. Üyesi  Cuma CETiNER" userId="2ba07f12-8faa-460a-a80a-ec83bfeae126" providerId="ADAL" clId="{7AF676AC-FFDA-4E57-9F07-8086A2EC874E}" dt="2021-12-28T10:08:38.753" v="37" actId="255"/>
          <ac:spMkLst>
            <pc:docMk/>
            <pc:sldMk cId="3292991872" sldId="278"/>
            <ac:spMk id="2" creationId="{0BEB38D8-3A0A-4315-8916-2DFFF08B6BBE}"/>
          </ac:spMkLst>
        </pc:spChg>
        <pc:spChg chg="del">
          <ac:chgData name="Dr. Öğr. Üyesi  Cuma CETiNER" userId="2ba07f12-8faa-460a-a80a-ec83bfeae126" providerId="ADAL" clId="{7AF676AC-FFDA-4E57-9F07-8086A2EC874E}" dt="2021-12-28T10:07:39.544" v="1"/>
          <ac:spMkLst>
            <pc:docMk/>
            <pc:sldMk cId="3292991872" sldId="278"/>
            <ac:spMk id="3" creationId="{11A28879-F3A7-4CF6-AF70-679708B82689}"/>
          </ac:spMkLst>
        </pc:spChg>
        <pc:spChg chg="add mod">
          <ac:chgData name="Dr. Öğr. Üyesi  Cuma CETiNER" userId="2ba07f12-8faa-460a-a80a-ec83bfeae126" providerId="ADAL" clId="{7AF676AC-FFDA-4E57-9F07-8086A2EC874E}" dt="2021-12-28T10:08:11.647" v="9" actId="20577"/>
          <ac:spMkLst>
            <pc:docMk/>
            <pc:sldMk cId="3292991872" sldId="278"/>
            <ac:spMk id="6" creationId="{6BEF1587-BABE-4243-8229-7247A7B0035F}"/>
          </ac:spMkLst>
        </pc:spChg>
        <pc:picChg chg="add mod">
          <ac:chgData name="Dr. Öğr. Üyesi  Cuma CETiNER" userId="2ba07f12-8faa-460a-a80a-ec83bfeae126" providerId="ADAL" clId="{7AF676AC-FFDA-4E57-9F07-8086A2EC874E}" dt="2021-12-28T10:08:58.769" v="40" actId="1076"/>
          <ac:picMkLst>
            <pc:docMk/>
            <pc:sldMk cId="3292991872" sldId="278"/>
            <ac:picMk id="4" creationId="{98CCD914-DCD8-431E-89FE-801C64040A3D}"/>
          </ac:picMkLst>
        </pc:picChg>
      </pc:sldChg>
      <pc:sldChg chg="addSp delSp modSp new mod">
        <pc:chgData name="Dr. Öğr. Üyesi  Cuma CETiNER" userId="2ba07f12-8faa-460a-a80a-ec83bfeae126" providerId="ADAL" clId="{7AF676AC-FFDA-4E57-9F07-8086A2EC874E}" dt="2021-12-28T10:14:11.974" v="137" actId="1076"/>
        <pc:sldMkLst>
          <pc:docMk/>
          <pc:sldMk cId="1157365619" sldId="279"/>
        </pc:sldMkLst>
        <pc:spChg chg="mod">
          <ac:chgData name="Dr. Öğr. Üyesi  Cuma CETiNER" userId="2ba07f12-8faa-460a-a80a-ec83bfeae126" providerId="ADAL" clId="{7AF676AC-FFDA-4E57-9F07-8086A2EC874E}" dt="2021-12-28T10:13:18.449" v="111" actId="255"/>
          <ac:spMkLst>
            <pc:docMk/>
            <pc:sldMk cId="1157365619" sldId="279"/>
            <ac:spMk id="2" creationId="{4C68E9BD-4136-40A7-8671-04943130FC16}"/>
          </ac:spMkLst>
        </pc:spChg>
        <pc:spChg chg="mod">
          <ac:chgData name="Dr. Öğr. Üyesi  Cuma CETiNER" userId="2ba07f12-8faa-460a-a80a-ec83bfeae126" providerId="ADAL" clId="{7AF676AC-FFDA-4E57-9F07-8086A2EC874E}" dt="2021-12-28T10:14:05.021" v="136" actId="6549"/>
          <ac:spMkLst>
            <pc:docMk/>
            <pc:sldMk cId="1157365619" sldId="279"/>
            <ac:spMk id="3" creationId="{0CE652C9-5B4A-48E4-9960-69160DF513CB}"/>
          </ac:spMkLst>
        </pc:spChg>
        <pc:spChg chg="add mod">
          <ac:chgData name="Dr. Öğr. Üyesi  Cuma CETiNER" userId="2ba07f12-8faa-460a-a80a-ec83bfeae126" providerId="ADAL" clId="{7AF676AC-FFDA-4E57-9F07-8086A2EC874E}" dt="2021-12-28T10:09:58.713" v="45" actId="1076"/>
          <ac:spMkLst>
            <pc:docMk/>
            <pc:sldMk cId="1157365619" sldId="279"/>
            <ac:spMk id="4" creationId="{B52757DF-8450-4941-A85F-2AB87DE21D08}"/>
          </ac:spMkLst>
        </pc:spChg>
        <pc:spChg chg="add del mod">
          <ac:chgData name="Dr. Öğr. Üyesi  Cuma CETiNER" userId="2ba07f12-8faa-460a-a80a-ec83bfeae126" providerId="ADAL" clId="{7AF676AC-FFDA-4E57-9F07-8086A2EC874E}" dt="2021-12-28T10:13:04.972" v="108" actId="478"/>
          <ac:spMkLst>
            <pc:docMk/>
            <pc:sldMk cId="1157365619" sldId="279"/>
            <ac:spMk id="5" creationId="{E8191A8B-2523-4313-AA75-7200A585B93D}"/>
          </ac:spMkLst>
        </pc:spChg>
        <pc:spChg chg="add mod">
          <ac:chgData name="Dr. Öğr. Üyesi  Cuma CETiNER" userId="2ba07f12-8faa-460a-a80a-ec83bfeae126" providerId="ADAL" clId="{7AF676AC-FFDA-4E57-9F07-8086A2EC874E}" dt="2021-12-28T10:13:11.598" v="110" actId="1076"/>
          <ac:spMkLst>
            <pc:docMk/>
            <pc:sldMk cId="1157365619" sldId="279"/>
            <ac:spMk id="6" creationId="{6C159E2F-26DB-469A-BDEF-A835520B398D}"/>
          </ac:spMkLst>
        </pc:spChg>
        <pc:picChg chg="add mod">
          <ac:chgData name="Dr. Öğr. Üyesi  Cuma CETiNER" userId="2ba07f12-8faa-460a-a80a-ec83bfeae126" providerId="ADAL" clId="{7AF676AC-FFDA-4E57-9F07-8086A2EC874E}" dt="2021-12-28T10:14:11.974" v="137" actId="1076"/>
          <ac:picMkLst>
            <pc:docMk/>
            <pc:sldMk cId="1157365619" sldId="279"/>
            <ac:picMk id="1025" creationId="{CD0A5112-F3F1-441D-88A0-3B3AAA336926}"/>
          </ac:picMkLst>
        </pc:picChg>
        <pc:picChg chg="add del mod">
          <ac:chgData name="Dr. Öğr. Üyesi  Cuma CETiNER" userId="2ba07f12-8faa-460a-a80a-ec83bfeae126" providerId="ADAL" clId="{7AF676AC-FFDA-4E57-9F07-8086A2EC874E}" dt="2021-12-28T10:10:08.810" v="46" actId="21"/>
          <ac:picMkLst>
            <pc:docMk/>
            <pc:sldMk cId="1157365619" sldId="279"/>
            <ac:picMk id="1026" creationId="{9CB2CB80-9E11-4218-BDE1-02A2A938248C}"/>
          </ac:picMkLst>
        </pc:picChg>
      </pc:sldChg>
      <pc:sldChg chg="addSp delSp modSp new mod">
        <pc:chgData name="Dr. Öğr. Üyesi  Cuma CETiNER" userId="2ba07f12-8faa-460a-a80a-ec83bfeae126" providerId="ADAL" clId="{7AF676AC-FFDA-4E57-9F07-8086A2EC874E}" dt="2021-12-28T10:12:24.995" v="105" actId="20577"/>
        <pc:sldMkLst>
          <pc:docMk/>
          <pc:sldMk cId="3112663148" sldId="280"/>
        </pc:sldMkLst>
        <pc:spChg chg="del">
          <ac:chgData name="Dr. Öğr. Üyesi  Cuma CETiNER" userId="2ba07f12-8faa-460a-a80a-ec83bfeae126" providerId="ADAL" clId="{7AF676AC-FFDA-4E57-9F07-8086A2EC874E}" dt="2021-12-28T10:10:21.532" v="51" actId="26606"/>
          <ac:spMkLst>
            <pc:docMk/>
            <pc:sldMk cId="3112663148" sldId="280"/>
            <ac:spMk id="2" creationId="{FB0BEA1E-9F4B-4948-8748-3A54EB359FF5}"/>
          </ac:spMkLst>
        </pc:spChg>
        <pc:spChg chg="del">
          <ac:chgData name="Dr. Öğr. Üyesi  Cuma CETiNER" userId="2ba07f12-8faa-460a-a80a-ec83bfeae126" providerId="ADAL" clId="{7AF676AC-FFDA-4E57-9F07-8086A2EC874E}" dt="2021-12-28T10:10:18.173" v="49"/>
          <ac:spMkLst>
            <pc:docMk/>
            <pc:sldMk cId="3112663148" sldId="280"/>
            <ac:spMk id="3" creationId="{2C20F572-43D0-4C9D-A401-A4FB1C0C23E1}"/>
          </ac:spMkLst>
        </pc:spChg>
        <pc:spChg chg="add mod">
          <ac:chgData name="Dr. Öğr. Üyesi  Cuma CETiNER" userId="2ba07f12-8faa-460a-a80a-ec83bfeae126" providerId="ADAL" clId="{7AF676AC-FFDA-4E57-9F07-8086A2EC874E}" dt="2021-12-28T10:11:29.353" v="97" actId="255"/>
          <ac:spMkLst>
            <pc:docMk/>
            <pc:sldMk cId="3112663148" sldId="280"/>
            <ac:spMk id="7" creationId="{47613129-12D8-4BBA-A921-9777E1CEC7DC}"/>
          </ac:spMkLst>
        </pc:spChg>
        <pc:spChg chg="add mod">
          <ac:chgData name="Dr. Öğr. Üyesi  Cuma CETiNER" userId="2ba07f12-8faa-460a-a80a-ec83bfeae126" providerId="ADAL" clId="{7AF676AC-FFDA-4E57-9F07-8086A2EC874E}" dt="2021-12-28T10:12:10.825" v="99" actId="1076"/>
          <ac:spMkLst>
            <pc:docMk/>
            <pc:sldMk cId="3112663148" sldId="280"/>
            <ac:spMk id="9" creationId="{BC014B4D-391A-422D-8826-FD92F449253F}"/>
          </ac:spMkLst>
        </pc:spChg>
        <pc:spChg chg="add mod">
          <ac:chgData name="Dr. Öğr. Üyesi  Cuma CETiNER" userId="2ba07f12-8faa-460a-a80a-ec83bfeae126" providerId="ADAL" clId="{7AF676AC-FFDA-4E57-9F07-8086A2EC874E}" dt="2021-12-28T10:12:24.995" v="105" actId="20577"/>
          <ac:spMkLst>
            <pc:docMk/>
            <pc:sldMk cId="3112663148" sldId="280"/>
            <ac:spMk id="10" creationId="{5BB8FE38-A8EC-4DEB-B143-3AC637D068F9}"/>
          </ac:spMkLst>
        </pc:spChg>
        <pc:picChg chg="add mod">
          <ac:chgData name="Dr. Öğr. Üyesi  Cuma CETiNER" userId="2ba07f12-8faa-460a-a80a-ec83bfeae126" providerId="ADAL" clId="{7AF676AC-FFDA-4E57-9F07-8086A2EC874E}" dt="2021-12-28T10:12:15.650" v="101" actId="14100"/>
          <ac:picMkLst>
            <pc:docMk/>
            <pc:sldMk cId="3112663148" sldId="280"/>
            <ac:picMk id="4" creationId="{722857A6-BCFD-421D-AEF9-BD3A99FAD93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653D407C-1C75-4434-9406-4568C175F69C}" type="datetimeFigureOut">
              <a:rPr lang="tr-TR" smtClean="0"/>
              <a:pPr/>
              <a:t>28.12.2021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0BE7D48-BC79-43B7-9EDF-9FD2F9B52A28}"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653D407C-1C75-4434-9406-4568C175F69C}" type="datetimeFigureOut">
              <a:rPr lang="tr-TR" smtClean="0"/>
              <a:pPr/>
              <a:t>28.12.2021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0BE7D48-BC79-43B7-9EDF-9FD2F9B52A28}"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653D407C-1C75-4434-9406-4568C175F69C}" type="datetimeFigureOut">
              <a:rPr lang="tr-TR" smtClean="0"/>
              <a:pPr/>
              <a:t>28.12.2021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0BE7D48-BC79-43B7-9EDF-9FD2F9B52A28}"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653D407C-1C75-4434-9406-4568C175F69C}" type="datetimeFigureOut">
              <a:rPr lang="tr-TR" smtClean="0"/>
              <a:pPr/>
              <a:t>28.12.2021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0BE7D48-BC79-43B7-9EDF-9FD2F9B52A28}"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653D407C-1C75-4434-9406-4568C175F69C}" type="datetimeFigureOut">
              <a:rPr lang="tr-TR" smtClean="0"/>
              <a:pPr/>
              <a:t>28.12.2021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0BE7D48-BC79-43B7-9EDF-9FD2F9B52A28}"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653D407C-1C75-4434-9406-4568C175F69C}" type="datetimeFigureOut">
              <a:rPr lang="tr-TR" smtClean="0"/>
              <a:pPr/>
              <a:t>28.12.2021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0BE7D48-BC79-43B7-9EDF-9FD2F9B52A28}"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653D407C-1C75-4434-9406-4568C175F69C}" type="datetimeFigureOut">
              <a:rPr lang="tr-TR" smtClean="0"/>
              <a:pPr/>
              <a:t>28.12.2021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D0BE7D48-BC79-43B7-9EDF-9FD2F9B52A28}"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653D407C-1C75-4434-9406-4568C175F69C}" type="datetimeFigureOut">
              <a:rPr lang="tr-TR" smtClean="0"/>
              <a:pPr/>
              <a:t>28.12.2021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0BE7D48-BC79-43B7-9EDF-9FD2F9B52A28}"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53D407C-1C75-4434-9406-4568C175F69C}" type="datetimeFigureOut">
              <a:rPr lang="tr-TR" smtClean="0"/>
              <a:pPr/>
              <a:t>28.12.2021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D0BE7D48-BC79-43B7-9EDF-9FD2F9B52A28}"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653D407C-1C75-4434-9406-4568C175F69C}" type="datetimeFigureOut">
              <a:rPr lang="tr-TR" smtClean="0"/>
              <a:pPr/>
              <a:t>28.12.2021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0BE7D48-BC79-43B7-9EDF-9FD2F9B52A28}"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653D407C-1C75-4434-9406-4568C175F69C}" type="datetimeFigureOut">
              <a:rPr lang="tr-TR" smtClean="0"/>
              <a:pPr/>
              <a:t>28.12.2021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0BE7D48-BC79-43B7-9EDF-9FD2F9B52A28}"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3D407C-1C75-4434-9406-4568C175F69C}" type="datetimeFigureOut">
              <a:rPr lang="tr-TR" smtClean="0"/>
              <a:pPr/>
              <a:t>28.12.2021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E7D48-BC79-43B7-9EDF-9FD2F9B52A28}"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nerjiportali.com/biyokutle-enerjisi-nedir/"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dirty="0"/>
              <a:t>Yenilenebilir Enerji Kaynaklarından Biyogaz Enerjisi</a:t>
            </a:r>
          </a:p>
        </p:txBody>
      </p:sp>
      <p:pic>
        <p:nvPicPr>
          <p:cNvPr id="4" name="3 İçerik Yer Tutucusu" descr="biyo1.bmp"/>
          <p:cNvPicPr>
            <a:picLocks noGrp="1" noChangeAspect="1"/>
          </p:cNvPicPr>
          <p:nvPr>
            <p:ph idx="1"/>
          </p:nvPr>
        </p:nvPicPr>
        <p:blipFill>
          <a:blip r:embed="rId2" cstate="print"/>
          <a:stretch>
            <a:fillRect/>
          </a:stretch>
        </p:blipFill>
        <p:spPr>
          <a:xfrm>
            <a:off x="2123728" y="1268760"/>
            <a:ext cx="4746650" cy="4478412"/>
          </a:xfrm>
        </p:spPr>
      </p:pic>
      <p:sp>
        <p:nvSpPr>
          <p:cNvPr id="5" name="4 Metin kutusu"/>
          <p:cNvSpPr txBox="1"/>
          <p:nvPr/>
        </p:nvSpPr>
        <p:spPr>
          <a:xfrm>
            <a:off x="2339752" y="5949280"/>
            <a:ext cx="4350615" cy="400110"/>
          </a:xfrm>
          <a:prstGeom prst="rect">
            <a:avLst/>
          </a:prstGeom>
          <a:noFill/>
        </p:spPr>
        <p:txBody>
          <a:bodyPr wrap="none" rtlCol="0">
            <a:spAutoFit/>
          </a:bodyPr>
          <a:lstStyle/>
          <a:p>
            <a:r>
              <a:rPr lang="tr-TR" sz="2000" b="1" dirty="0"/>
              <a:t>Hazırlayan : Yrd. </a:t>
            </a:r>
            <a:r>
              <a:rPr lang="tr-TR" sz="2000" b="1" dirty="0" err="1"/>
              <a:t>Doç.Dr</a:t>
            </a:r>
            <a:r>
              <a:rPr lang="tr-TR" sz="2000" b="1" dirty="0"/>
              <a:t>. Cuma ÇETİNER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tr-TR" sz="2000" dirty="0"/>
              <a:t>Biyogaz elde ediliş safhaları</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9382" y="1600200"/>
            <a:ext cx="4065236" cy="4525963"/>
          </a:xfrm>
        </p:spPr>
      </p:pic>
    </p:spTree>
    <p:extLst>
      <p:ext uri="{BB962C8B-B14F-4D97-AF65-F5344CB8AC3E}">
        <p14:creationId xmlns:p14="http://schemas.microsoft.com/office/powerpoint/2010/main" val="3827364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sean\Desktop\enerji calismasi\untitled.bmp"/>
          <p:cNvPicPr>
            <a:picLocks noChangeAspect="1" noChangeArrowheads="1"/>
          </p:cNvPicPr>
          <p:nvPr/>
        </p:nvPicPr>
        <p:blipFill>
          <a:blip r:embed="rId2" cstate="print"/>
          <a:srcRect/>
          <a:stretch>
            <a:fillRect/>
          </a:stretch>
        </p:blipFill>
        <p:spPr bwMode="auto">
          <a:xfrm>
            <a:off x="683568" y="1556792"/>
            <a:ext cx="8092008" cy="4846635"/>
          </a:xfrm>
          <a:prstGeom prst="rect">
            <a:avLst/>
          </a:prstGeom>
          <a:noFill/>
          <a:ln w="9525">
            <a:noFill/>
            <a:miter lim="800000"/>
            <a:headEnd/>
            <a:tailEnd/>
          </a:ln>
        </p:spPr>
      </p:pic>
      <p:sp>
        <p:nvSpPr>
          <p:cNvPr id="5" name="Metin kutusu 4">
            <a:extLst>
              <a:ext uri="{FF2B5EF4-FFF2-40B4-BE49-F238E27FC236}">
                <a16:creationId xmlns:a16="http://schemas.microsoft.com/office/drawing/2014/main" id="{76BC55DB-ED1C-40F3-9519-AF007D9D5279}"/>
              </a:ext>
            </a:extLst>
          </p:cNvPr>
          <p:cNvSpPr txBox="1"/>
          <p:nvPr/>
        </p:nvSpPr>
        <p:spPr>
          <a:xfrm>
            <a:off x="1907704" y="332656"/>
            <a:ext cx="5472608" cy="369332"/>
          </a:xfrm>
          <a:prstGeom prst="rect">
            <a:avLst/>
          </a:prstGeom>
          <a:noFill/>
        </p:spPr>
        <p:txBody>
          <a:bodyPr wrap="square">
            <a:spAutoFit/>
          </a:bodyPr>
          <a:lstStyle/>
          <a:p>
            <a:r>
              <a:rPr lang="tr-TR" sz="1800" dirty="0" err="1"/>
              <a:t>Biyokütle</a:t>
            </a:r>
            <a:r>
              <a:rPr lang="tr-TR" sz="1800" dirty="0"/>
              <a:t> –Biyogaz Çevrimleri</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1" y="1412775"/>
            <a:ext cx="4892154" cy="2913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3 İçerik Yer Tutucusu" descr="biyo3.bmp"/>
          <p:cNvPicPr>
            <a:picLocks noGrp="1" noChangeAspect="1"/>
          </p:cNvPicPr>
          <p:nvPr>
            <p:ph idx="1"/>
          </p:nvPr>
        </p:nvPicPr>
        <p:blipFill>
          <a:blip r:embed="rId3" cstate="print"/>
          <a:stretch>
            <a:fillRect/>
          </a:stretch>
        </p:blipFill>
        <p:spPr>
          <a:xfrm>
            <a:off x="4283968" y="1196752"/>
            <a:ext cx="4640487" cy="449512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800" dirty="0"/>
              <a:t>Klasik </a:t>
            </a:r>
            <a:r>
              <a:rPr lang="tr-TR" sz="1800" dirty="0" err="1"/>
              <a:t>biyokütle</a:t>
            </a:r>
            <a:r>
              <a:rPr lang="tr-TR" sz="1800" dirty="0"/>
              <a:t> çalışması</a:t>
            </a:r>
          </a:p>
        </p:txBody>
      </p:sp>
      <p:pic>
        <p:nvPicPr>
          <p:cNvPr id="4" name="3 İçerik Yer Tutucusu" descr="biyo2.bmp"/>
          <p:cNvPicPr>
            <a:picLocks noGrp="1" noChangeAspect="1"/>
          </p:cNvPicPr>
          <p:nvPr>
            <p:ph idx="1"/>
          </p:nvPr>
        </p:nvPicPr>
        <p:blipFill>
          <a:blip r:embed="rId2" cstate="print"/>
          <a:stretch>
            <a:fillRect/>
          </a:stretch>
        </p:blipFill>
        <p:spPr>
          <a:xfrm>
            <a:off x="1572000" y="1620324"/>
            <a:ext cx="6000000" cy="448571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779145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975" y="5541160"/>
            <a:ext cx="57340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Metin kutusu 6">
            <a:extLst>
              <a:ext uri="{FF2B5EF4-FFF2-40B4-BE49-F238E27FC236}">
                <a16:creationId xmlns:a16="http://schemas.microsoft.com/office/drawing/2014/main" id="{1F87637D-9055-456E-A2F5-78DDDA4DCE52}"/>
              </a:ext>
            </a:extLst>
          </p:cNvPr>
          <p:cNvSpPr txBox="1"/>
          <p:nvPr/>
        </p:nvSpPr>
        <p:spPr>
          <a:xfrm>
            <a:off x="1835696" y="650778"/>
            <a:ext cx="4572000" cy="369332"/>
          </a:xfrm>
          <a:prstGeom prst="rect">
            <a:avLst/>
          </a:prstGeom>
          <a:noFill/>
        </p:spPr>
        <p:txBody>
          <a:bodyPr wrap="square">
            <a:spAutoFit/>
          </a:bodyPr>
          <a:lstStyle/>
          <a:p>
            <a:r>
              <a:rPr lang="tr-TR" dirty="0" err="1"/>
              <a:t>Aneorabik</a:t>
            </a:r>
            <a:r>
              <a:rPr lang="tr-TR" dirty="0"/>
              <a:t> İşlemde Bakteriler</a:t>
            </a:r>
          </a:p>
        </p:txBody>
      </p:sp>
    </p:spTree>
    <p:extLst>
      <p:ext uri="{BB962C8B-B14F-4D97-AF65-F5344CB8AC3E}">
        <p14:creationId xmlns:p14="http://schemas.microsoft.com/office/powerpoint/2010/main" val="2975990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772816"/>
            <a:ext cx="76581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a:extLst>
              <a:ext uri="{FF2B5EF4-FFF2-40B4-BE49-F238E27FC236}">
                <a16:creationId xmlns:a16="http://schemas.microsoft.com/office/drawing/2014/main" id="{400BB7BC-2FDD-4241-A338-9ED3EC585C47}"/>
              </a:ext>
            </a:extLst>
          </p:cNvPr>
          <p:cNvSpPr txBox="1"/>
          <p:nvPr/>
        </p:nvSpPr>
        <p:spPr>
          <a:xfrm>
            <a:off x="2051720" y="627484"/>
            <a:ext cx="5112568" cy="369332"/>
          </a:xfrm>
          <a:prstGeom prst="rect">
            <a:avLst/>
          </a:prstGeom>
          <a:noFill/>
        </p:spPr>
        <p:txBody>
          <a:bodyPr wrap="square">
            <a:spAutoFit/>
          </a:bodyPr>
          <a:lstStyle/>
          <a:p>
            <a:r>
              <a:rPr lang="tr-TR" sz="1800" dirty="0"/>
              <a:t>Biyogaz elde ediliş safhaları</a:t>
            </a:r>
            <a:endParaRPr lang="tr-TR" dirty="0"/>
          </a:p>
        </p:txBody>
      </p:sp>
    </p:spTree>
    <p:extLst>
      <p:ext uri="{BB962C8B-B14F-4D97-AF65-F5344CB8AC3E}">
        <p14:creationId xmlns:p14="http://schemas.microsoft.com/office/powerpoint/2010/main" val="694388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96752"/>
            <a:ext cx="6350116" cy="4018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1956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922114"/>
          </a:xfrm>
        </p:spPr>
        <p:txBody>
          <a:bodyPr>
            <a:normAutofit/>
          </a:bodyPr>
          <a:lstStyle/>
          <a:p>
            <a:r>
              <a:rPr lang="tr-TR" sz="1800" dirty="0"/>
              <a:t>Katı atıktan gaz üretimi</a:t>
            </a:r>
          </a:p>
        </p:txBody>
      </p:sp>
      <p:pic>
        <p:nvPicPr>
          <p:cNvPr id="71682" name="Picture 2"/>
          <p:cNvPicPr>
            <a:picLocks noChangeAspect="1" noChangeArrowheads="1"/>
          </p:cNvPicPr>
          <p:nvPr/>
        </p:nvPicPr>
        <p:blipFill>
          <a:blip r:embed="rId2" cstate="print"/>
          <a:srcRect/>
          <a:stretch>
            <a:fillRect/>
          </a:stretch>
        </p:blipFill>
        <p:spPr bwMode="auto">
          <a:xfrm>
            <a:off x="1979712" y="1700808"/>
            <a:ext cx="4968552" cy="390569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64450205"/>
              </p:ext>
            </p:extLst>
          </p:nvPr>
        </p:nvGraphicFramePr>
        <p:xfrm>
          <a:off x="323529" y="1124743"/>
          <a:ext cx="8280918" cy="5040560"/>
        </p:xfrm>
        <a:graphic>
          <a:graphicData uri="http://schemas.openxmlformats.org/drawingml/2006/table">
            <a:tbl>
              <a:tblPr firstRow="1" bandRow="1" bandCol="1">
                <a:tableStyleId>{5C22544A-7EE6-4342-B048-85BDC9FD1C3A}</a:tableStyleId>
              </a:tblPr>
              <a:tblGrid>
                <a:gridCol w="2760306">
                  <a:extLst>
                    <a:ext uri="{9D8B030D-6E8A-4147-A177-3AD203B41FA5}">
                      <a16:colId xmlns:a16="http://schemas.microsoft.com/office/drawing/2014/main" val="20000"/>
                    </a:ext>
                  </a:extLst>
                </a:gridCol>
                <a:gridCol w="2760306">
                  <a:extLst>
                    <a:ext uri="{9D8B030D-6E8A-4147-A177-3AD203B41FA5}">
                      <a16:colId xmlns:a16="http://schemas.microsoft.com/office/drawing/2014/main" val="20001"/>
                    </a:ext>
                  </a:extLst>
                </a:gridCol>
                <a:gridCol w="2760306">
                  <a:extLst>
                    <a:ext uri="{9D8B030D-6E8A-4147-A177-3AD203B41FA5}">
                      <a16:colId xmlns:a16="http://schemas.microsoft.com/office/drawing/2014/main" val="20002"/>
                    </a:ext>
                  </a:extLst>
                </a:gridCol>
              </a:tblGrid>
              <a:tr h="315035">
                <a:tc>
                  <a:txBody>
                    <a:bodyPr/>
                    <a:lstStyle/>
                    <a:p>
                      <a:pPr algn="ctr">
                        <a:spcAft>
                          <a:spcPts val="0"/>
                        </a:spcAft>
                      </a:pPr>
                      <a:r>
                        <a:rPr lang="tr-TR" sz="800">
                          <a:effectLst/>
                        </a:rPr>
                        <a:t>Kaynak</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800">
                          <a:effectLst/>
                        </a:rPr>
                        <a:t>Biyogaz Verimi (litre/kg)</a:t>
                      </a:r>
                      <a:endParaRPr lang="tr-TR"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800">
                          <a:effectLst/>
                        </a:rPr>
                        <a:t>Metan Oranı (hac. %’si)</a:t>
                      </a:r>
                      <a:endParaRPr lang="tr-TR"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15035">
                <a:tc>
                  <a:txBody>
                    <a:bodyPr/>
                    <a:lstStyle/>
                    <a:p>
                      <a:pPr>
                        <a:spcAft>
                          <a:spcPts val="0"/>
                        </a:spcAft>
                      </a:pPr>
                      <a:r>
                        <a:rPr lang="tr-TR" sz="1400" dirty="0">
                          <a:effectLst/>
                        </a:rPr>
                        <a:t>Sığır Gübresi</a:t>
                      </a:r>
                      <a:endParaRPr lang="tr-T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a:effectLst/>
                        </a:rPr>
                        <a:t>90-310</a:t>
                      </a:r>
                      <a:endParaRPr lang="tr-T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a:effectLst/>
                        </a:rPr>
                        <a:t>65</a:t>
                      </a:r>
                      <a:endParaRPr lang="tr-TR"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15035">
                <a:tc>
                  <a:txBody>
                    <a:bodyPr/>
                    <a:lstStyle/>
                    <a:p>
                      <a:pPr>
                        <a:spcAft>
                          <a:spcPts val="0"/>
                        </a:spcAft>
                      </a:pPr>
                      <a:r>
                        <a:rPr lang="tr-TR" sz="1400" dirty="0">
                          <a:effectLst/>
                        </a:rPr>
                        <a:t>Kanatlı Gübresi</a:t>
                      </a:r>
                      <a:endParaRPr lang="tr-T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a:effectLst/>
                        </a:rPr>
                        <a:t>310-620</a:t>
                      </a:r>
                      <a:endParaRPr lang="tr-T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a:effectLst/>
                        </a:rPr>
                        <a:t>60</a:t>
                      </a:r>
                      <a:endParaRPr lang="tr-TR"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15035">
                <a:tc>
                  <a:txBody>
                    <a:bodyPr/>
                    <a:lstStyle/>
                    <a:p>
                      <a:pPr>
                        <a:spcAft>
                          <a:spcPts val="0"/>
                        </a:spcAft>
                      </a:pPr>
                      <a:r>
                        <a:rPr lang="tr-TR" sz="1400" dirty="0">
                          <a:effectLst/>
                        </a:rPr>
                        <a:t>Domuz Gübresi</a:t>
                      </a:r>
                      <a:endParaRPr lang="tr-T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a:effectLst/>
                        </a:rPr>
                        <a:t>340-550</a:t>
                      </a:r>
                      <a:endParaRPr lang="tr-T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a:effectLst/>
                        </a:rPr>
                        <a:t>65-70</a:t>
                      </a:r>
                      <a:endParaRPr lang="tr-TR"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15035">
                <a:tc>
                  <a:txBody>
                    <a:bodyPr/>
                    <a:lstStyle/>
                    <a:p>
                      <a:pPr>
                        <a:spcAft>
                          <a:spcPts val="0"/>
                        </a:spcAft>
                      </a:pPr>
                      <a:r>
                        <a:rPr lang="tr-TR" sz="1400" dirty="0">
                          <a:effectLst/>
                        </a:rPr>
                        <a:t>Buğday Samanı</a:t>
                      </a:r>
                      <a:endParaRPr lang="tr-T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a:effectLst/>
                        </a:rPr>
                        <a:t>200-300</a:t>
                      </a:r>
                      <a:endParaRPr lang="tr-T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a:effectLst/>
                        </a:rPr>
                        <a:t>50-60</a:t>
                      </a:r>
                      <a:endParaRPr lang="tr-TR"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15035">
                <a:tc>
                  <a:txBody>
                    <a:bodyPr/>
                    <a:lstStyle/>
                    <a:p>
                      <a:pPr>
                        <a:spcAft>
                          <a:spcPts val="0"/>
                        </a:spcAft>
                      </a:pPr>
                      <a:r>
                        <a:rPr lang="tr-TR" sz="1400" dirty="0">
                          <a:effectLst/>
                        </a:rPr>
                        <a:t>Çavdar Samanı</a:t>
                      </a:r>
                      <a:endParaRPr lang="tr-T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a:effectLst/>
                        </a:rPr>
                        <a:t>200-300</a:t>
                      </a:r>
                      <a:endParaRPr lang="tr-T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a:effectLst/>
                        </a:rPr>
                        <a:t>59</a:t>
                      </a:r>
                      <a:endParaRPr lang="tr-TR"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15035">
                <a:tc>
                  <a:txBody>
                    <a:bodyPr/>
                    <a:lstStyle/>
                    <a:p>
                      <a:pPr>
                        <a:spcAft>
                          <a:spcPts val="0"/>
                        </a:spcAft>
                      </a:pPr>
                      <a:r>
                        <a:rPr lang="tr-TR" sz="1400" dirty="0">
                          <a:effectLst/>
                        </a:rPr>
                        <a:t>Arpa Samanı</a:t>
                      </a:r>
                      <a:endParaRPr lang="tr-T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a:effectLst/>
                        </a:rPr>
                        <a:t>290-310</a:t>
                      </a:r>
                      <a:endParaRPr lang="tr-T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a:effectLst/>
                        </a:rPr>
                        <a:t>59</a:t>
                      </a:r>
                      <a:endParaRPr lang="tr-TR"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15035">
                <a:tc>
                  <a:txBody>
                    <a:bodyPr/>
                    <a:lstStyle/>
                    <a:p>
                      <a:pPr>
                        <a:spcAft>
                          <a:spcPts val="0"/>
                        </a:spcAft>
                      </a:pPr>
                      <a:r>
                        <a:rPr lang="tr-TR" sz="1400" dirty="0">
                          <a:effectLst/>
                        </a:rPr>
                        <a:t>Mısır Sapları ve Artıkları</a:t>
                      </a:r>
                      <a:endParaRPr lang="tr-T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dirty="0">
                          <a:effectLst/>
                        </a:rPr>
                        <a:t>380-460</a:t>
                      </a:r>
                      <a:endParaRPr lang="tr-T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dirty="0">
                          <a:effectLst/>
                        </a:rPr>
                        <a:t>59</a:t>
                      </a:r>
                      <a:endParaRPr lang="tr-TR"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15035">
                <a:tc>
                  <a:txBody>
                    <a:bodyPr/>
                    <a:lstStyle/>
                    <a:p>
                      <a:pPr>
                        <a:spcAft>
                          <a:spcPts val="0"/>
                        </a:spcAft>
                      </a:pPr>
                      <a:r>
                        <a:rPr lang="tr-TR" sz="1400">
                          <a:effectLst/>
                        </a:rPr>
                        <a:t>Keten &amp; Kenevir</a:t>
                      </a:r>
                      <a:endParaRPr lang="tr-T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a:effectLst/>
                        </a:rPr>
                        <a:t>360</a:t>
                      </a:r>
                      <a:endParaRPr lang="tr-T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dirty="0">
                          <a:effectLst/>
                        </a:rPr>
                        <a:t>59</a:t>
                      </a:r>
                      <a:endParaRPr lang="tr-TR"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15035">
                <a:tc>
                  <a:txBody>
                    <a:bodyPr/>
                    <a:lstStyle/>
                    <a:p>
                      <a:pPr>
                        <a:spcAft>
                          <a:spcPts val="0"/>
                        </a:spcAft>
                      </a:pPr>
                      <a:r>
                        <a:rPr lang="tr-TR" sz="1400">
                          <a:effectLst/>
                        </a:rPr>
                        <a:t>Çimen</a:t>
                      </a:r>
                      <a:endParaRPr lang="tr-T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a:effectLst/>
                        </a:rPr>
                        <a:t>280-550</a:t>
                      </a:r>
                      <a:endParaRPr lang="tr-T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dirty="0">
                          <a:effectLst/>
                        </a:rPr>
                        <a:t>70</a:t>
                      </a:r>
                      <a:endParaRPr lang="tr-TR"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15035">
                <a:tc>
                  <a:txBody>
                    <a:bodyPr/>
                    <a:lstStyle/>
                    <a:p>
                      <a:pPr>
                        <a:spcAft>
                          <a:spcPts val="0"/>
                        </a:spcAft>
                      </a:pPr>
                      <a:r>
                        <a:rPr lang="tr-TR" sz="1400">
                          <a:effectLst/>
                        </a:rPr>
                        <a:t>Sebze Artıkları</a:t>
                      </a:r>
                      <a:endParaRPr lang="tr-T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a:effectLst/>
                        </a:rPr>
                        <a:t>330-360</a:t>
                      </a:r>
                      <a:endParaRPr lang="tr-T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dirty="0">
                          <a:effectLst/>
                        </a:rPr>
                        <a:t>Değişken</a:t>
                      </a:r>
                      <a:endParaRPr lang="tr-TR"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315035">
                <a:tc>
                  <a:txBody>
                    <a:bodyPr/>
                    <a:lstStyle/>
                    <a:p>
                      <a:pPr>
                        <a:spcAft>
                          <a:spcPts val="0"/>
                        </a:spcAft>
                      </a:pPr>
                      <a:r>
                        <a:rPr lang="tr-TR" sz="1400">
                          <a:effectLst/>
                        </a:rPr>
                        <a:t>Ziraat Atıkları</a:t>
                      </a:r>
                      <a:endParaRPr lang="tr-T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a:effectLst/>
                        </a:rPr>
                        <a:t>310-430</a:t>
                      </a:r>
                      <a:endParaRPr lang="tr-T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dirty="0">
                          <a:effectLst/>
                        </a:rPr>
                        <a:t>60-70</a:t>
                      </a:r>
                      <a:endParaRPr lang="tr-TR"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315035">
                <a:tc>
                  <a:txBody>
                    <a:bodyPr/>
                    <a:lstStyle/>
                    <a:p>
                      <a:pPr>
                        <a:spcAft>
                          <a:spcPts val="0"/>
                        </a:spcAft>
                      </a:pPr>
                      <a:r>
                        <a:rPr lang="tr-TR" sz="1400">
                          <a:effectLst/>
                        </a:rPr>
                        <a:t>Yerfıstığı Kabuğu</a:t>
                      </a:r>
                      <a:endParaRPr lang="tr-T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a:effectLst/>
                        </a:rPr>
                        <a:t>365</a:t>
                      </a:r>
                      <a:endParaRPr lang="tr-T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dirty="0">
                          <a:effectLst/>
                        </a:rPr>
                        <a:t>-</a:t>
                      </a:r>
                      <a:endParaRPr lang="tr-TR"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315035">
                <a:tc>
                  <a:txBody>
                    <a:bodyPr/>
                    <a:lstStyle/>
                    <a:p>
                      <a:pPr>
                        <a:spcAft>
                          <a:spcPts val="0"/>
                        </a:spcAft>
                      </a:pPr>
                      <a:r>
                        <a:rPr lang="tr-TR" sz="1400">
                          <a:effectLst/>
                        </a:rPr>
                        <a:t>Dökülmüş ağaç Yaprakları</a:t>
                      </a:r>
                      <a:endParaRPr lang="tr-T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a:effectLst/>
                        </a:rPr>
                        <a:t>210-290</a:t>
                      </a:r>
                      <a:endParaRPr lang="tr-T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dirty="0">
                          <a:effectLst/>
                        </a:rPr>
                        <a:t>58</a:t>
                      </a:r>
                      <a:endParaRPr lang="tr-TR"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315035">
                <a:tc>
                  <a:txBody>
                    <a:bodyPr/>
                    <a:lstStyle/>
                    <a:p>
                      <a:pPr>
                        <a:spcAft>
                          <a:spcPts val="0"/>
                        </a:spcAft>
                      </a:pPr>
                      <a:r>
                        <a:rPr lang="tr-TR" sz="1400">
                          <a:effectLst/>
                        </a:rPr>
                        <a:t>Algler</a:t>
                      </a:r>
                      <a:endParaRPr lang="tr-T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a:effectLst/>
                        </a:rPr>
                        <a:t>420-500</a:t>
                      </a:r>
                      <a:endParaRPr lang="tr-T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dirty="0">
                          <a:effectLst/>
                        </a:rPr>
                        <a:t>63</a:t>
                      </a:r>
                      <a:endParaRPr lang="tr-TR"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4"/>
                  </a:ext>
                </a:extLst>
              </a:tr>
              <a:tr h="315035">
                <a:tc>
                  <a:txBody>
                    <a:bodyPr/>
                    <a:lstStyle/>
                    <a:p>
                      <a:pPr>
                        <a:spcAft>
                          <a:spcPts val="0"/>
                        </a:spcAft>
                      </a:pPr>
                      <a:r>
                        <a:rPr lang="tr-TR" sz="1400" dirty="0">
                          <a:effectLst/>
                        </a:rPr>
                        <a:t>Atık Su Çamuru</a:t>
                      </a:r>
                      <a:endParaRPr lang="tr-TR"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a:effectLst/>
                        </a:rPr>
                        <a:t>310-800</a:t>
                      </a:r>
                      <a:endParaRPr lang="tr-TR"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tr-TR" sz="1400" dirty="0">
                          <a:effectLst/>
                        </a:rPr>
                        <a:t>65-80</a:t>
                      </a:r>
                      <a:endParaRPr lang="tr-TR"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15"/>
                  </a:ext>
                </a:extLst>
              </a:tr>
            </a:tbl>
          </a:graphicData>
        </a:graphic>
      </p:graphicFrame>
      <p:sp>
        <p:nvSpPr>
          <p:cNvPr id="5" name="Metin kutusu 4">
            <a:extLst>
              <a:ext uri="{FF2B5EF4-FFF2-40B4-BE49-F238E27FC236}">
                <a16:creationId xmlns:a16="http://schemas.microsoft.com/office/drawing/2014/main" id="{BA1D8F08-4860-41AE-A0F4-02F2BA501D4C}"/>
              </a:ext>
            </a:extLst>
          </p:cNvPr>
          <p:cNvSpPr txBox="1"/>
          <p:nvPr/>
        </p:nvSpPr>
        <p:spPr>
          <a:xfrm>
            <a:off x="1907704" y="323365"/>
            <a:ext cx="6624736" cy="369332"/>
          </a:xfrm>
          <a:prstGeom prst="rect">
            <a:avLst/>
          </a:prstGeom>
          <a:noFill/>
        </p:spPr>
        <p:txBody>
          <a:bodyPr wrap="square">
            <a:spAutoFit/>
          </a:bodyPr>
          <a:lstStyle/>
          <a:p>
            <a:r>
              <a:rPr lang="tr-TR" sz="1800" dirty="0" err="1"/>
              <a:t>Biyokütleden</a:t>
            </a:r>
            <a:r>
              <a:rPr lang="tr-TR" sz="1800" dirty="0"/>
              <a:t> biyogaz verim ve metan  elde edilme oranları</a:t>
            </a:r>
            <a:endParaRPr lang="tr-TR" dirty="0"/>
          </a:p>
        </p:txBody>
      </p:sp>
    </p:spTree>
    <p:extLst>
      <p:ext uri="{BB962C8B-B14F-4D97-AF65-F5344CB8AC3E}">
        <p14:creationId xmlns:p14="http://schemas.microsoft.com/office/powerpoint/2010/main" val="3629751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1800" dirty="0"/>
              <a:t>Biyogaz elde ediliş safhaları</a:t>
            </a:r>
          </a:p>
        </p:txBody>
      </p:sp>
      <p:pic>
        <p:nvPicPr>
          <p:cNvPr id="6" name="5 İçerik Yer Tutucusu" descr="biyogaz_kivi.bmp"/>
          <p:cNvPicPr>
            <a:picLocks noGrp="1" noChangeAspect="1"/>
          </p:cNvPicPr>
          <p:nvPr>
            <p:ph idx="1"/>
          </p:nvPr>
        </p:nvPicPr>
        <p:blipFill>
          <a:blip r:embed="rId2" cstate="print"/>
          <a:stretch>
            <a:fillRect/>
          </a:stretch>
        </p:blipFill>
        <p:spPr>
          <a:xfrm>
            <a:off x="542223" y="1600200"/>
            <a:ext cx="8059553"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836712"/>
          </a:xfrm>
        </p:spPr>
        <p:txBody>
          <a:bodyPr>
            <a:normAutofit/>
          </a:bodyPr>
          <a:lstStyle/>
          <a:p>
            <a:r>
              <a:rPr lang="tr-TR" sz="3600" dirty="0" err="1"/>
              <a:t>Biyokütle</a:t>
            </a:r>
            <a:r>
              <a:rPr lang="tr-TR" sz="3600" dirty="0"/>
              <a:t> Enerjisi</a:t>
            </a:r>
          </a:p>
        </p:txBody>
      </p:sp>
      <p:sp>
        <p:nvSpPr>
          <p:cNvPr id="4" name="3 Dikdörtgen"/>
          <p:cNvSpPr/>
          <p:nvPr/>
        </p:nvSpPr>
        <p:spPr>
          <a:xfrm>
            <a:off x="971600" y="908720"/>
            <a:ext cx="7056784" cy="2308324"/>
          </a:xfrm>
          <a:prstGeom prst="rect">
            <a:avLst/>
          </a:prstGeom>
        </p:spPr>
        <p:txBody>
          <a:bodyPr wrap="square">
            <a:spAutoFit/>
          </a:bodyPr>
          <a:lstStyle/>
          <a:p>
            <a:r>
              <a:rPr lang="tr-TR" sz="2400" dirty="0" err="1"/>
              <a:t>Biyokütle</a:t>
            </a:r>
            <a:r>
              <a:rPr lang="tr-TR" sz="2400" dirty="0"/>
              <a:t>,yeşil  bitkilerin  güneş  enerjisini  fotosentez  yolu  ile  kimyasal  enerjiye  dönüştürerek depolaması  sonucu  meydana  gelen  biyolojik  kütle  ve  buna  bağlı  organik  madde  kaynakları  olarak tanımlanmaktadır.  Karbon  içeren  organik  maddeler  oksijenle  reaksiyona  girdiklerinde  ısı  açığa çıkartırlar. </a:t>
            </a:r>
          </a:p>
        </p:txBody>
      </p:sp>
      <p:pic>
        <p:nvPicPr>
          <p:cNvPr id="1026" name="Picture 2"/>
          <p:cNvPicPr>
            <a:picLocks noChangeAspect="1" noChangeArrowheads="1"/>
          </p:cNvPicPr>
          <p:nvPr/>
        </p:nvPicPr>
        <p:blipFill>
          <a:blip r:embed="rId2" cstate="print"/>
          <a:srcRect/>
          <a:stretch>
            <a:fillRect/>
          </a:stretch>
        </p:blipFill>
        <p:spPr bwMode="auto">
          <a:xfrm>
            <a:off x="827584" y="3356992"/>
            <a:ext cx="6978676" cy="350100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787" y="2282031"/>
            <a:ext cx="7972425" cy="3162300"/>
          </a:xfrm>
        </p:spPr>
      </p:pic>
      <p:sp>
        <p:nvSpPr>
          <p:cNvPr id="5" name="Metin kutusu 4">
            <a:extLst>
              <a:ext uri="{FF2B5EF4-FFF2-40B4-BE49-F238E27FC236}">
                <a16:creationId xmlns:a16="http://schemas.microsoft.com/office/drawing/2014/main" id="{71DFAC52-BA84-4A20-9205-06B9B1A55A41}"/>
              </a:ext>
            </a:extLst>
          </p:cNvPr>
          <p:cNvSpPr txBox="1"/>
          <p:nvPr/>
        </p:nvSpPr>
        <p:spPr>
          <a:xfrm>
            <a:off x="2051720" y="620688"/>
            <a:ext cx="4572000" cy="369332"/>
          </a:xfrm>
          <a:prstGeom prst="rect">
            <a:avLst/>
          </a:prstGeom>
          <a:noFill/>
        </p:spPr>
        <p:txBody>
          <a:bodyPr wrap="square">
            <a:spAutoFit/>
          </a:bodyPr>
          <a:lstStyle/>
          <a:p>
            <a:r>
              <a:rPr lang="tr-TR" sz="1800" dirty="0"/>
              <a:t>Biyogaz elde ediliş ve depolama</a:t>
            </a:r>
            <a:endParaRPr lang="tr-TR" dirty="0"/>
          </a:p>
        </p:txBody>
      </p:sp>
    </p:spTree>
    <p:extLst>
      <p:ext uri="{BB962C8B-B14F-4D97-AF65-F5344CB8AC3E}">
        <p14:creationId xmlns:p14="http://schemas.microsoft.com/office/powerpoint/2010/main" val="4292268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C014B4D-391A-422D-8826-FD92F449253F}"/>
              </a:ext>
            </a:extLst>
          </p:cNvPr>
          <p:cNvSpPr>
            <a:spLocks noGrp="1"/>
          </p:cNvSpPr>
          <p:nvPr>
            <p:ph type="title"/>
          </p:nvPr>
        </p:nvSpPr>
        <p:spPr>
          <a:xfrm>
            <a:off x="457200" y="332656"/>
            <a:ext cx="8229600" cy="850106"/>
          </a:xfrm>
        </p:spPr>
        <p:txBody>
          <a:bodyPr>
            <a:normAutofit/>
          </a:bodyPr>
          <a:lstStyle/>
          <a:p>
            <a:r>
              <a:rPr lang="tr-TR" sz="1800" dirty="0" err="1"/>
              <a:t>Türkiyede</a:t>
            </a:r>
            <a:r>
              <a:rPr lang="tr-TR" sz="1800" dirty="0"/>
              <a:t> </a:t>
            </a:r>
            <a:r>
              <a:rPr lang="tr-TR" sz="1800" dirty="0" err="1"/>
              <a:t>Biyokütle</a:t>
            </a:r>
            <a:r>
              <a:rPr lang="tr-TR" sz="1800" dirty="0"/>
              <a:t> Kurulu Güç</a:t>
            </a:r>
            <a:endParaRPr lang="en-US" sz="1800" dirty="0"/>
          </a:p>
        </p:txBody>
      </p:sp>
      <p:pic>
        <p:nvPicPr>
          <p:cNvPr id="4" name="Resim 8">
            <a:extLst>
              <a:ext uri="{FF2B5EF4-FFF2-40B4-BE49-F238E27FC236}">
                <a16:creationId xmlns:a16="http://schemas.microsoft.com/office/drawing/2014/main" id="{722857A6-BCFD-421D-AEF9-BD3A99FAD9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55576" y="2060848"/>
            <a:ext cx="7200800" cy="3533571"/>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7" name="Metin kutusu 6">
            <a:extLst>
              <a:ext uri="{FF2B5EF4-FFF2-40B4-BE49-F238E27FC236}">
                <a16:creationId xmlns:a16="http://schemas.microsoft.com/office/drawing/2014/main" id="{47613129-12D8-4BBA-A921-9777E1CEC7DC}"/>
              </a:ext>
            </a:extLst>
          </p:cNvPr>
          <p:cNvSpPr txBox="1"/>
          <p:nvPr/>
        </p:nvSpPr>
        <p:spPr>
          <a:xfrm>
            <a:off x="539552" y="5589240"/>
            <a:ext cx="7848872" cy="280270"/>
          </a:xfrm>
          <a:prstGeom prst="rect">
            <a:avLst/>
          </a:prstGeom>
          <a:noFill/>
        </p:spPr>
        <p:txBody>
          <a:bodyPr wrap="square">
            <a:spAutoFit/>
          </a:bodyPr>
          <a:lstStyle/>
          <a:p>
            <a:pPr marL="990600" indent="-630555" algn="just">
              <a:lnSpc>
                <a:spcPct val="107000"/>
              </a:lnSpc>
              <a:spcAft>
                <a:spcPts val="800"/>
              </a:spcAft>
            </a:pPr>
            <a:r>
              <a:rPr lang="tr-TR" sz="1200" dirty="0" err="1">
                <a:effectLst/>
                <a:latin typeface="Times New Roman" panose="02020603050405020304" pitchFamily="18" charset="0"/>
                <a:ea typeface="Calibri" panose="020F0502020204030204" pitchFamily="34" charset="0"/>
                <a:cs typeface="Times New Roman" panose="02020603050405020304" pitchFamily="18" charset="0"/>
              </a:rPr>
              <a:t>Biyokütle</a:t>
            </a: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enerjisinin ülkemizdeki kurulu gücünün gösterimi (Enerji ve Tabii Kaynaklar Bakanlığı, 2020)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Metin kutusu 9">
            <a:extLst>
              <a:ext uri="{FF2B5EF4-FFF2-40B4-BE49-F238E27FC236}">
                <a16:creationId xmlns:a16="http://schemas.microsoft.com/office/drawing/2014/main" id="{5BB8FE38-A8EC-4DEB-B143-3AC637D068F9}"/>
              </a:ext>
            </a:extLst>
          </p:cNvPr>
          <p:cNvSpPr txBox="1"/>
          <p:nvPr/>
        </p:nvSpPr>
        <p:spPr>
          <a:xfrm>
            <a:off x="1314400" y="1160140"/>
            <a:ext cx="7074024" cy="646331"/>
          </a:xfrm>
          <a:prstGeom prst="rect">
            <a:avLst/>
          </a:prstGeom>
          <a:noFill/>
        </p:spPr>
        <p:txBody>
          <a:bodyPr wrap="square">
            <a:spAutoFit/>
          </a:bodyPr>
          <a:lstStyle/>
          <a:p>
            <a:r>
              <a:rPr lang="tr-TR" sz="1800" dirty="0" err="1">
                <a:effectLst/>
                <a:latin typeface="Times New Roman" panose="02020603050405020304" pitchFamily="18" charset="0"/>
                <a:ea typeface="Calibri" panose="020F0502020204030204" pitchFamily="34" charset="0"/>
              </a:rPr>
              <a:t>Biyokütle</a:t>
            </a:r>
            <a:r>
              <a:rPr lang="tr-TR" sz="1800" dirty="0">
                <a:effectLst/>
                <a:latin typeface="Times New Roman" panose="02020603050405020304" pitchFamily="18" charset="0"/>
                <a:ea typeface="Calibri" panose="020F0502020204030204" pitchFamily="34" charset="0"/>
              </a:rPr>
              <a:t> enerjisi ülkemizde kurulu gücü ve elektrik üretimi içerisindeki payı her geçen yıl artmaktadır.</a:t>
            </a:r>
            <a:endParaRPr lang="tr-TR" dirty="0"/>
          </a:p>
        </p:txBody>
      </p:sp>
    </p:spTree>
    <p:extLst>
      <p:ext uri="{BB962C8B-B14F-4D97-AF65-F5344CB8AC3E}">
        <p14:creationId xmlns:p14="http://schemas.microsoft.com/office/powerpoint/2010/main" val="3112663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68E9BD-4136-40A7-8671-04943130FC16}"/>
              </a:ext>
            </a:extLst>
          </p:cNvPr>
          <p:cNvSpPr>
            <a:spLocks noGrp="1"/>
          </p:cNvSpPr>
          <p:nvPr>
            <p:ph type="title"/>
          </p:nvPr>
        </p:nvSpPr>
        <p:spPr/>
        <p:txBody>
          <a:bodyPr>
            <a:normAutofit/>
          </a:bodyPr>
          <a:lstStyle/>
          <a:p>
            <a:r>
              <a:rPr lang="tr-TR" sz="1800" dirty="0" err="1"/>
              <a:t>Türkiyede</a:t>
            </a:r>
            <a:r>
              <a:rPr lang="tr-TR" sz="1800" dirty="0"/>
              <a:t> </a:t>
            </a:r>
            <a:r>
              <a:rPr lang="tr-TR" sz="1800" dirty="0" err="1"/>
              <a:t>Biyokütle</a:t>
            </a:r>
            <a:r>
              <a:rPr lang="tr-TR" sz="1800" dirty="0"/>
              <a:t> Kurulu Güç</a:t>
            </a:r>
          </a:p>
        </p:txBody>
      </p:sp>
      <p:sp>
        <p:nvSpPr>
          <p:cNvPr id="3" name="İçerik Yer Tutucusu 2">
            <a:extLst>
              <a:ext uri="{FF2B5EF4-FFF2-40B4-BE49-F238E27FC236}">
                <a16:creationId xmlns:a16="http://schemas.microsoft.com/office/drawing/2014/main" id="{0CE652C9-5B4A-48E4-9960-69160DF513CB}"/>
              </a:ext>
            </a:extLst>
          </p:cNvPr>
          <p:cNvSpPr>
            <a:spLocks noGrp="1"/>
          </p:cNvSpPr>
          <p:nvPr>
            <p:ph idx="1"/>
          </p:nvPr>
        </p:nvSpPr>
        <p:spPr>
          <a:xfrm>
            <a:off x="457200" y="1562100"/>
            <a:ext cx="8229600" cy="4525963"/>
          </a:xfrm>
        </p:spPr>
        <p:txBody>
          <a:bodyPr/>
          <a:lstStyle/>
          <a:p>
            <a:r>
              <a:rPr lang="tr-TR" sz="1800" dirty="0" err="1">
                <a:effectLst/>
                <a:latin typeface="Times New Roman" panose="02020603050405020304" pitchFamily="18" charset="0"/>
                <a:ea typeface="Calibri" panose="020F0502020204030204" pitchFamily="34" charset="0"/>
              </a:rPr>
              <a:t>Biyokütle</a:t>
            </a:r>
            <a:r>
              <a:rPr lang="tr-TR" sz="1800" dirty="0">
                <a:effectLst/>
                <a:latin typeface="Times New Roman" panose="02020603050405020304" pitchFamily="18" charset="0"/>
                <a:ea typeface="Calibri" panose="020F0502020204030204" pitchFamily="34" charset="0"/>
              </a:rPr>
              <a:t> enerjisinin kurulu gücün elektrik üretimindeki katkısı.</a:t>
            </a:r>
            <a:endParaRPr lang="tr-TR" dirty="0"/>
          </a:p>
        </p:txBody>
      </p:sp>
      <p:pic>
        <p:nvPicPr>
          <p:cNvPr id="1025" name="Resim 9">
            <a:extLst>
              <a:ext uri="{FF2B5EF4-FFF2-40B4-BE49-F238E27FC236}">
                <a16:creationId xmlns:a16="http://schemas.microsoft.com/office/drawing/2014/main" id="{CD0A5112-F3F1-441D-88A0-3B3AAA336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1" y="2348880"/>
            <a:ext cx="5762625" cy="28289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52757DF-8450-4941-A85F-2AB87DE21D08}"/>
              </a:ext>
            </a:extLst>
          </p:cNvPr>
          <p:cNvSpPr>
            <a:spLocks noChangeArrowheads="1"/>
          </p:cNvSpPr>
          <p:nvPr/>
        </p:nvSpPr>
        <p:spPr bwMode="auto">
          <a:xfrm>
            <a:off x="0" y="-381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6" name="Rectangle 5">
            <a:extLst>
              <a:ext uri="{FF2B5EF4-FFF2-40B4-BE49-F238E27FC236}">
                <a16:creationId xmlns:a16="http://schemas.microsoft.com/office/drawing/2014/main" id="{6C159E2F-26DB-469A-BDEF-A835520B398D}"/>
              </a:ext>
            </a:extLst>
          </p:cNvPr>
          <p:cNvSpPr>
            <a:spLocks noChangeArrowheads="1"/>
          </p:cNvSpPr>
          <p:nvPr/>
        </p:nvSpPr>
        <p:spPr bwMode="auto">
          <a:xfrm>
            <a:off x="1689792" y="5538291"/>
            <a:ext cx="490230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Biyok</a:t>
            </a:r>
            <a:r>
              <a:rPr kumimoji="0" lang="tr-TR" altLang="tr-TR" sz="10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a:t>
            </a:r>
            <a:r>
              <a:rPr kumimoji="0" lang="tr-TR" altLang="tr-TR" sz="10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tle</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enerjisinin elektrik </a:t>
            </a:r>
            <a:r>
              <a:rPr kumimoji="0" lang="tr-TR" altLang="tr-TR" sz="10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a:t>
            </a:r>
            <a:r>
              <a:rPr kumimoji="0" lang="tr-TR" altLang="tr-TR" sz="1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retimine katkısı (Enerji ve Tabii Kaynaklar Bakanlığı, 2020)</a:t>
            </a: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57365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0"/>
            <a:ext cx="8064895" cy="6858000"/>
          </a:xfrm>
          <a:prstGeom prst="rect">
            <a:avLst/>
          </a:prstGeom>
        </p:spPr>
      </p:pic>
    </p:spTree>
    <p:extLst>
      <p:ext uri="{BB962C8B-B14F-4D97-AF65-F5344CB8AC3E}">
        <p14:creationId xmlns:p14="http://schemas.microsoft.com/office/powerpoint/2010/main" val="2819510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5156B0C-5666-487C-958A-B49583C35B55}"/>
              </a:ext>
            </a:extLst>
          </p:cNvPr>
          <p:cNvPicPr/>
          <p:nvPr/>
        </p:nvPicPr>
        <p:blipFill>
          <a:blip r:embed="rId2" cstate="print"/>
          <a:srcRect/>
          <a:stretch>
            <a:fillRect/>
          </a:stretch>
        </p:blipFill>
        <p:spPr bwMode="auto">
          <a:xfrm>
            <a:off x="251520" y="1124744"/>
            <a:ext cx="4138029" cy="4521493"/>
          </a:xfrm>
          <a:prstGeom prst="rect">
            <a:avLst/>
          </a:prstGeom>
          <a:noFill/>
          <a:ln w="9525">
            <a:noFill/>
            <a:miter lim="800000"/>
            <a:headEnd/>
            <a:tailEnd/>
          </a:ln>
        </p:spPr>
      </p:pic>
      <p:sp>
        <p:nvSpPr>
          <p:cNvPr id="5" name="Metin kutusu 4">
            <a:extLst>
              <a:ext uri="{FF2B5EF4-FFF2-40B4-BE49-F238E27FC236}">
                <a16:creationId xmlns:a16="http://schemas.microsoft.com/office/drawing/2014/main" id="{933D94B8-A3E8-4CAE-9C3C-0FFF9F8AABD0}"/>
              </a:ext>
            </a:extLst>
          </p:cNvPr>
          <p:cNvSpPr txBox="1"/>
          <p:nvPr/>
        </p:nvSpPr>
        <p:spPr>
          <a:xfrm>
            <a:off x="2017603" y="404664"/>
            <a:ext cx="4572000" cy="369332"/>
          </a:xfrm>
          <a:prstGeom prst="rect">
            <a:avLst/>
          </a:prstGeom>
          <a:noFill/>
        </p:spPr>
        <p:txBody>
          <a:bodyPr wrap="square">
            <a:spAutoFit/>
          </a:bodyPr>
          <a:lstStyle/>
          <a:p>
            <a:r>
              <a:rPr lang="tr-TR" sz="1800" dirty="0" err="1"/>
              <a:t>Biyokütle</a:t>
            </a:r>
            <a:r>
              <a:rPr lang="tr-TR" sz="1800" dirty="0"/>
              <a:t> –Biyogaz Çevrimleri</a:t>
            </a:r>
            <a:endParaRPr lang="tr-TR" dirty="0"/>
          </a:p>
        </p:txBody>
      </p:sp>
      <p:pic>
        <p:nvPicPr>
          <p:cNvPr id="6" name="3 İçerik Yer Tutucusu" descr="biomass-renewable-energy-3418.jpg">
            <a:extLst>
              <a:ext uri="{FF2B5EF4-FFF2-40B4-BE49-F238E27FC236}">
                <a16:creationId xmlns:a16="http://schemas.microsoft.com/office/drawing/2014/main" id="{102AEDBD-1639-4A35-845F-0D601B66F0CB}"/>
              </a:ext>
            </a:extLst>
          </p:cNvPr>
          <p:cNvPicPr>
            <a:picLocks noGrp="1" noChangeAspect="1"/>
          </p:cNvPicPr>
          <p:nvPr>
            <p:ph idx="1"/>
          </p:nvPr>
        </p:nvPicPr>
        <p:blipFill>
          <a:blip r:embed="rId3" cstate="print"/>
          <a:stretch>
            <a:fillRect/>
          </a:stretch>
        </p:blipFill>
        <p:spPr>
          <a:xfrm>
            <a:off x="4765310" y="2060848"/>
            <a:ext cx="3713709" cy="3453749"/>
          </a:xfrm>
        </p:spPr>
      </p:pic>
    </p:spTree>
    <p:extLst>
      <p:ext uri="{BB962C8B-B14F-4D97-AF65-F5344CB8AC3E}">
        <p14:creationId xmlns:p14="http://schemas.microsoft.com/office/powerpoint/2010/main" val="4102982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850106"/>
          </a:xfrm>
        </p:spPr>
        <p:txBody>
          <a:bodyPr>
            <a:normAutofit/>
          </a:bodyPr>
          <a:lstStyle/>
          <a:p>
            <a:r>
              <a:rPr lang="tr-TR" sz="3200" b="1" dirty="0" err="1"/>
              <a:t>Biyokütle</a:t>
            </a:r>
            <a:r>
              <a:rPr lang="tr-TR" sz="3200" b="1" dirty="0"/>
              <a:t> Kaynakları</a:t>
            </a:r>
            <a:endParaRPr lang="tr-TR" sz="3200" dirty="0"/>
          </a:p>
        </p:txBody>
      </p:sp>
      <p:sp>
        <p:nvSpPr>
          <p:cNvPr id="5" name="4 Dikdörtgen"/>
          <p:cNvSpPr/>
          <p:nvPr/>
        </p:nvSpPr>
        <p:spPr>
          <a:xfrm>
            <a:off x="467545" y="692696"/>
            <a:ext cx="8676455" cy="1569660"/>
          </a:xfrm>
          <a:prstGeom prst="rect">
            <a:avLst/>
          </a:prstGeom>
        </p:spPr>
        <p:txBody>
          <a:bodyPr wrap="square">
            <a:spAutoFit/>
          </a:bodyPr>
          <a:lstStyle/>
          <a:p>
            <a:r>
              <a:rPr lang="tr-TR" sz="2400" b="1" dirty="0"/>
              <a:t>Bitkisel kaynaklar : </a:t>
            </a:r>
            <a:r>
              <a:rPr lang="tr-TR" sz="2400" dirty="0"/>
              <a:t>Bitkisel kaynaklar olarak; orman ürünlerini, 5-10 yıl arasında büyüyen ağaç türlerini içeren enerji ormanlarını, bazı su otlarını, algleri ve enerji (C4) bitkilerini sayabiliriz. </a:t>
            </a:r>
          </a:p>
          <a:p>
            <a:r>
              <a:rPr lang="tr-TR" sz="2400" dirty="0"/>
              <a:t>Enerji bitkileri olan tatlı </a:t>
            </a:r>
            <a:r>
              <a:rPr lang="tr-TR" sz="2400" dirty="0" err="1"/>
              <a:t>sorghum</a:t>
            </a:r>
            <a:r>
              <a:rPr lang="tr-TR" sz="2400" dirty="0"/>
              <a:t>, şeker kamışı, mısır gibi bitkiler;</a:t>
            </a:r>
          </a:p>
        </p:txBody>
      </p:sp>
      <p:sp>
        <p:nvSpPr>
          <p:cNvPr id="6" name="5 Dikdörtgen"/>
          <p:cNvSpPr/>
          <p:nvPr/>
        </p:nvSpPr>
        <p:spPr>
          <a:xfrm>
            <a:off x="251520" y="2518350"/>
            <a:ext cx="8424936" cy="4154984"/>
          </a:xfrm>
          <a:prstGeom prst="rect">
            <a:avLst/>
          </a:prstGeom>
        </p:spPr>
        <p:txBody>
          <a:bodyPr wrap="square">
            <a:spAutoFit/>
          </a:bodyPr>
          <a:lstStyle/>
          <a:p>
            <a:r>
              <a:rPr lang="tr-TR" sz="2400" dirty="0"/>
              <a:t>Bitkisel  kaynaklı  </a:t>
            </a:r>
            <a:r>
              <a:rPr lang="tr-TR" sz="2400" dirty="0" err="1"/>
              <a:t>biyokütleden</a:t>
            </a:r>
            <a:r>
              <a:rPr lang="tr-TR" sz="2400" dirty="0"/>
              <a:t>  elde  edilen  etil  alkol  ve  metil   alkol,  alternatif  yakıt  çeşitleri  olarak özellikle  gelişmekte  olan  ülkelerde,  petrol  ürünleri  yerine  kullanılmaya  başlamıştır.   </a:t>
            </a:r>
            <a:r>
              <a:rPr lang="tr-TR" sz="2400" dirty="0" err="1"/>
              <a:t>Etonal</a:t>
            </a:r>
            <a:r>
              <a:rPr lang="tr-TR" sz="2400" dirty="0"/>
              <a:t> üç farklı </a:t>
            </a:r>
            <a:r>
              <a:rPr lang="tr-TR" sz="2400" dirty="0" err="1"/>
              <a:t>biyokütleden</a:t>
            </a:r>
            <a:r>
              <a:rPr lang="tr-TR" sz="2400" dirty="0"/>
              <a:t> üretilmektedir. </a:t>
            </a:r>
          </a:p>
          <a:p>
            <a:r>
              <a:rPr lang="tr-TR" sz="2400" dirty="0"/>
              <a:t>- Şekerli karbonatlardan (şeker kamışı, melas, sorgum )</a:t>
            </a:r>
          </a:p>
          <a:p>
            <a:r>
              <a:rPr lang="tr-TR" sz="2400" dirty="0"/>
              <a:t>- Nişastalar (mısır,patates.)</a:t>
            </a:r>
          </a:p>
          <a:p>
            <a:pPr>
              <a:buFontTx/>
              <a:buChar char="-"/>
            </a:pPr>
            <a:r>
              <a:rPr lang="tr-TR" sz="2400" dirty="0"/>
              <a:t>Selülozlu bitkiler(odun,zirai artıklar)</a:t>
            </a:r>
          </a:p>
          <a:p>
            <a:r>
              <a:rPr lang="tr-TR" sz="2400" dirty="0" err="1"/>
              <a:t>Biyokütle</a:t>
            </a:r>
            <a:r>
              <a:rPr lang="tr-TR" sz="2400" dirty="0"/>
              <a:t> kökenli sentetik akaryakıt kapsamında yer alan alkol karışımlı benzin ve bitkisel yağ karışımlı motorin dışında, bazı enerji bitkilerinden elde edilen yağlar dizel yakıtı yerine kullanılabilmektedir.</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EB38D8-3A0A-4315-8916-2DFFF08B6BBE}"/>
              </a:ext>
            </a:extLst>
          </p:cNvPr>
          <p:cNvSpPr>
            <a:spLocks noGrp="1"/>
          </p:cNvSpPr>
          <p:nvPr>
            <p:ph type="title"/>
          </p:nvPr>
        </p:nvSpPr>
        <p:spPr/>
        <p:txBody>
          <a:bodyPr>
            <a:normAutofit/>
          </a:bodyPr>
          <a:lstStyle/>
          <a:p>
            <a:r>
              <a:rPr lang="tr-TR" sz="2000" dirty="0"/>
              <a:t>Bitkisel Kaynaklı </a:t>
            </a:r>
            <a:r>
              <a:rPr lang="tr-TR" sz="2000" dirty="0" err="1"/>
              <a:t>Biyokütle</a:t>
            </a:r>
            <a:endParaRPr lang="tr-TR" sz="2000" dirty="0"/>
          </a:p>
        </p:txBody>
      </p:sp>
      <p:pic>
        <p:nvPicPr>
          <p:cNvPr id="4" name="İçerik Yer Tutucusu 3">
            <a:extLst>
              <a:ext uri="{FF2B5EF4-FFF2-40B4-BE49-F238E27FC236}">
                <a16:creationId xmlns:a16="http://schemas.microsoft.com/office/drawing/2014/main" id="{98CCD914-DCD8-431E-89FE-801C64040A3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508919"/>
            <a:ext cx="6425854" cy="4525963"/>
          </a:xfrm>
          <a:prstGeom prst="rect">
            <a:avLst/>
          </a:prstGeom>
          <a:noFill/>
          <a:ln>
            <a:noFill/>
          </a:ln>
        </p:spPr>
      </p:pic>
      <p:sp>
        <p:nvSpPr>
          <p:cNvPr id="6" name="Metin kutusu 5">
            <a:extLst>
              <a:ext uri="{FF2B5EF4-FFF2-40B4-BE49-F238E27FC236}">
                <a16:creationId xmlns:a16="http://schemas.microsoft.com/office/drawing/2014/main" id="{6BEF1587-BABE-4243-8229-7247A7B0035F}"/>
              </a:ext>
            </a:extLst>
          </p:cNvPr>
          <p:cNvSpPr txBox="1"/>
          <p:nvPr/>
        </p:nvSpPr>
        <p:spPr>
          <a:xfrm>
            <a:off x="971600" y="6126163"/>
            <a:ext cx="6813327" cy="307777"/>
          </a:xfrm>
          <a:prstGeom prst="rect">
            <a:avLst/>
          </a:prstGeom>
          <a:noFill/>
        </p:spPr>
        <p:txBody>
          <a:bodyPr wrap="square">
            <a:spAutoFit/>
          </a:bodyPr>
          <a:lstStyle/>
          <a:p>
            <a:r>
              <a:rPr lang="tr-TR" sz="1400" dirty="0">
                <a:effectLst/>
                <a:latin typeface="Times New Roman" panose="02020603050405020304" pitchFamily="18" charset="0"/>
                <a:ea typeface="Calibri" panose="020F0502020204030204" pitchFamily="34" charset="0"/>
              </a:rPr>
              <a:t>.</a:t>
            </a:r>
            <a:r>
              <a:rPr lang="tr-TR" sz="1400" dirty="0" err="1">
                <a:effectLst/>
                <a:latin typeface="Times New Roman" panose="02020603050405020304" pitchFamily="18" charset="0"/>
                <a:ea typeface="Calibri" panose="020F0502020204030204" pitchFamily="34" charset="0"/>
              </a:rPr>
              <a:t>Biyokütle</a:t>
            </a:r>
            <a:r>
              <a:rPr lang="tr-TR" sz="1400" dirty="0">
                <a:effectLst/>
                <a:latin typeface="Times New Roman" panose="02020603050405020304" pitchFamily="18" charset="0"/>
                <a:ea typeface="Calibri" panose="020F0502020204030204" pitchFamily="34" charset="0"/>
              </a:rPr>
              <a:t> kaynakları (</a:t>
            </a:r>
            <a:r>
              <a:rPr lang="tr-TR" sz="1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https://www.enerjiportali.com/biyokutle-enerjisi-nedir/</a:t>
            </a:r>
            <a:endParaRPr lang="tr-TR" sz="1400" dirty="0"/>
          </a:p>
        </p:txBody>
      </p:sp>
    </p:spTree>
    <p:extLst>
      <p:ext uri="{BB962C8B-B14F-4D97-AF65-F5344CB8AC3E}">
        <p14:creationId xmlns:p14="http://schemas.microsoft.com/office/powerpoint/2010/main" val="3292991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8229600" cy="706090"/>
          </a:xfrm>
        </p:spPr>
        <p:txBody>
          <a:bodyPr>
            <a:normAutofit/>
          </a:bodyPr>
          <a:lstStyle/>
          <a:p>
            <a:r>
              <a:rPr lang="tr-TR" sz="3600" b="1" dirty="0"/>
              <a:t>Hayvansal  Atıklar</a:t>
            </a:r>
            <a:endParaRPr lang="tr-TR" sz="3600" dirty="0"/>
          </a:p>
        </p:txBody>
      </p:sp>
      <p:sp>
        <p:nvSpPr>
          <p:cNvPr id="5" name="4 Dikdörtgen"/>
          <p:cNvSpPr/>
          <p:nvPr/>
        </p:nvSpPr>
        <p:spPr>
          <a:xfrm>
            <a:off x="0" y="764704"/>
            <a:ext cx="8676456" cy="707886"/>
          </a:xfrm>
          <a:prstGeom prst="rect">
            <a:avLst/>
          </a:prstGeom>
        </p:spPr>
        <p:txBody>
          <a:bodyPr wrap="square">
            <a:spAutoFit/>
          </a:bodyPr>
          <a:lstStyle/>
          <a:p>
            <a:r>
              <a:rPr lang="tr-TR" sz="2000" dirty="0"/>
              <a:t>Hayvansal  gübrenin  oksijensiz  ortamda fermantasyonu  ile  üretilen  </a:t>
            </a:r>
            <a:r>
              <a:rPr lang="tr-TR" sz="2000" dirty="0" err="1"/>
              <a:t>biogazın</a:t>
            </a:r>
            <a:r>
              <a:rPr lang="tr-TR" sz="2000" dirty="0"/>
              <a:t>  dünyada  kullanımı  da  oldukça  yaygındır. </a:t>
            </a:r>
          </a:p>
        </p:txBody>
      </p:sp>
      <p:sp>
        <p:nvSpPr>
          <p:cNvPr id="2049" name="Rectangle 1"/>
          <p:cNvSpPr>
            <a:spLocks noChangeArrowheads="1"/>
          </p:cNvSpPr>
          <p:nvPr/>
        </p:nvSpPr>
        <p:spPr bwMode="auto">
          <a:xfrm>
            <a:off x="467544" y="1722581"/>
            <a:ext cx="795739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98700" algn="l"/>
              </a:tabLst>
            </a:pPr>
            <a:r>
              <a:rPr kumimoji="0" lang="tr-TR" sz="2000" b="0" i="0" u="none" strike="noStrike" cap="none" normalizeH="0" baseline="0" dirty="0">
                <a:ln>
                  <a:noFill/>
                </a:ln>
                <a:solidFill>
                  <a:schemeClr val="tx1"/>
                </a:solidFill>
                <a:effectLst/>
                <a:latin typeface="Calibri"/>
                <a:ea typeface="Times New Roman" pitchFamily="18" charset="0"/>
                <a:cs typeface="Times New Roman" pitchFamily="18" charset="0"/>
              </a:rPr>
              <a:t>Ö</a:t>
            </a:r>
            <a:r>
              <a:rPr kumimoji="0" lang="tr-T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nce kompleks organikler, asit  bakterileri  tarafından  u</a:t>
            </a:r>
            <a:r>
              <a:rPr kumimoji="0" lang="tr-TR" sz="2000" b="0" i="0" u="none" strike="noStrike" cap="none" normalizeH="0" baseline="0" dirty="0">
                <a:ln>
                  <a:noFill/>
                </a:ln>
                <a:solidFill>
                  <a:schemeClr val="tx1"/>
                </a:solidFill>
                <a:effectLst/>
                <a:latin typeface="Calibri"/>
                <a:ea typeface="Times New Roman" pitchFamily="18" charset="0"/>
                <a:cs typeface="Times New Roman" pitchFamily="18" charset="0"/>
              </a:rPr>
              <a:t>ç</a:t>
            </a:r>
            <a:r>
              <a:rPr kumimoji="0" lang="tr-T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ucu  yağlı  asitlere  d</a:t>
            </a:r>
            <a:r>
              <a:rPr kumimoji="0" lang="tr-TR" sz="2000" b="0" i="0" u="none" strike="noStrike" cap="none" normalizeH="0" baseline="0" dirty="0">
                <a:ln>
                  <a:noFill/>
                </a:ln>
                <a:solidFill>
                  <a:schemeClr val="tx1"/>
                </a:solidFill>
                <a:effectLst/>
                <a:latin typeface="Calibri"/>
                <a:ea typeface="Times New Roman" pitchFamily="18" charset="0"/>
                <a:cs typeface="Times New Roman" pitchFamily="18" charset="0"/>
              </a:rPr>
              <a:t>ö</a:t>
            </a:r>
            <a:r>
              <a:rPr kumimoji="0" lang="tr-T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n</a:t>
            </a:r>
            <a:r>
              <a:rPr kumimoji="0" lang="tr-TR" sz="20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şt</a:t>
            </a:r>
            <a:r>
              <a:rPr kumimoji="0" lang="tr-TR" sz="20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r>
              <a:rPr kumimoji="0" lang="tr-TR" sz="20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l</a:t>
            </a:r>
            <a:r>
              <a:rPr kumimoji="0" lang="tr-TR" sz="20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  </a:t>
            </a:r>
          </a:p>
          <a:p>
            <a:pPr marL="0" marR="0" lvl="0" indent="0" algn="l" defTabSz="914400" rtl="0" eaLnBrk="1" fontAlgn="base" latinLnBrk="0" hangingPunct="1">
              <a:lnSpc>
                <a:spcPct val="100000"/>
              </a:lnSpc>
              <a:spcBef>
                <a:spcPct val="0"/>
              </a:spcBef>
              <a:spcAft>
                <a:spcPct val="0"/>
              </a:spcAft>
              <a:buClrTx/>
              <a:buSzTx/>
              <a:buFontTx/>
              <a:buNone/>
              <a:tabLst>
                <a:tab pos="2298700" algn="l"/>
              </a:tabLst>
            </a:pPr>
            <a:r>
              <a:rPr kumimoji="0" lang="tr-T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Sonra  </a:t>
            </a:r>
            <a:r>
              <a:rPr kumimoji="0" lang="tr-TR" sz="20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reyen  asitler  metan  bakterileri tarafından metan haline getirilir. Elde edilen gaz % 55-70 metan, %30-45 karbondioksit, az miktarda hidrojen  s</a:t>
            </a:r>
            <a:r>
              <a:rPr kumimoji="0" lang="tr-TR" sz="20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lf</a:t>
            </a:r>
            <a:r>
              <a:rPr kumimoji="0" lang="tr-TR" sz="20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  ve  su  bileşimine  sahiptir.  Biyogazın  ısıl  değeri,  karışımdaki  metan  y</a:t>
            </a:r>
            <a:r>
              <a:rPr kumimoji="0" lang="tr-TR" sz="20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zdesine  bağlı olarak 1900 ile 27500 </a:t>
            </a:r>
            <a:r>
              <a:rPr kumimoji="0" lang="tr-TR" sz="20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kJ</a:t>
            </a:r>
            <a:r>
              <a:rPr kumimoji="0" lang="tr-T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/m3   arasında değişmektedir. </a:t>
            </a:r>
          </a:p>
          <a:p>
            <a:pPr marL="0" marR="0" lvl="0" indent="0" algn="l" defTabSz="914400" rtl="0" eaLnBrk="1" fontAlgn="base" latinLnBrk="0" hangingPunct="1">
              <a:lnSpc>
                <a:spcPct val="100000"/>
              </a:lnSpc>
              <a:spcBef>
                <a:spcPct val="0"/>
              </a:spcBef>
              <a:spcAft>
                <a:spcPct val="0"/>
              </a:spcAft>
              <a:buClrTx/>
              <a:buSzTx/>
              <a:buFontTx/>
              <a:buNone/>
              <a:tabLst>
                <a:tab pos="2298700" algn="l"/>
              </a:tabLst>
            </a:pPr>
            <a:r>
              <a:rPr kumimoji="0" lang="tr-T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Biyogaz </a:t>
            </a:r>
            <a:r>
              <a:rPr kumimoji="0" lang="tr-TR" sz="20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retiminde genel olarak kesikli besleme metodunda, fermantasyon tankına taze </a:t>
            </a:r>
            <a:r>
              <a:rPr kumimoji="0" lang="tr-TR" sz="2000" b="0" i="0" u="none" strike="noStrike" cap="none" normalizeH="0" baseline="0" dirty="0">
                <a:ln>
                  <a:noFill/>
                </a:ln>
                <a:solidFill>
                  <a:schemeClr val="tx1"/>
                </a:solidFill>
                <a:effectLst/>
                <a:latin typeface="Calibri"/>
                <a:ea typeface="Times New Roman" pitchFamily="18" charset="0"/>
                <a:cs typeface="Times New Roman" pitchFamily="18" charset="0"/>
              </a:rPr>
              <a:t>ç</a:t>
            </a:r>
            <a:r>
              <a:rPr kumimoji="0" lang="tr-T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iftlik g</a:t>
            </a:r>
            <a:r>
              <a:rPr kumimoji="0" lang="tr-TR" sz="20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bresi verilir. Ve tank hava almayacak şekilde kapatılır. G</a:t>
            </a:r>
            <a:r>
              <a:rPr kumimoji="0" lang="tr-TR" sz="20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brenin  havasız  ortamda  fermantasyonu  sonunda  meydana  gelen  biyogaz,  bir  boru  ile  gazometre denilen   ikinci   bir   kapta   toplanır.	</a:t>
            </a:r>
          </a:p>
          <a:p>
            <a:pPr marL="0" marR="0" lvl="0" indent="0" algn="l" defTabSz="914400" rtl="0" eaLnBrk="0" fontAlgn="base" latinLnBrk="0" hangingPunct="0">
              <a:lnSpc>
                <a:spcPct val="100000"/>
              </a:lnSpc>
              <a:spcBef>
                <a:spcPct val="0"/>
              </a:spcBef>
              <a:spcAft>
                <a:spcPct val="0"/>
              </a:spcAft>
              <a:buClrTx/>
              <a:buSzTx/>
              <a:buFontTx/>
              <a:buNone/>
              <a:tabLst>
                <a:tab pos="2298700" algn="l"/>
              </a:tabLst>
            </a:pPr>
            <a:r>
              <a:rPr kumimoji="0" lang="tr-T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Kesikli   besleme   y</a:t>
            </a:r>
            <a:r>
              <a:rPr kumimoji="0" lang="tr-TR" sz="2000" b="0" i="0" u="none" strike="noStrike" cap="none" normalizeH="0" baseline="0" dirty="0">
                <a:ln>
                  <a:noFill/>
                </a:ln>
                <a:solidFill>
                  <a:schemeClr val="tx1"/>
                </a:solidFill>
                <a:effectLst/>
                <a:latin typeface="Calibri"/>
                <a:ea typeface="Times New Roman" pitchFamily="18" charset="0"/>
                <a:cs typeface="Times New Roman" pitchFamily="18" charset="0"/>
              </a:rPr>
              <a:t>ö</a:t>
            </a:r>
            <a:r>
              <a:rPr kumimoji="0" lang="tr-T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nteminde,   tanka   ilk   g</a:t>
            </a:r>
            <a:r>
              <a:rPr kumimoji="0" lang="tr-TR" sz="20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bre   beslemenin yapılmasından yaklaşık 15 g</a:t>
            </a:r>
            <a:r>
              <a:rPr kumimoji="0" lang="tr-TR" sz="20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n sonra biyogaz </a:t>
            </a:r>
            <a:r>
              <a:rPr kumimoji="0" lang="tr-TR" sz="20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retimi başlamakta ve gazın s</a:t>
            </a:r>
            <a:r>
              <a:rPr kumimoji="0" lang="tr-TR" sz="20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rekliliği 60 g</a:t>
            </a:r>
            <a:r>
              <a:rPr kumimoji="0" lang="tr-TR" sz="20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n s</a:t>
            </a:r>
            <a:r>
              <a:rPr kumimoji="0" lang="tr-TR" sz="2000" b="0" i="0" u="none" strike="noStrike" cap="none" normalizeH="0" baseline="0" dirty="0">
                <a:ln>
                  <a:noFill/>
                </a:ln>
                <a:solidFill>
                  <a:schemeClr val="tx1"/>
                </a:solidFill>
                <a:effectLst/>
                <a:latin typeface="Calibri"/>
                <a:ea typeface="Times New Roman" pitchFamily="18" charset="0"/>
                <a:cs typeface="Times New Roman" pitchFamily="18" charset="0"/>
              </a:rPr>
              <a:t>ü</a:t>
            </a:r>
            <a:r>
              <a:rPr kumimoji="0" lang="tr-TR"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rmekte, </a:t>
            </a:r>
            <a:r>
              <a:rPr kumimoji="0" lang="tr-TR" sz="2000" b="0" i="0" u="none" strike="noStrike" cap="none" normalizeH="0" baseline="0" dirty="0">
                <a:ln>
                  <a:noFill/>
                </a:ln>
                <a:solidFill>
                  <a:schemeClr val="tx1"/>
                </a:solidFill>
                <a:effectLst/>
                <a:latin typeface="Arial" pitchFamily="34" charset="0"/>
                <a:ea typeface="Times New Roman" pitchFamily="18" charset="0"/>
              </a:rPr>
              <a:t>bu sürenin sonunda gaz verimi düşmektedir</a:t>
            </a:r>
            <a:r>
              <a:rPr kumimoji="0" lang="tr-TR" sz="1100" b="0" i="0" u="none" strike="noStrike" cap="none" normalizeH="0" baseline="0" dirty="0">
                <a:ln>
                  <a:noFill/>
                </a:ln>
                <a:solidFill>
                  <a:schemeClr val="tx1"/>
                </a:solidFill>
                <a:effectLst/>
                <a:latin typeface="Arial" pitchFamily="34" charset="0"/>
                <a:ea typeface="Times New Roman" pitchFamily="18" charset="0"/>
              </a:rPr>
              <a:t>.</a:t>
            </a:r>
            <a:r>
              <a:rPr kumimoji="0" lang="tr-TR" sz="1400" b="0" i="0" u="none" strike="noStrike" cap="none" normalizeH="0" baseline="0" dirty="0">
                <a:ln>
                  <a:noFill/>
                </a:ln>
                <a:solidFill>
                  <a:schemeClr val="tx1"/>
                </a:solidFill>
                <a:effectLst/>
                <a:latin typeface="Arial" pitchFamily="34" charset="0"/>
              </a:rPr>
              <a:t> </a:t>
            </a:r>
            <a:endParaRPr kumimoji="0" lang="tr-TR" sz="1800" b="0" i="0" u="none" strike="noStrike" cap="none" normalizeH="0" baseline="0" dirty="0">
              <a:ln>
                <a:noFill/>
              </a:ln>
              <a:solidFill>
                <a:schemeClr val="tx1"/>
              </a:solidFill>
              <a:effectLst/>
              <a:latin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323528" y="1412776"/>
            <a:ext cx="8579781" cy="40766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483768" y="548680"/>
            <a:ext cx="2647904" cy="369332"/>
          </a:xfrm>
          <a:prstGeom prst="rect">
            <a:avLst/>
          </a:prstGeom>
        </p:spPr>
        <p:txBody>
          <a:bodyPr wrap="none">
            <a:spAutoFit/>
          </a:bodyPr>
          <a:lstStyle/>
          <a:p>
            <a:r>
              <a:rPr lang="tr-TR" b="1" dirty="0"/>
              <a:t>Şehir ve endüstri Atıkları: </a:t>
            </a:r>
            <a:endParaRPr lang="tr-TR" dirty="0"/>
          </a:p>
        </p:txBody>
      </p:sp>
      <p:sp>
        <p:nvSpPr>
          <p:cNvPr id="5" name="4 Dikdörtgen"/>
          <p:cNvSpPr/>
          <p:nvPr/>
        </p:nvSpPr>
        <p:spPr>
          <a:xfrm>
            <a:off x="971600" y="1052736"/>
            <a:ext cx="7416824" cy="3416320"/>
          </a:xfrm>
          <a:prstGeom prst="rect">
            <a:avLst/>
          </a:prstGeom>
        </p:spPr>
        <p:txBody>
          <a:bodyPr wrap="square">
            <a:spAutoFit/>
          </a:bodyPr>
          <a:lstStyle/>
          <a:p>
            <a:r>
              <a:rPr lang="tr-TR" dirty="0"/>
              <a:t>Çöp depolanan yerlerinde ve evsel atık su arıtma tesislerinde oluşan arıtma  çamurları  eğer  önceden  stabilize  edilmemiş  ve  biyokimyasal  </a:t>
            </a:r>
            <a:r>
              <a:rPr lang="tr-TR" dirty="0" err="1"/>
              <a:t>aktivitileri</a:t>
            </a:r>
            <a:r>
              <a:rPr lang="tr-TR" dirty="0"/>
              <a:t>  durdurulmamışsa aerobik  organizmalar  tarafından  ayrıştırılarak  metan  gazına  dönüştürülecektir. </a:t>
            </a:r>
          </a:p>
          <a:p>
            <a:r>
              <a:rPr lang="tr-TR" dirty="0"/>
              <a:t>Toplanan çöpün bileşimine bağlı olarak oluşan gaz içindeki bileşenler; metan %</a:t>
            </a:r>
          </a:p>
          <a:p>
            <a:r>
              <a:rPr lang="tr-TR" dirty="0"/>
              <a:t>35- 60, karbondioksit % 35-55, nitrojen % 0-20 arasında değişmektedir. Depolama alanından oluşan 1 metreküp  gazın  ısıl  değeri  ise  yine  çöpün  bileşenlerine  bağlı  olarak  18-  27  MJ/Nm3    arasında değişmektedir. </a:t>
            </a:r>
          </a:p>
          <a:p>
            <a:r>
              <a:rPr lang="tr-TR" dirty="0"/>
              <a:t>Türkiye’nin   ilk   çöp   gaz   santralı   AKSA   jeneratör   tarafında   Bursa   </a:t>
            </a:r>
            <a:r>
              <a:rPr lang="tr-TR" dirty="0" err="1"/>
              <a:t>Demirtaş’ta</a:t>
            </a:r>
            <a:r>
              <a:rPr lang="tr-TR" dirty="0"/>
              <a:t> kurulmuştur. 1.4 MW gücünde ve 2 milyon dolara mal olan santralden yılda 10 milyon  </a:t>
            </a:r>
            <a:r>
              <a:rPr lang="tr-TR" dirty="0" err="1"/>
              <a:t>kW</a:t>
            </a:r>
            <a:r>
              <a:rPr lang="tr-TR" dirty="0"/>
              <a:t>/h elektrik üretimi  planlanmaktadır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65668"/>
            <a:ext cx="7181031" cy="4157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5445224"/>
            <a:ext cx="3843606" cy="664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961708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647</Words>
  <Application>Microsoft Office PowerPoint</Application>
  <PresentationFormat>Ekran Gösterisi (4:3)</PresentationFormat>
  <Paragraphs>89</Paragraphs>
  <Slides>23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23</vt:i4>
      </vt:variant>
    </vt:vector>
  </HeadingPairs>
  <TitlesOfParts>
    <vt:vector size="27" baseType="lpstr">
      <vt:lpstr>Arial</vt:lpstr>
      <vt:lpstr>Calibri</vt:lpstr>
      <vt:lpstr>Times New Roman</vt:lpstr>
      <vt:lpstr>Ofis Teması</vt:lpstr>
      <vt:lpstr>Yenilenebilir Enerji Kaynaklarından Biyogaz Enerjisi</vt:lpstr>
      <vt:lpstr>Biyokütle Enerjisi</vt:lpstr>
      <vt:lpstr>PowerPoint Sunusu</vt:lpstr>
      <vt:lpstr>Biyokütle Kaynakları</vt:lpstr>
      <vt:lpstr>Bitkisel Kaynaklı Biyokütle</vt:lpstr>
      <vt:lpstr>Hayvansal  Atıklar</vt:lpstr>
      <vt:lpstr>PowerPoint Sunusu</vt:lpstr>
      <vt:lpstr>PowerPoint Sunusu</vt:lpstr>
      <vt:lpstr>PowerPoint Sunusu</vt:lpstr>
      <vt:lpstr>Biyogaz elde ediliş safhaları</vt:lpstr>
      <vt:lpstr>PowerPoint Sunusu</vt:lpstr>
      <vt:lpstr>PowerPoint Sunusu</vt:lpstr>
      <vt:lpstr>Klasik biyokütle çalışması</vt:lpstr>
      <vt:lpstr>PowerPoint Sunusu</vt:lpstr>
      <vt:lpstr>PowerPoint Sunusu</vt:lpstr>
      <vt:lpstr>PowerPoint Sunusu</vt:lpstr>
      <vt:lpstr>Katı atıktan gaz üretimi</vt:lpstr>
      <vt:lpstr>PowerPoint Sunusu</vt:lpstr>
      <vt:lpstr>Biyogaz elde ediliş safhaları</vt:lpstr>
      <vt:lpstr>PowerPoint Sunusu</vt:lpstr>
      <vt:lpstr>Türkiyede Biyokütle Kurulu Güç</vt:lpstr>
      <vt:lpstr>Türkiyede Biyokütle Kurulu Güç</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cuma çetiner</dc:creator>
  <cp:lastModifiedBy>Dr. Öğr. Üyesi  Cuma CETiNER</cp:lastModifiedBy>
  <cp:revision>15</cp:revision>
  <dcterms:created xsi:type="dcterms:W3CDTF">2011-04-01T05:54:10Z</dcterms:created>
  <dcterms:modified xsi:type="dcterms:W3CDTF">2021-12-28T10:24:08Z</dcterms:modified>
</cp:coreProperties>
</file>