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87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82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97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05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07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66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79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36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02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8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2D3B1-9307-49FA-8752-FFB0CB1667AA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AA29-8681-482D-85E1-145FAE5F4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21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424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04856" cy="551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1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0913"/>
            <a:ext cx="8136904" cy="350611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7488832" cy="26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6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848872" cy="61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441"/>
            <a:ext cx="6406764" cy="61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32885"/>
            <a:ext cx="3273471" cy="20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4" y="908720"/>
            <a:ext cx="2816512" cy="19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" y="3108711"/>
            <a:ext cx="4334294" cy="33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45" y="3428938"/>
            <a:ext cx="5163055" cy="269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427984" cy="329488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6166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2954"/>
            <a:ext cx="2088232" cy="80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4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191"/>
            <a:ext cx="7416824" cy="655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2788"/>
            <a:ext cx="7734951" cy="43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4908319"/>
            <a:ext cx="5433004" cy="164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0947"/>
            <a:ext cx="4968552" cy="648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344816" cy="358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8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6696744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3"/>
            <a:ext cx="6912768" cy="379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7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664"/>
            <a:ext cx="7920880" cy="58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Ekran Gösterisi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cuma</dc:creator>
  <cp:lastModifiedBy>cuma</cp:lastModifiedBy>
  <cp:revision>25</cp:revision>
  <dcterms:created xsi:type="dcterms:W3CDTF">2012-12-25T12:23:53Z</dcterms:created>
  <dcterms:modified xsi:type="dcterms:W3CDTF">2012-12-28T06:25:55Z</dcterms:modified>
</cp:coreProperties>
</file>