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56" r:id="rId2"/>
    <p:sldMasterId id="2147483661" r:id="rId3"/>
    <p:sldMasterId id="2147483657" r:id="rId4"/>
    <p:sldMasterId id="2147483658" r:id="rId5"/>
    <p:sldMasterId id="2147483664" r:id="rId6"/>
    <p:sldMasterId id="2147483660" r:id="rId7"/>
    <p:sldMasterId id="2147483662" r:id="rId8"/>
    <p:sldMasterId id="2147483663" r:id="rId9"/>
    <p:sldMasterId id="2147483659" r:id="rId10"/>
    <p:sldMasterId id="2147483666" r:id="rId11"/>
    <p:sldMasterId id="2147483667" r:id="rId12"/>
    <p:sldMasterId id="2147483668" r:id="rId13"/>
  </p:sldMasterIdLst>
  <p:notesMasterIdLst>
    <p:notesMasterId r:id="rId239"/>
  </p:notesMasterIdLst>
  <p:handoutMasterIdLst>
    <p:handoutMasterId r:id="rId240"/>
  </p:handoutMasterIdLst>
  <p:sldIdLst>
    <p:sldId id="302" r:id="rId14"/>
    <p:sldId id="334" r:id="rId15"/>
    <p:sldId id="335" r:id="rId16"/>
    <p:sldId id="306" r:id="rId17"/>
    <p:sldId id="340" r:id="rId18"/>
    <p:sldId id="268" r:id="rId19"/>
    <p:sldId id="342" r:id="rId20"/>
    <p:sldId id="349" r:id="rId21"/>
    <p:sldId id="309" r:id="rId22"/>
    <p:sldId id="350" r:id="rId23"/>
    <p:sldId id="310" r:id="rId24"/>
    <p:sldId id="311" r:id="rId25"/>
    <p:sldId id="351" r:id="rId26"/>
    <p:sldId id="285" r:id="rId27"/>
    <p:sldId id="286" r:id="rId28"/>
    <p:sldId id="353" r:id="rId29"/>
    <p:sldId id="355" r:id="rId30"/>
    <p:sldId id="357" r:id="rId31"/>
    <p:sldId id="358" r:id="rId32"/>
    <p:sldId id="381" r:id="rId33"/>
    <p:sldId id="359" r:id="rId34"/>
    <p:sldId id="360" r:id="rId35"/>
    <p:sldId id="361" r:id="rId36"/>
    <p:sldId id="362" r:id="rId37"/>
    <p:sldId id="363" r:id="rId38"/>
    <p:sldId id="364" r:id="rId39"/>
    <p:sldId id="365" r:id="rId40"/>
    <p:sldId id="366" r:id="rId41"/>
    <p:sldId id="367" r:id="rId42"/>
    <p:sldId id="368" r:id="rId43"/>
    <p:sldId id="369" r:id="rId44"/>
    <p:sldId id="370" r:id="rId45"/>
    <p:sldId id="371" r:id="rId46"/>
    <p:sldId id="372" r:id="rId47"/>
    <p:sldId id="373" r:id="rId48"/>
    <p:sldId id="375" r:id="rId49"/>
    <p:sldId id="376" r:id="rId50"/>
    <p:sldId id="377" r:id="rId51"/>
    <p:sldId id="378" r:id="rId52"/>
    <p:sldId id="379" r:id="rId53"/>
    <p:sldId id="380" r:id="rId54"/>
    <p:sldId id="382" r:id="rId55"/>
    <p:sldId id="383" r:id="rId56"/>
    <p:sldId id="384" r:id="rId57"/>
    <p:sldId id="385" r:id="rId58"/>
    <p:sldId id="386" r:id="rId59"/>
    <p:sldId id="387" r:id="rId60"/>
    <p:sldId id="388" r:id="rId61"/>
    <p:sldId id="389" r:id="rId62"/>
    <p:sldId id="390" r:id="rId63"/>
    <p:sldId id="391" r:id="rId64"/>
    <p:sldId id="394" r:id="rId65"/>
    <p:sldId id="395" r:id="rId66"/>
    <p:sldId id="396" r:id="rId67"/>
    <p:sldId id="397" r:id="rId68"/>
    <p:sldId id="398" r:id="rId69"/>
    <p:sldId id="399" r:id="rId70"/>
    <p:sldId id="400" r:id="rId71"/>
    <p:sldId id="401" r:id="rId72"/>
    <p:sldId id="402" r:id="rId73"/>
    <p:sldId id="403" r:id="rId74"/>
    <p:sldId id="404" r:id="rId75"/>
    <p:sldId id="405" r:id="rId76"/>
    <p:sldId id="406" r:id="rId77"/>
    <p:sldId id="407" r:id="rId78"/>
    <p:sldId id="408" r:id="rId79"/>
    <p:sldId id="409" r:id="rId80"/>
    <p:sldId id="410" r:id="rId81"/>
    <p:sldId id="411" r:id="rId82"/>
    <p:sldId id="412" r:id="rId83"/>
    <p:sldId id="413" r:id="rId84"/>
    <p:sldId id="414" r:id="rId85"/>
    <p:sldId id="415" r:id="rId86"/>
    <p:sldId id="416" r:id="rId87"/>
    <p:sldId id="417" r:id="rId88"/>
    <p:sldId id="418" r:id="rId89"/>
    <p:sldId id="419" r:id="rId90"/>
    <p:sldId id="420" r:id="rId91"/>
    <p:sldId id="421" r:id="rId92"/>
    <p:sldId id="422" r:id="rId93"/>
    <p:sldId id="423" r:id="rId94"/>
    <p:sldId id="424" r:id="rId95"/>
    <p:sldId id="425" r:id="rId96"/>
    <p:sldId id="426" r:id="rId97"/>
    <p:sldId id="427" r:id="rId98"/>
    <p:sldId id="428" r:id="rId99"/>
    <p:sldId id="429" r:id="rId100"/>
    <p:sldId id="430" r:id="rId101"/>
    <p:sldId id="431" r:id="rId102"/>
    <p:sldId id="432" r:id="rId103"/>
    <p:sldId id="433" r:id="rId104"/>
    <p:sldId id="434" r:id="rId105"/>
    <p:sldId id="435" r:id="rId106"/>
    <p:sldId id="436" r:id="rId107"/>
    <p:sldId id="437" r:id="rId108"/>
    <p:sldId id="438" r:id="rId109"/>
    <p:sldId id="439" r:id="rId110"/>
    <p:sldId id="440" r:id="rId111"/>
    <p:sldId id="441" r:id="rId112"/>
    <p:sldId id="442" r:id="rId113"/>
    <p:sldId id="443" r:id="rId114"/>
    <p:sldId id="444" r:id="rId115"/>
    <p:sldId id="445" r:id="rId116"/>
    <p:sldId id="446" r:id="rId117"/>
    <p:sldId id="447" r:id="rId118"/>
    <p:sldId id="448" r:id="rId119"/>
    <p:sldId id="449" r:id="rId120"/>
    <p:sldId id="450" r:id="rId121"/>
    <p:sldId id="451" r:id="rId122"/>
    <p:sldId id="455" r:id="rId123"/>
    <p:sldId id="456" r:id="rId124"/>
    <p:sldId id="457" r:id="rId125"/>
    <p:sldId id="458" r:id="rId126"/>
    <p:sldId id="459" r:id="rId127"/>
    <p:sldId id="460" r:id="rId128"/>
    <p:sldId id="461" r:id="rId129"/>
    <p:sldId id="462" r:id="rId130"/>
    <p:sldId id="463" r:id="rId131"/>
    <p:sldId id="464" r:id="rId132"/>
    <p:sldId id="465" r:id="rId133"/>
    <p:sldId id="466" r:id="rId134"/>
    <p:sldId id="467" r:id="rId135"/>
    <p:sldId id="468" r:id="rId136"/>
    <p:sldId id="469" r:id="rId137"/>
    <p:sldId id="470" r:id="rId138"/>
    <p:sldId id="471" r:id="rId139"/>
    <p:sldId id="472" r:id="rId140"/>
    <p:sldId id="473" r:id="rId141"/>
    <p:sldId id="474" r:id="rId142"/>
    <p:sldId id="475" r:id="rId143"/>
    <p:sldId id="476" r:id="rId144"/>
    <p:sldId id="477" r:id="rId145"/>
    <p:sldId id="478" r:id="rId146"/>
    <p:sldId id="479" r:id="rId147"/>
    <p:sldId id="480" r:id="rId148"/>
    <p:sldId id="481" r:id="rId149"/>
    <p:sldId id="482" r:id="rId150"/>
    <p:sldId id="483" r:id="rId151"/>
    <p:sldId id="484" r:id="rId152"/>
    <p:sldId id="485" r:id="rId153"/>
    <p:sldId id="486" r:id="rId154"/>
    <p:sldId id="487" r:id="rId155"/>
    <p:sldId id="488" r:id="rId156"/>
    <p:sldId id="489" r:id="rId157"/>
    <p:sldId id="492" r:id="rId158"/>
    <p:sldId id="493" r:id="rId159"/>
    <p:sldId id="494" r:id="rId160"/>
    <p:sldId id="495" r:id="rId161"/>
    <p:sldId id="496" r:id="rId162"/>
    <p:sldId id="497" r:id="rId163"/>
    <p:sldId id="498" r:id="rId164"/>
    <p:sldId id="499" r:id="rId165"/>
    <p:sldId id="500" r:id="rId166"/>
    <p:sldId id="501" r:id="rId167"/>
    <p:sldId id="502" r:id="rId168"/>
    <p:sldId id="503" r:id="rId169"/>
    <p:sldId id="504" r:id="rId170"/>
    <p:sldId id="505" r:id="rId171"/>
    <p:sldId id="506" r:id="rId172"/>
    <p:sldId id="507" r:id="rId173"/>
    <p:sldId id="508" r:id="rId174"/>
    <p:sldId id="509" r:id="rId175"/>
    <p:sldId id="510" r:id="rId176"/>
    <p:sldId id="511" r:id="rId177"/>
    <p:sldId id="512" r:id="rId178"/>
    <p:sldId id="513" r:id="rId179"/>
    <p:sldId id="514" r:id="rId180"/>
    <p:sldId id="515" r:id="rId181"/>
    <p:sldId id="516" r:id="rId182"/>
    <p:sldId id="517" r:id="rId183"/>
    <p:sldId id="518" r:id="rId184"/>
    <p:sldId id="519" r:id="rId185"/>
    <p:sldId id="520" r:id="rId186"/>
    <p:sldId id="521" r:id="rId187"/>
    <p:sldId id="522" r:id="rId188"/>
    <p:sldId id="523" r:id="rId189"/>
    <p:sldId id="524" r:id="rId190"/>
    <p:sldId id="532" r:id="rId191"/>
    <p:sldId id="533" r:id="rId192"/>
    <p:sldId id="534" r:id="rId193"/>
    <p:sldId id="535" r:id="rId194"/>
    <p:sldId id="536" r:id="rId195"/>
    <p:sldId id="537" r:id="rId196"/>
    <p:sldId id="538" r:id="rId197"/>
    <p:sldId id="539" r:id="rId198"/>
    <p:sldId id="540" r:id="rId199"/>
    <p:sldId id="541" r:id="rId200"/>
    <p:sldId id="542" r:id="rId201"/>
    <p:sldId id="543" r:id="rId202"/>
    <p:sldId id="544" r:id="rId203"/>
    <p:sldId id="545" r:id="rId204"/>
    <p:sldId id="546" r:id="rId205"/>
    <p:sldId id="547" r:id="rId206"/>
    <p:sldId id="548" r:id="rId207"/>
    <p:sldId id="549" r:id="rId208"/>
    <p:sldId id="550" r:id="rId209"/>
    <p:sldId id="551" r:id="rId210"/>
    <p:sldId id="552" r:id="rId211"/>
    <p:sldId id="553" r:id="rId212"/>
    <p:sldId id="554" r:id="rId213"/>
    <p:sldId id="555" r:id="rId214"/>
    <p:sldId id="556" r:id="rId215"/>
    <p:sldId id="557" r:id="rId216"/>
    <p:sldId id="558" r:id="rId217"/>
    <p:sldId id="559" r:id="rId218"/>
    <p:sldId id="560" r:id="rId219"/>
    <p:sldId id="561" r:id="rId220"/>
    <p:sldId id="562" r:id="rId221"/>
    <p:sldId id="563" r:id="rId222"/>
    <p:sldId id="564" r:id="rId223"/>
    <p:sldId id="565" r:id="rId224"/>
    <p:sldId id="566" r:id="rId225"/>
    <p:sldId id="567" r:id="rId226"/>
    <p:sldId id="568" r:id="rId227"/>
    <p:sldId id="569" r:id="rId228"/>
    <p:sldId id="570" r:id="rId229"/>
    <p:sldId id="571" r:id="rId230"/>
    <p:sldId id="572" r:id="rId231"/>
    <p:sldId id="573" r:id="rId232"/>
    <p:sldId id="574" r:id="rId233"/>
    <p:sldId id="575" r:id="rId234"/>
    <p:sldId id="576" r:id="rId235"/>
    <p:sldId id="577" r:id="rId236"/>
    <p:sldId id="578" r:id="rId237"/>
    <p:sldId id="584" r:id="rId238"/>
  </p:sldIdLst>
  <p:sldSz cx="9144000" cy="6858000" type="screen4x3"/>
  <p:notesSz cx="6985000" cy="9283700"/>
  <p:defaultTextStyle>
    <a:defPPr>
      <a:defRPr lang="en-US"/>
    </a:defPPr>
    <a:lvl1pPr algn="l" rtl="0" fontAlgn="base">
      <a:spcBef>
        <a:spcPct val="0"/>
      </a:spcBef>
      <a:spcAft>
        <a:spcPct val="25000"/>
      </a:spcAft>
      <a:buClr>
        <a:schemeClr val="tx1"/>
      </a:buClr>
      <a:defRPr sz="1600" kern="1200">
        <a:solidFill>
          <a:srgbClr val="275AFF"/>
        </a:solidFill>
        <a:latin typeface="Arial" charset="0"/>
        <a:ea typeface="+mn-ea"/>
        <a:cs typeface="Times New Roman" pitchFamily="18" charset="0"/>
      </a:defRPr>
    </a:lvl1pPr>
    <a:lvl2pPr marL="457200" algn="l" rtl="0" fontAlgn="base">
      <a:spcBef>
        <a:spcPct val="0"/>
      </a:spcBef>
      <a:spcAft>
        <a:spcPct val="25000"/>
      </a:spcAft>
      <a:buClr>
        <a:schemeClr val="tx1"/>
      </a:buClr>
      <a:defRPr sz="1600" kern="1200">
        <a:solidFill>
          <a:srgbClr val="275AFF"/>
        </a:solidFill>
        <a:latin typeface="Arial" charset="0"/>
        <a:ea typeface="+mn-ea"/>
        <a:cs typeface="Times New Roman" pitchFamily="18" charset="0"/>
      </a:defRPr>
    </a:lvl2pPr>
    <a:lvl3pPr marL="914400" algn="l" rtl="0" fontAlgn="base">
      <a:spcBef>
        <a:spcPct val="0"/>
      </a:spcBef>
      <a:spcAft>
        <a:spcPct val="25000"/>
      </a:spcAft>
      <a:buClr>
        <a:schemeClr val="tx1"/>
      </a:buClr>
      <a:defRPr sz="1600" kern="1200">
        <a:solidFill>
          <a:srgbClr val="275AFF"/>
        </a:solidFill>
        <a:latin typeface="Arial" charset="0"/>
        <a:ea typeface="+mn-ea"/>
        <a:cs typeface="Times New Roman" pitchFamily="18" charset="0"/>
      </a:defRPr>
    </a:lvl3pPr>
    <a:lvl4pPr marL="1371600" algn="l" rtl="0" fontAlgn="base">
      <a:spcBef>
        <a:spcPct val="0"/>
      </a:spcBef>
      <a:spcAft>
        <a:spcPct val="25000"/>
      </a:spcAft>
      <a:buClr>
        <a:schemeClr val="tx1"/>
      </a:buClr>
      <a:defRPr sz="1600" kern="1200">
        <a:solidFill>
          <a:srgbClr val="275AFF"/>
        </a:solidFill>
        <a:latin typeface="Arial" charset="0"/>
        <a:ea typeface="+mn-ea"/>
        <a:cs typeface="Times New Roman" pitchFamily="18" charset="0"/>
      </a:defRPr>
    </a:lvl4pPr>
    <a:lvl5pPr marL="1828800" algn="l" rtl="0" fontAlgn="base">
      <a:spcBef>
        <a:spcPct val="0"/>
      </a:spcBef>
      <a:spcAft>
        <a:spcPct val="25000"/>
      </a:spcAft>
      <a:buClr>
        <a:schemeClr val="tx1"/>
      </a:buClr>
      <a:defRPr sz="1600" kern="1200">
        <a:solidFill>
          <a:srgbClr val="275AFF"/>
        </a:solidFill>
        <a:latin typeface="Arial" charset="0"/>
        <a:ea typeface="+mn-ea"/>
        <a:cs typeface="Times New Roman" pitchFamily="18" charset="0"/>
      </a:defRPr>
    </a:lvl5pPr>
    <a:lvl6pPr marL="2286000" algn="l" defTabSz="914400" rtl="0" eaLnBrk="1" latinLnBrk="0" hangingPunct="1">
      <a:defRPr sz="1600" kern="1200">
        <a:solidFill>
          <a:srgbClr val="275AFF"/>
        </a:solidFill>
        <a:latin typeface="Arial" charset="0"/>
        <a:ea typeface="+mn-ea"/>
        <a:cs typeface="Times New Roman" pitchFamily="18" charset="0"/>
      </a:defRPr>
    </a:lvl6pPr>
    <a:lvl7pPr marL="2743200" algn="l" defTabSz="914400" rtl="0" eaLnBrk="1" latinLnBrk="0" hangingPunct="1">
      <a:defRPr sz="1600" kern="1200">
        <a:solidFill>
          <a:srgbClr val="275AFF"/>
        </a:solidFill>
        <a:latin typeface="Arial" charset="0"/>
        <a:ea typeface="+mn-ea"/>
        <a:cs typeface="Times New Roman" pitchFamily="18" charset="0"/>
      </a:defRPr>
    </a:lvl7pPr>
    <a:lvl8pPr marL="3200400" algn="l" defTabSz="914400" rtl="0" eaLnBrk="1" latinLnBrk="0" hangingPunct="1">
      <a:defRPr sz="1600" kern="1200">
        <a:solidFill>
          <a:srgbClr val="275AFF"/>
        </a:solidFill>
        <a:latin typeface="Arial" charset="0"/>
        <a:ea typeface="+mn-ea"/>
        <a:cs typeface="Times New Roman" pitchFamily="18" charset="0"/>
      </a:defRPr>
    </a:lvl8pPr>
    <a:lvl9pPr marL="3657600" algn="l" defTabSz="914400" rtl="0" eaLnBrk="1" latinLnBrk="0" hangingPunct="1">
      <a:defRPr sz="1600" kern="1200">
        <a:solidFill>
          <a:srgbClr val="275AFF"/>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72B3"/>
    <a:srgbClr val="FDC382"/>
    <a:srgbClr val="D8A57E"/>
    <a:srgbClr val="F9F9F7"/>
    <a:srgbClr val="A0CED6"/>
    <a:srgbClr val="F0F7F7"/>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4034" autoAdjust="0"/>
    <p:restoredTop sz="89110" autoAdjust="0"/>
  </p:normalViewPr>
  <p:slideViewPr>
    <p:cSldViewPr>
      <p:cViewPr varScale="1">
        <p:scale>
          <a:sx n="104" d="100"/>
          <a:sy n="104" d="100"/>
        </p:scale>
        <p:origin x="-840" y="-96"/>
      </p:cViewPr>
      <p:guideLst>
        <p:guide orient="horz" pos="2160"/>
        <p:guide pos="2880"/>
      </p:guideLst>
    </p:cSldViewPr>
  </p:slideViewPr>
  <p:outlineViewPr>
    <p:cViewPr>
      <p:scale>
        <a:sx n="30" d="100"/>
        <a:sy n="3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2530" y="-86"/>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4.xml"/><Relationship Id="rId21" Type="http://schemas.openxmlformats.org/officeDocument/2006/relationships/slide" Target="slides/slide8.xml"/><Relationship Id="rId42" Type="http://schemas.openxmlformats.org/officeDocument/2006/relationships/slide" Target="slides/slide29.xml"/><Relationship Id="rId63" Type="http://schemas.openxmlformats.org/officeDocument/2006/relationships/slide" Target="slides/slide50.xml"/><Relationship Id="rId84" Type="http://schemas.openxmlformats.org/officeDocument/2006/relationships/slide" Target="slides/slide71.xml"/><Relationship Id="rId138" Type="http://schemas.openxmlformats.org/officeDocument/2006/relationships/slide" Target="slides/slide125.xml"/><Relationship Id="rId159" Type="http://schemas.openxmlformats.org/officeDocument/2006/relationships/slide" Target="slides/slide146.xml"/><Relationship Id="rId170" Type="http://schemas.openxmlformats.org/officeDocument/2006/relationships/slide" Target="slides/slide157.xml"/><Relationship Id="rId191" Type="http://schemas.openxmlformats.org/officeDocument/2006/relationships/slide" Target="slides/slide178.xml"/><Relationship Id="rId205" Type="http://schemas.openxmlformats.org/officeDocument/2006/relationships/slide" Target="slides/slide192.xml"/><Relationship Id="rId226" Type="http://schemas.openxmlformats.org/officeDocument/2006/relationships/slide" Target="slides/slide213.xml"/><Relationship Id="rId107" Type="http://schemas.openxmlformats.org/officeDocument/2006/relationships/slide" Target="slides/slide94.xml"/><Relationship Id="rId11" Type="http://schemas.openxmlformats.org/officeDocument/2006/relationships/slideMaster" Target="slideMasters/slideMaster11.xml"/><Relationship Id="rId32" Type="http://schemas.openxmlformats.org/officeDocument/2006/relationships/slide" Target="slides/slide19.xml"/><Relationship Id="rId53" Type="http://schemas.openxmlformats.org/officeDocument/2006/relationships/slide" Target="slides/slide40.xml"/><Relationship Id="rId74" Type="http://schemas.openxmlformats.org/officeDocument/2006/relationships/slide" Target="slides/slide61.xml"/><Relationship Id="rId128" Type="http://schemas.openxmlformats.org/officeDocument/2006/relationships/slide" Target="slides/slide115.xml"/><Relationship Id="rId149" Type="http://schemas.openxmlformats.org/officeDocument/2006/relationships/slide" Target="slides/slide136.xml"/><Relationship Id="rId5" Type="http://schemas.openxmlformats.org/officeDocument/2006/relationships/slideMaster" Target="slideMasters/slideMaster5.xml"/><Relationship Id="rId95" Type="http://schemas.openxmlformats.org/officeDocument/2006/relationships/slide" Target="slides/slide82.xml"/><Relationship Id="rId160" Type="http://schemas.openxmlformats.org/officeDocument/2006/relationships/slide" Target="slides/slide147.xml"/><Relationship Id="rId181" Type="http://schemas.openxmlformats.org/officeDocument/2006/relationships/slide" Target="slides/slide168.xml"/><Relationship Id="rId216" Type="http://schemas.openxmlformats.org/officeDocument/2006/relationships/slide" Target="slides/slide203.xml"/><Relationship Id="rId237" Type="http://schemas.openxmlformats.org/officeDocument/2006/relationships/slide" Target="slides/slide224.xml"/><Relationship Id="rId22" Type="http://schemas.openxmlformats.org/officeDocument/2006/relationships/slide" Target="slides/slide9.xml"/><Relationship Id="rId43" Type="http://schemas.openxmlformats.org/officeDocument/2006/relationships/slide" Target="slides/slide30.xml"/><Relationship Id="rId64" Type="http://schemas.openxmlformats.org/officeDocument/2006/relationships/slide" Target="slides/slide51.xml"/><Relationship Id="rId118" Type="http://schemas.openxmlformats.org/officeDocument/2006/relationships/slide" Target="slides/slide105.xml"/><Relationship Id="rId139" Type="http://schemas.openxmlformats.org/officeDocument/2006/relationships/slide" Target="slides/slide126.xml"/><Relationship Id="rId85" Type="http://schemas.openxmlformats.org/officeDocument/2006/relationships/slide" Target="slides/slide72.xml"/><Relationship Id="rId150" Type="http://schemas.openxmlformats.org/officeDocument/2006/relationships/slide" Target="slides/slide137.xml"/><Relationship Id="rId171" Type="http://schemas.openxmlformats.org/officeDocument/2006/relationships/slide" Target="slides/slide158.xml"/><Relationship Id="rId192" Type="http://schemas.openxmlformats.org/officeDocument/2006/relationships/slide" Target="slides/slide179.xml"/><Relationship Id="rId206" Type="http://schemas.openxmlformats.org/officeDocument/2006/relationships/slide" Target="slides/slide193.xml"/><Relationship Id="rId227" Type="http://schemas.openxmlformats.org/officeDocument/2006/relationships/slide" Target="slides/slide214.xml"/><Relationship Id="rId201" Type="http://schemas.openxmlformats.org/officeDocument/2006/relationships/slide" Target="slides/slide188.xml"/><Relationship Id="rId222" Type="http://schemas.openxmlformats.org/officeDocument/2006/relationships/slide" Target="slides/slide209.xml"/><Relationship Id="rId243" Type="http://schemas.openxmlformats.org/officeDocument/2006/relationships/theme" Target="theme/theme1.xml"/><Relationship Id="rId12" Type="http://schemas.openxmlformats.org/officeDocument/2006/relationships/slideMaster" Target="slideMasters/slideMaster12.xml"/><Relationship Id="rId17" Type="http://schemas.openxmlformats.org/officeDocument/2006/relationships/slide" Target="slides/slide4.xml"/><Relationship Id="rId33" Type="http://schemas.openxmlformats.org/officeDocument/2006/relationships/slide" Target="slides/slide20.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slide" Target="slides/slide90.xml"/><Relationship Id="rId108" Type="http://schemas.openxmlformats.org/officeDocument/2006/relationships/slide" Target="slides/slide95.xml"/><Relationship Id="rId124" Type="http://schemas.openxmlformats.org/officeDocument/2006/relationships/slide" Target="slides/slide111.xml"/><Relationship Id="rId129" Type="http://schemas.openxmlformats.org/officeDocument/2006/relationships/slide" Target="slides/slide116.xml"/><Relationship Id="rId54" Type="http://schemas.openxmlformats.org/officeDocument/2006/relationships/slide" Target="slides/slide41.xml"/><Relationship Id="rId70" Type="http://schemas.openxmlformats.org/officeDocument/2006/relationships/slide" Target="slides/slide57.xml"/><Relationship Id="rId75" Type="http://schemas.openxmlformats.org/officeDocument/2006/relationships/slide" Target="slides/slide62.xml"/><Relationship Id="rId91" Type="http://schemas.openxmlformats.org/officeDocument/2006/relationships/slide" Target="slides/slide78.xml"/><Relationship Id="rId96" Type="http://schemas.openxmlformats.org/officeDocument/2006/relationships/slide" Target="slides/slide83.xml"/><Relationship Id="rId140" Type="http://schemas.openxmlformats.org/officeDocument/2006/relationships/slide" Target="slides/slide127.xml"/><Relationship Id="rId145" Type="http://schemas.openxmlformats.org/officeDocument/2006/relationships/slide" Target="slides/slide132.xml"/><Relationship Id="rId161" Type="http://schemas.openxmlformats.org/officeDocument/2006/relationships/slide" Target="slides/slide148.xml"/><Relationship Id="rId166" Type="http://schemas.openxmlformats.org/officeDocument/2006/relationships/slide" Target="slides/slide153.xml"/><Relationship Id="rId182" Type="http://schemas.openxmlformats.org/officeDocument/2006/relationships/slide" Target="slides/slide169.xml"/><Relationship Id="rId187" Type="http://schemas.openxmlformats.org/officeDocument/2006/relationships/slide" Target="slides/slide174.xml"/><Relationship Id="rId217" Type="http://schemas.openxmlformats.org/officeDocument/2006/relationships/slide" Target="slides/slide204.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199.xml"/><Relationship Id="rId233" Type="http://schemas.openxmlformats.org/officeDocument/2006/relationships/slide" Target="slides/slide220.xml"/><Relationship Id="rId238" Type="http://schemas.openxmlformats.org/officeDocument/2006/relationships/slide" Target="slides/slide225.xml"/><Relationship Id="rId23" Type="http://schemas.openxmlformats.org/officeDocument/2006/relationships/slide" Target="slides/slide10.xml"/><Relationship Id="rId28" Type="http://schemas.openxmlformats.org/officeDocument/2006/relationships/slide" Target="slides/slide15.xml"/><Relationship Id="rId49" Type="http://schemas.openxmlformats.org/officeDocument/2006/relationships/slide" Target="slides/slide36.xml"/><Relationship Id="rId114" Type="http://schemas.openxmlformats.org/officeDocument/2006/relationships/slide" Target="slides/slide101.xml"/><Relationship Id="rId119" Type="http://schemas.openxmlformats.org/officeDocument/2006/relationships/slide" Target="slides/slide106.xml"/><Relationship Id="rId44" Type="http://schemas.openxmlformats.org/officeDocument/2006/relationships/slide" Target="slides/slide31.xml"/><Relationship Id="rId60" Type="http://schemas.openxmlformats.org/officeDocument/2006/relationships/slide" Target="slides/slide47.xml"/><Relationship Id="rId65" Type="http://schemas.openxmlformats.org/officeDocument/2006/relationships/slide" Target="slides/slide52.xml"/><Relationship Id="rId81" Type="http://schemas.openxmlformats.org/officeDocument/2006/relationships/slide" Target="slides/slide68.xml"/><Relationship Id="rId86" Type="http://schemas.openxmlformats.org/officeDocument/2006/relationships/slide" Target="slides/slide73.xml"/><Relationship Id="rId130" Type="http://schemas.openxmlformats.org/officeDocument/2006/relationships/slide" Target="slides/slide117.xml"/><Relationship Id="rId135" Type="http://schemas.openxmlformats.org/officeDocument/2006/relationships/slide" Target="slides/slide122.xml"/><Relationship Id="rId151" Type="http://schemas.openxmlformats.org/officeDocument/2006/relationships/slide" Target="slides/slide138.xml"/><Relationship Id="rId156" Type="http://schemas.openxmlformats.org/officeDocument/2006/relationships/slide" Target="slides/slide143.xml"/><Relationship Id="rId177" Type="http://schemas.openxmlformats.org/officeDocument/2006/relationships/slide" Target="slides/slide164.xml"/><Relationship Id="rId198" Type="http://schemas.openxmlformats.org/officeDocument/2006/relationships/slide" Target="slides/slide185.xml"/><Relationship Id="rId172" Type="http://schemas.openxmlformats.org/officeDocument/2006/relationships/slide" Target="slides/slide159.xml"/><Relationship Id="rId193" Type="http://schemas.openxmlformats.org/officeDocument/2006/relationships/slide" Target="slides/slide180.xml"/><Relationship Id="rId202" Type="http://schemas.openxmlformats.org/officeDocument/2006/relationships/slide" Target="slides/slide189.xml"/><Relationship Id="rId207" Type="http://schemas.openxmlformats.org/officeDocument/2006/relationships/slide" Target="slides/slide194.xml"/><Relationship Id="rId223" Type="http://schemas.openxmlformats.org/officeDocument/2006/relationships/slide" Target="slides/slide210.xml"/><Relationship Id="rId228" Type="http://schemas.openxmlformats.org/officeDocument/2006/relationships/slide" Target="slides/slide215.xml"/><Relationship Id="rId244" Type="http://schemas.openxmlformats.org/officeDocument/2006/relationships/tableStyles" Target="tableStyles.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120" Type="http://schemas.openxmlformats.org/officeDocument/2006/relationships/slide" Target="slides/slide107.xml"/><Relationship Id="rId125" Type="http://schemas.openxmlformats.org/officeDocument/2006/relationships/slide" Target="slides/slide112.xml"/><Relationship Id="rId141" Type="http://schemas.openxmlformats.org/officeDocument/2006/relationships/slide" Target="slides/slide128.xml"/><Relationship Id="rId146" Type="http://schemas.openxmlformats.org/officeDocument/2006/relationships/slide" Target="slides/slide133.xml"/><Relationship Id="rId167" Type="http://schemas.openxmlformats.org/officeDocument/2006/relationships/slide" Target="slides/slide154.xml"/><Relationship Id="rId188" Type="http://schemas.openxmlformats.org/officeDocument/2006/relationships/slide" Target="slides/slide175.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162" Type="http://schemas.openxmlformats.org/officeDocument/2006/relationships/slide" Target="slides/slide149.xml"/><Relationship Id="rId183" Type="http://schemas.openxmlformats.org/officeDocument/2006/relationships/slide" Target="slides/slide170.xml"/><Relationship Id="rId213" Type="http://schemas.openxmlformats.org/officeDocument/2006/relationships/slide" Target="slides/slide200.xml"/><Relationship Id="rId218" Type="http://schemas.openxmlformats.org/officeDocument/2006/relationships/slide" Target="slides/slide205.xml"/><Relationship Id="rId234" Type="http://schemas.openxmlformats.org/officeDocument/2006/relationships/slide" Target="slides/slide221.xml"/><Relationship Id="rId239"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slide" Target="slides/slide97.xml"/><Relationship Id="rId115" Type="http://schemas.openxmlformats.org/officeDocument/2006/relationships/slide" Target="slides/slide102.xml"/><Relationship Id="rId131" Type="http://schemas.openxmlformats.org/officeDocument/2006/relationships/slide" Target="slides/slide118.xml"/><Relationship Id="rId136" Type="http://schemas.openxmlformats.org/officeDocument/2006/relationships/slide" Target="slides/slide123.xml"/><Relationship Id="rId157" Type="http://schemas.openxmlformats.org/officeDocument/2006/relationships/slide" Target="slides/slide144.xml"/><Relationship Id="rId178" Type="http://schemas.openxmlformats.org/officeDocument/2006/relationships/slide" Target="slides/slide165.xml"/><Relationship Id="rId61" Type="http://schemas.openxmlformats.org/officeDocument/2006/relationships/slide" Target="slides/slide48.xml"/><Relationship Id="rId82" Type="http://schemas.openxmlformats.org/officeDocument/2006/relationships/slide" Target="slides/slide69.xml"/><Relationship Id="rId152" Type="http://schemas.openxmlformats.org/officeDocument/2006/relationships/slide" Target="slides/slide139.xml"/><Relationship Id="rId173" Type="http://schemas.openxmlformats.org/officeDocument/2006/relationships/slide" Target="slides/slide160.xml"/><Relationship Id="rId194" Type="http://schemas.openxmlformats.org/officeDocument/2006/relationships/slide" Target="slides/slide181.xml"/><Relationship Id="rId199" Type="http://schemas.openxmlformats.org/officeDocument/2006/relationships/slide" Target="slides/slide186.xml"/><Relationship Id="rId203" Type="http://schemas.openxmlformats.org/officeDocument/2006/relationships/slide" Target="slides/slide190.xml"/><Relationship Id="rId208" Type="http://schemas.openxmlformats.org/officeDocument/2006/relationships/slide" Target="slides/slide195.xml"/><Relationship Id="rId229" Type="http://schemas.openxmlformats.org/officeDocument/2006/relationships/slide" Target="slides/slide216.xml"/><Relationship Id="rId19" Type="http://schemas.openxmlformats.org/officeDocument/2006/relationships/slide" Target="slides/slide6.xml"/><Relationship Id="rId224" Type="http://schemas.openxmlformats.org/officeDocument/2006/relationships/slide" Target="slides/slide211.xml"/><Relationship Id="rId240" Type="http://schemas.openxmlformats.org/officeDocument/2006/relationships/handoutMaster" Target="handoutMasters/handoutMaster1.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26" Type="http://schemas.openxmlformats.org/officeDocument/2006/relationships/slide" Target="slides/slide113.xml"/><Relationship Id="rId147" Type="http://schemas.openxmlformats.org/officeDocument/2006/relationships/slide" Target="slides/slide134.xml"/><Relationship Id="rId168" Type="http://schemas.openxmlformats.org/officeDocument/2006/relationships/slide" Target="slides/slide155.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121" Type="http://schemas.openxmlformats.org/officeDocument/2006/relationships/slide" Target="slides/slide108.xml"/><Relationship Id="rId142" Type="http://schemas.openxmlformats.org/officeDocument/2006/relationships/slide" Target="slides/slide129.xml"/><Relationship Id="rId163" Type="http://schemas.openxmlformats.org/officeDocument/2006/relationships/slide" Target="slides/slide150.xml"/><Relationship Id="rId184" Type="http://schemas.openxmlformats.org/officeDocument/2006/relationships/slide" Target="slides/slide171.xml"/><Relationship Id="rId189" Type="http://schemas.openxmlformats.org/officeDocument/2006/relationships/slide" Target="slides/slide176.xml"/><Relationship Id="rId219" Type="http://schemas.openxmlformats.org/officeDocument/2006/relationships/slide" Target="slides/slide206.xml"/><Relationship Id="rId3" Type="http://schemas.openxmlformats.org/officeDocument/2006/relationships/slideMaster" Target="slideMasters/slideMaster3.xml"/><Relationship Id="rId214" Type="http://schemas.openxmlformats.org/officeDocument/2006/relationships/slide" Target="slides/slide201.xml"/><Relationship Id="rId230" Type="http://schemas.openxmlformats.org/officeDocument/2006/relationships/slide" Target="slides/slide217.xml"/><Relationship Id="rId235" Type="http://schemas.openxmlformats.org/officeDocument/2006/relationships/slide" Target="slides/slide222.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 Id="rId116" Type="http://schemas.openxmlformats.org/officeDocument/2006/relationships/slide" Target="slides/slide103.xml"/><Relationship Id="rId137" Type="http://schemas.openxmlformats.org/officeDocument/2006/relationships/slide" Target="slides/slide124.xml"/><Relationship Id="rId158" Type="http://schemas.openxmlformats.org/officeDocument/2006/relationships/slide" Target="slides/slide145.xml"/><Relationship Id="rId20" Type="http://schemas.openxmlformats.org/officeDocument/2006/relationships/slide" Target="slides/slide7.xml"/><Relationship Id="rId41" Type="http://schemas.openxmlformats.org/officeDocument/2006/relationships/slide" Target="slides/slide28.xml"/><Relationship Id="rId62" Type="http://schemas.openxmlformats.org/officeDocument/2006/relationships/slide" Target="slides/slide49.xml"/><Relationship Id="rId83" Type="http://schemas.openxmlformats.org/officeDocument/2006/relationships/slide" Target="slides/slide70.xml"/><Relationship Id="rId88" Type="http://schemas.openxmlformats.org/officeDocument/2006/relationships/slide" Target="slides/slide75.xml"/><Relationship Id="rId111" Type="http://schemas.openxmlformats.org/officeDocument/2006/relationships/slide" Target="slides/slide98.xml"/><Relationship Id="rId132" Type="http://schemas.openxmlformats.org/officeDocument/2006/relationships/slide" Target="slides/slide119.xml"/><Relationship Id="rId153" Type="http://schemas.openxmlformats.org/officeDocument/2006/relationships/slide" Target="slides/slide140.xml"/><Relationship Id="rId174" Type="http://schemas.openxmlformats.org/officeDocument/2006/relationships/slide" Target="slides/slide161.xml"/><Relationship Id="rId179" Type="http://schemas.openxmlformats.org/officeDocument/2006/relationships/slide" Target="slides/slide166.xml"/><Relationship Id="rId195" Type="http://schemas.openxmlformats.org/officeDocument/2006/relationships/slide" Target="slides/slide182.xml"/><Relationship Id="rId209" Type="http://schemas.openxmlformats.org/officeDocument/2006/relationships/slide" Target="slides/slide196.xml"/><Relationship Id="rId190" Type="http://schemas.openxmlformats.org/officeDocument/2006/relationships/slide" Target="slides/slide177.xml"/><Relationship Id="rId204" Type="http://schemas.openxmlformats.org/officeDocument/2006/relationships/slide" Target="slides/slide191.xml"/><Relationship Id="rId220" Type="http://schemas.openxmlformats.org/officeDocument/2006/relationships/slide" Target="slides/slide207.xml"/><Relationship Id="rId225" Type="http://schemas.openxmlformats.org/officeDocument/2006/relationships/slide" Target="slides/slide212.xml"/><Relationship Id="rId241" Type="http://schemas.openxmlformats.org/officeDocument/2006/relationships/presProps" Target="presProps.xml"/><Relationship Id="rId15" Type="http://schemas.openxmlformats.org/officeDocument/2006/relationships/slide" Target="slides/slide2.xml"/><Relationship Id="rId36" Type="http://schemas.openxmlformats.org/officeDocument/2006/relationships/slide" Target="slides/slide23.xml"/><Relationship Id="rId57" Type="http://schemas.openxmlformats.org/officeDocument/2006/relationships/slide" Target="slides/slide44.xml"/><Relationship Id="rId106" Type="http://schemas.openxmlformats.org/officeDocument/2006/relationships/slide" Target="slides/slide93.xml"/><Relationship Id="rId127" Type="http://schemas.openxmlformats.org/officeDocument/2006/relationships/slide" Target="slides/slide114.xml"/><Relationship Id="rId10" Type="http://schemas.openxmlformats.org/officeDocument/2006/relationships/slideMaster" Target="slideMasters/slideMaster10.xml"/><Relationship Id="rId31" Type="http://schemas.openxmlformats.org/officeDocument/2006/relationships/slide" Target="slides/slide18.xml"/><Relationship Id="rId52" Type="http://schemas.openxmlformats.org/officeDocument/2006/relationships/slide" Target="slides/slide39.xml"/><Relationship Id="rId73" Type="http://schemas.openxmlformats.org/officeDocument/2006/relationships/slide" Target="slides/slide60.xml"/><Relationship Id="rId78" Type="http://schemas.openxmlformats.org/officeDocument/2006/relationships/slide" Target="slides/slide65.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122" Type="http://schemas.openxmlformats.org/officeDocument/2006/relationships/slide" Target="slides/slide109.xml"/><Relationship Id="rId143" Type="http://schemas.openxmlformats.org/officeDocument/2006/relationships/slide" Target="slides/slide130.xml"/><Relationship Id="rId148" Type="http://schemas.openxmlformats.org/officeDocument/2006/relationships/slide" Target="slides/slide135.xml"/><Relationship Id="rId164" Type="http://schemas.openxmlformats.org/officeDocument/2006/relationships/slide" Target="slides/slide151.xml"/><Relationship Id="rId169" Type="http://schemas.openxmlformats.org/officeDocument/2006/relationships/slide" Target="slides/slide156.xml"/><Relationship Id="rId185" Type="http://schemas.openxmlformats.org/officeDocument/2006/relationships/slide" Target="slides/slide172.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67.xml"/><Relationship Id="rId210" Type="http://schemas.openxmlformats.org/officeDocument/2006/relationships/slide" Target="slides/slide197.xml"/><Relationship Id="rId215" Type="http://schemas.openxmlformats.org/officeDocument/2006/relationships/slide" Target="slides/slide202.xml"/><Relationship Id="rId236" Type="http://schemas.openxmlformats.org/officeDocument/2006/relationships/slide" Target="slides/slide223.xml"/><Relationship Id="rId26" Type="http://schemas.openxmlformats.org/officeDocument/2006/relationships/slide" Target="slides/slide13.xml"/><Relationship Id="rId231" Type="http://schemas.openxmlformats.org/officeDocument/2006/relationships/slide" Target="slides/slide218.xml"/><Relationship Id="rId47" Type="http://schemas.openxmlformats.org/officeDocument/2006/relationships/slide" Target="slides/slide34.xml"/><Relationship Id="rId68" Type="http://schemas.openxmlformats.org/officeDocument/2006/relationships/slide" Target="slides/slide55.xml"/><Relationship Id="rId89" Type="http://schemas.openxmlformats.org/officeDocument/2006/relationships/slide" Target="slides/slide76.xml"/><Relationship Id="rId112" Type="http://schemas.openxmlformats.org/officeDocument/2006/relationships/slide" Target="slides/slide99.xml"/><Relationship Id="rId133" Type="http://schemas.openxmlformats.org/officeDocument/2006/relationships/slide" Target="slides/slide120.xml"/><Relationship Id="rId154" Type="http://schemas.openxmlformats.org/officeDocument/2006/relationships/slide" Target="slides/slide141.xml"/><Relationship Id="rId175" Type="http://schemas.openxmlformats.org/officeDocument/2006/relationships/slide" Target="slides/slide162.xml"/><Relationship Id="rId196" Type="http://schemas.openxmlformats.org/officeDocument/2006/relationships/slide" Target="slides/slide183.xml"/><Relationship Id="rId200" Type="http://schemas.openxmlformats.org/officeDocument/2006/relationships/slide" Target="slides/slide187.xml"/><Relationship Id="rId16" Type="http://schemas.openxmlformats.org/officeDocument/2006/relationships/slide" Target="slides/slide3.xml"/><Relationship Id="rId221" Type="http://schemas.openxmlformats.org/officeDocument/2006/relationships/slide" Target="slides/slide208.xml"/><Relationship Id="rId242" Type="http://schemas.openxmlformats.org/officeDocument/2006/relationships/viewProps" Target="viewProps.xml"/><Relationship Id="rId37" Type="http://schemas.openxmlformats.org/officeDocument/2006/relationships/slide" Target="slides/slide24.xml"/><Relationship Id="rId58" Type="http://schemas.openxmlformats.org/officeDocument/2006/relationships/slide" Target="slides/slide45.xml"/><Relationship Id="rId79" Type="http://schemas.openxmlformats.org/officeDocument/2006/relationships/slide" Target="slides/slide66.xml"/><Relationship Id="rId102" Type="http://schemas.openxmlformats.org/officeDocument/2006/relationships/slide" Target="slides/slide89.xml"/><Relationship Id="rId123" Type="http://schemas.openxmlformats.org/officeDocument/2006/relationships/slide" Target="slides/slide110.xml"/><Relationship Id="rId144" Type="http://schemas.openxmlformats.org/officeDocument/2006/relationships/slide" Target="slides/slide131.xml"/><Relationship Id="rId90" Type="http://schemas.openxmlformats.org/officeDocument/2006/relationships/slide" Target="slides/slide77.xml"/><Relationship Id="rId165" Type="http://schemas.openxmlformats.org/officeDocument/2006/relationships/slide" Target="slides/slide152.xml"/><Relationship Id="rId186" Type="http://schemas.openxmlformats.org/officeDocument/2006/relationships/slide" Target="slides/slide173.xml"/><Relationship Id="rId211" Type="http://schemas.openxmlformats.org/officeDocument/2006/relationships/slide" Target="slides/slide198.xml"/><Relationship Id="rId232" Type="http://schemas.openxmlformats.org/officeDocument/2006/relationships/slide" Target="slides/slide219.xml"/><Relationship Id="rId27" Type="http://schemas.openxmlformats.org/officeDocument/2006/relationships/slide" Target="slides/slide14.xml"/><Relationship Id="rId48" Type="http://schemas.openxmlformats.org/officeDocument/2006/relationships/slide" Target="slides/slide35.xml"/><Relationship Id="rId69" Type="http://schemas.openxmlformats.org/officeDocument/2006/relationships/slide" Target="slides/slide56.xml"/><Relationship Id="rId113" Type="http://schemas.openxmlformats.org/officeDocument/2006/relationships/slide" Target="slides/slide100.xml"/><Relationship Id="rId134" Type="http://schemas.openxmlformats.org/officeDocument/2006/relationships/slide" Target="slides/slide121.xml"/><Relationship Id="rId80" Type="http://schemas.openxmlformats.org/officeDocument/2006/relationships/slide" Target="slides/slide67.xml"/><Relationship Id="rId155" Type="http://schemas.openxmlformats.org/officeDocument/2006/relationships/slide" Target="slides/slide142.xml"/><Relationship Id="rId176" Type="http://schemas.openxmlformats.org/officeDocument/2006/relationships/slide" Target="slides/slide163.xml"/><Relationship Id="rId197" Type="http://schemas.openxmlformats.org/officeDocument/2006/relationships/slide" Target="slides/slide18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273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3" tIns="46477" rIns="92953" bIns="46477" numCol="1" anchor="t" anchorCtr="0" compatLnSpc="1">
            <a:prstTxWarp prst="textNoShape">
              <a:avLst/>
            </a:prstTxWarp>
          </a:bodyPr>
          <a:lstStyle>
            <a:lvl1pPr defTabSz="930275">
              <a:spcAft>
                <a:spcPct val="0"/>
              </a:spcAft>
              <a:buClrTx/>
              <a:defRPr sz="1200" smtClean="0">
                <a:solidFill>
                  <a:schemeClr val="tx1"/>
                </a:solidFill>
              </a:defRPr>
            </a:lvl1pPr>
          </a:lstStyle>
          <a:p>
            <a:pPr>
              <a:defRPr/>
            </a:pPr>
            <a:endParaRPr lang="en-US"/>
          </a:p>
        </p:txBody>
      </p:sp>
      <p:sp>
        <p:nvSpPr>
          <p:cNvPr id="5123" name="Rectangle 3"/>
          <p:cNvSpPr>
            <a:spLocks noGrp="1" noChangeArrowheads="1"/>
          </p:cNvSpPr>
          <p:nvPr>
            <p:ph type="dt" sz="quarter" idx="1"/>
          </p:nvPr>
        </p:nvSpPr>
        <p:spPr bwMode="auto">
          <a:xfrm>
            <a:off x="3956050" y="0"/>
            <a:ext cx="30273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3" tIns="46477" rIns="92953" bIns="46477" numCol="1" anchor="t" anchorCtr="0" compatLnSpc="1">
            <a:prstTxWarp prst="textNoShape">
              <a:avLst/>
            </a:prstTxWarp>
          </a:bodyPr>
          <a:lstStyle>
            <a:lvl1pPr algn="r" defTabSz="930275">
              <a:spcAft>
                <a:spcPct val="0"/>
              </a:spcAft>
              <a:buClrTx/>
              <a:defRPr sz="1200" smtClean="0">
                <a:solidFill>
                  <a:schemeClr val="tx1"/>
                </a:solidFill>
              </a:defRPr>
            </a:lvl1pPr>
          </a:lstStyle>
          <a:p>
            <a:pPr>
              <a:defRPr/>
            </a:pPr>
            <a:endParaRPr lang="en-US"/>
          </a:p>
        </p:txBody>
      </p:sp>
      <p:sp>
        <p:nvSpPr>
          <p:cNvPr id="5124" name="Rectangle 4"/>
          <p:cNvSpPr>
            <a:spLocks noGrp="1" noChangeArrowheads="1"/>
          </p:cNvSpPr>
          <p:nvPr>
            <p:ph type="ftr" sz="quarter" idx="2"/>
          </p:nvPr>
        </p:nvSpPr>
        <p:spPr bwMode="auto">
          <a:xfrm>
            <a:off x="0" y="8816975"/>
            <a:ext cx="30273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3" tIns="46477" rIns="92953" bIns="46477" numCol="1" anchor="b" anchorCtr="0" compatLnSpc="1">
            <a:prstTxWarp prst="textNoShape">
              <a:avLst/>
            </a:prstTxWarp>
          </a:bodyPr>
          <a:lstStyle>
            <a:lvl1pPr defTabSz="930275">
              <a:spcAft>
                <a:spcPct val="0"/>
              </a:spcAft>
              <a:buClrTx/>
              <a:defRPr sz="1200" smtClean="0">
                <a:solidFill>
                  <a:schemeClr val="tx1"/>
                </a:solidFill>
              </a:defRPr>
            </a:lvl1pPr>
          </a:lstStyle>
          <a:p>
            <a:pPr>
              <a:defRPr/>
            </a:pPr>
            <a:endParaRPr lang="en-US"/>
          </a:p>
        </p:txBody>
      </p:sp>
      <p:sp>
        <p:nvSpPr>
          <p:cNvPr id="5125" name="Rectangle 5"/>
          <p:cNvSpPr>
            <a:spLocks noGrp="1" noChangeArrowheads="1"/>
          </p:cNvSpPr>
          <p:nvPr>
            <p:ph type="sldNum" sz="quarter" idx="3"/>
          </p:nvPr>
        </p:nvSpPr>
        <p:spPr bwMode="auto">
          <a:xfrm>
            <a:off x="3956050" y="8816975"/>
            <a:ext cx="30273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3" tIns="46477" rIns="92953" bIns="46477" numCol="1" anchor="b" anchorCtr="0" compatLnSpc="1">
            <a:prstTxWarp prst="textNoShape">
              <a:avLst/>
            </a:prstTxWarp>
          </a:bodyPr>
          <a:lstStyle>
            <a:lvl1pPr algn="r" defTabSz="930275">
              <a:spcAft>
                <a:spcPct val="0"/>
              </a:spcAft>
              <a:buClrTx/>
              <a:defRPr sz="1200" smtClean="0">
                <a:solidFill>
                  <a:schemeClr val="tx1"/>
                </a:solidFill>
              </a:defRPr>
            </a:lvl1pPr>
          </a:lstStyle>
          <a:p>
            <a:pPr>
              <a:defRPr/>
            </a:pPr>
            <a:fld id="{2ACB43FC-A630-4D15-98FC-81F03BDC217C}" type="slidenum">
              <a:rPr lang="en-US"/>
              <a:pPr>
                <a:defRPr/>
              </a:pPr>
              <a:t>‹#›</a:t>
            </a:fld>
            <a:endParaRPr lang="en-US"/>
          </a:p>
        </p:txBody>
      </p:sp>
    </p:spTree>
    <p:extLst>
      <p:ext uri="{BB962C8B-B14F-4D97-AF65-F5344CB8AC3E}">
        <p14:creationId xmlns:p14="http://schemas.microsoft.com/office/powerpoint/2010/main" val="2899379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273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3" tIns="46477" rIns="92953" bIns="46477" numCol="1" anchor="t" anchorCtr="0" compatLnSpc="1">
            <a:prstTxWarp prst="textNoShape">
              <a:avLst/>
            </a:prstTxWarp>
          </a:bodyPr>
          <a:lstStyle>
            <a:lvl1pPr defTabSz="930275">
              <a:spcAft>
                <a:spcPct val="0"/>
              </a:spcAft>
              <a:buClrTx/>
              <a:defRPr sz="1200" smtClean="0">
                <a:solidFill>
                  <a:schemeClr val="tx1"/>
                </a:solidFill>
              </a:defRPr>
            </a:lvl1pPr>
          </a:lstStyle>
          <a:p>
            <a:pPr>
              <a:defRPr/>
            </a:pPr>
            <a:endParaRPr lang="en-US"/>
          </a:p>
        </p:txBody>
      </p:sp>
      <p:sp>
        <p:nvSpPr>
          <p:cNvPr id="7171" name="Rectangle 3"/>
          <p:cNvSpPr>
            <a:spLocks noGrp="1" noChangeArrowheads="1"/>
          </p:cNvSpPr>
          <p:nvPr>
            <p:ph type="dt" idx="1"/>
          </p:nvPr>
        </p:nvSpPr>
        <p:spPr bwMode="auto">
          <a:xfrm>
            <a:off x="3956050" y="0"/>
            <a:ext cx="30273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3" tIns="46477" rIns="92953" bIns="46477" numCol="1" anchor="t" anchorCtr="0" compatLnSpc="1">
            <a:prstTxWarp prst="textNoShape">
              <a:avLst/>
            </a:prstTxWarp>
          </a:bodyPr>
          <a:lstStyle>
            <a:lvl1pPr algn="r" defTabSz="930275">
              <a:spcAft>
                <a:spcPct val="0"/>
              </a:spcAft>
              <a:buClrTx/>
              <a:defRPr sz="1200" smtClean="0">
                <a:solidFill>
                  <a:schemeClr val="tx1"/>
                </a:solidFill>
              </a:defRPr>
            </a:lvl1pPr>
          </a:lstStyle>
          <a:p>
            <a:pPr>
              <a:defRPr/>
            </a:pPr>
            <a:endParaRPr lang="en-US"/>
          </a:p>
        </p:txBody>
      </p:sp>
      <p:sp>
        <p:nvSpPr>
          <p:cNvPr id="38916" name="Rectangle 4"/>
          <p:cNvSpPr>
            <a:spLocks noRot="1" noChangeArrowheads="1" noTextEdit="1"/>
          </p:cNvSpPr>
          <p:nvPr>
            <p:ph type="sldImg" idx="2"/>
          </p:nvPr>
        </p:nvSpPr>
        <p:spPr bwMode="auto">
          <a:xfrm>
            <a:off x="1171575" y="695325"/>
            <a:ext cx="4641850" cy="34813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98500" y="4410075"/>
            <a:ext cx="5588000"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3" tIns="46477" rIns="92953" bIns="4647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16975"/>
            <a:ext cx="30273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3" tIns="46477" rIns="92953" bIns="46477" numCol="1" anchor="b" anchorCtr="0" compatLnSpc="1">
            <a:prstTxWarp prst="textNoShape">
              <a:avLst/>
            </a:prstTxWarp>
          </a:bodyPr>
          <a:lstStyle>
            <a:lvl1pPr defTabSz="930275">
              <a:spcAft>
                <a:spcPct val="0"/>
              </a:spcAft>
              <a:buClrTx/>
              <a:defRPr sz="1200" smtClean="0">
                <a:solidFill>
                  <a:schemeClr val="tx1"/>
                </a:solidFill>
              </a:defRPr>
            </a:lvl1pPr>
          </a:lstStyle>
          <a:p>
            <a:pPr>
              <a:defRPr/>
            </a:pPr>
            <a:endParaRPr lang="en-US"/>
          </a:p>
        </p:txBody>
      </p:sp>
      <p:sp>
        <p:nvSpPr>
          <p:cNvPr id="7175" name="Rectangle 7"/>
          <p:cNvSpPr>
            <a:spLocks noGrp="1" noChangeArrowheads="1"/>
          </p:cNvSpPr>
          <p:nvPr>
            <p:ph type="sldNum" sz="quarter" idx="5"/>
          </p:nvPr>
        </p:nvSpPr>
        <p:spPr bwMode="auto">
          <a:xfrm>
            <a:off x="3956050" y="8816975"/>
            <a:ext cx="30273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3" tIns="46477" rIns="92953" bIns="46477" numCol="1" anchor="b" anchorCtr="0" compatLnSpc="1">
            <a:prstTxWarp prst="textNoShape">
              <a:avLst/>
            </a:prstTxWarp>
          </a:bodyPr>
          <a:lstStyle>
            <a:lvl1pPr algn="r" defTabSz="930275">
              <a:spcAft>
                <a:spcPct val="0"/>
              </a:spcAft>
              <a:buClrTx/>
              <a:defRPr sz="1200" smtClean="0">
                <a:solidFill>
                  <a:schemeClr val="tx1"/>
                </a:solidFill>
              </a:defRPr>
            </a:lvl1pPr>
          </a:lstStyle>
          <a:p>
            <a:pPr>
              <a:defRPr/>
            </a:pPr>
            <a:fld id="{92AA2993-58C4-4D86-B483-F5C069824535}" type="slidenum">
              <a:rPr lang="en-US"/>
              <a:pPr>
                <a:defRPr/>
              </a:pPr>
              <a:t>‹#›</a:t>
            </a:fld>
            <a:endParaRPr lang="en-US"/>
          </a:p>
        </p:txBody>
      </p:sp>
    </p:spTree>
    <p:extLst>
      <p:ext uri="{BB962C8B-B14F-4D97-AF65-F5344CB8AC3E}">
        <p14:creationId xmlns:p14="http://schemas.microsoft.com/office/powerpoint/2010/main" val="88534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0275" eaLnBrk="0" hangingPunct="0">
              <a:defRPr sz="1600">
                <a:solidFill>
                  <a:srgbClr val="275AFF"/>
                </a:solidFill>
                <a:latin typeface="Arial" charset="0"/>
                <a:cs typeface="Times New Roman" pitchFamily="18" charset="0"/>
              </a:defRPr>
            </a:lvl1pPr>
            <a:lvl2pPr marL="742950" indent="-285750" defTabSz="930275" eaLnBrk="0" hangingPunct="0">
              <a:defRPr sz="1600">
                <a:solidFill>
                  <a:srgbClr val="275AFF"/>
                </a:solidFill>
                <a:latin typeface="Arial" charset="0"/>
                <a:cs typeface="Times New Roman" pitchFamily="18" charset="0"/>
              </a:defRPr>
            </a:lvl2pPr>
            <a:lvl3pPr marL="1143000" indent="-228600" defTabSz="930275" eaLnBrk="0" hangingPunct="0">
              <a:defRPr sz="1600">
                <a:solidFill>
                  <a:srgbClr val="275AFF"/>
                </a:solidFill>
                <a:latin typeface="Arial" charset="0"/>
                <a:cs typeface="Times New Roman" pitchFamily="18" charset="0"/>
              </a:defRPr>
            </a:lvl3pPr>
            <a:lvl4pPr marL="1600200" indent="-228600" defTabSz="930275" eaLnBrk="0" hangingPunct="0">
              <a:defRPr sz="1600">
                <a:solidFill>
                  <a:srgbClr val="275AFF"/>
                </a:solidFill>
                <a:latin typeface="Arial" charset="0"/>
                <a:cs typeface="Times New Roman" pitchFamily="18" charset="0"/>
              </a:defRPr>
            </a:lvl4pPr>
            <a:lvl5pPr marL="2057400" indent="-228600" defTabSz="930275" eaLnBrk="0" hangingPunct="0">
              <a:defRPr sz="1600">
                <a:solidFill>
                  <a:srgbClr val="275AFF"/>
                </a:solidFill>
                <a:latin typeface="Arial" charset="0"/>
                <a:cs typeface="Times New Roman" pitchFamily="18" charset="0"/>
              </a:defRPr>
            </a:lvl5pPr>
            <a:lvl6pPr marL="2514600" indent="-228600" defTabSz="930275"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defTabSz="930275"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defTabSz="930275"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defTabSz="930275"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D4ABBDDA-7E53-4679-B98D-EC65295FB9E9}" type="slidenum">
              <a:rPr lang="en-US" sz="1200">
                <a:solidFill>
                  <a:schemeClr val="tx1"/>
                </a:solidFill>
              </a:rPr>
              <a:pPr eaLnBrk="1" hangingPunct="1"/>
              <a:t>4</a:t>
            </a:fld>
            <a:endParaRPr lang="en-US" sz="1200">
              <a:solidFill>
                <a:schemeClr val="tx1"/>
              </a:solidFill>
            </a:endParaRPr>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a:prstGeom prst="rect">
            <a:avLst/>
          </a:prstGeo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Tree>
    <p:extLst>
      <p:ext uri="{BB962C8B-B14F-4D97-AF65-F5344CB8AC3E}">
        <p14:creationId xmlns:p14="http://schemas.microsoft.com/office/powerpoint/2010/main" val="285723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1600200"/>
            <a:ext cx="8229600" cy="4525963"/>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29055261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2"/>
          <p:cNvSpPr>
            <a:spLocks noGrp="1" noChangeArrowheads="1"/>
          </p:cNvSpPr>
          <p:nvPr>
            <p:ph type="sldNum" sz="quarter" idx="10"/>
          </p:nvPr>
        </p:nvSpPr>
        <p:spPr>
          <a:ln/>
        </p:spPr>
        <p:txBody>
          <a:bodyPr/>
          <a:lstStyle>
            <a:lvl1pPr>
              <a:defRPr/>
            </a:lvl1pPr>
          </a:lstStyle>
          <a:p>
            <a:pPr>
              <a:defRPr/>
            </a:pPr>
            <a:fld id="{53456561-BAAA-4B6B-8571-E382EE311A79}" type="slidenum">
              <a:rPr lang="en-US"/>
              <a:pPr>
                <a:defRPr/>
              </a:pPr>
              <a:t>‹#›</a:t>
            </a:fld>
            <a:endParaRPr lang="en-US"/>
          </a:p>
        </p:txBody>
      </p:sp>
    </p:spTree>
    <p:extLst>
      <p:ext uri="{BB962C8B-B14F-4D97-AF65-F5344CB8AC3E}">
        <p14:creationId xmlns:p14="http://schemas.microsoft.com/office/powerpoint/2010/main" val="11532445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sldNum" sz="quarter" idx="10"/>
          </p:nvPr>
        </p:nvSpPr>
        <p:spPr>
          <a:ln/>
        </p:spPr>
        <p:txBody>
          <a:bodyPr/>
          <a:lstStyle>
            <a:lvl1pPr>
              <a:defRPr/>
            </a:lvl1pPr>
          </a:lstStyle>
          <a:p>
            <a:pPr>
              <a:defRPr/>
            </a:pPr>
            <a:fld id="{6AD456C6-E686-4244-A0B0-878613C13CAD}" type="slidenum">
              <a:rPr lang="en-US"/>
              <a:pPr>
                <a:defRPr/>
              </a:pPr>
              <a:t>‹#›</a:t>
            </a:fld>
            <a:endParaRPr lang="en-US"/>
          </a:p>
        </p:txBody>
      </p:sp>
    </p:spTree>
    <p:extLst>
      <p:ext uri="{BB962C8B-B14F-4D97-AF65-F5344CB8AC3E}">
        <p14:creationId xmlns:p14="http://schemas.microsoft.com/office/powerpoint/2010/main" val="24281341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
          <p:cNvSpPr>
            <a:spLocks noGrp="1" noChangeArrowheads="1"/>
          </p:cNvSpPr>
          <p:nvPr>
            <p:ph type="sldNum" sz="quarter" idx="10"/>
          </p:nvPr>
        </p:nvSpPr>
        <p:spPr>
          <a:ln/>
        </p:spPr>
        <p:txBody>
          <a:bodyPr/>
          <a:lstStyle>
            <a:lvl1pPr>
              <a:defRPr/>
            </a:lvl1pPr>
          </a:lstStyle>
          <a:p>
            <a:pPr>
              <a:defRPr/>
            </a:pPr>
            <a:fld id="{8E096970-4FBE-4385-9A04-D17E02784D8D}" type="slidenum">
              <a:rPr lang="en-US"/>
              <a:pPr>
                <a:defRPr/>
              </a:pPr>
              <a:t>‹#›</a:t>
            </a:fld>
            <a:endParaRPr lang="en-US"/>
          </a:p>
        </p:txBody>
      </p:sp>
    </p:spTree>
    <p:extLst>
      <p:ext uri="{BB962C8B-B14F-4D97-AF65-F5344CB8AC3E}">
        <p14:creationId xmlns:p14="http://schemas.microsoft.com/office/powerpoint/2010/main" val="406858264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85800" y="1341438"/>
            <a:ext cx="39243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762500" y="1341438"/>
            <a:ext cx="39243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sldNum" sz="quarter" idx="10"/>
          </p:nvPr>
        </p:nvSpPr>
        <p:spPr>
          <a:ln/>
        </p:spPr>
        <p:txBody>
          <a:bodyPr/>
          <a:lstStyle>
            <a:lvl1pPr>
              <a:defRPr/>
            </a:lvl1pPr>
          </a:lstStyle>
          <a:p>
            <a:pPr>
              <a:defRPr/>
            </a:pPr>
            <a:fld id="{77A382DE-1C3B-4BE7-AEF5-0CE4BDCEC461}" type="slidenum">
              <a:rPr lang="en-US"/>
              <a:pPr>
                <a:defRPr/>
              </a:pPr>
              <a:t>‹#›</a:t>
            </a:fld>
            <a:endParaRPr lang="en-US"/>
          </a:p>
        </p:txBody>
      </p:sp>
    </p:spTree>
    <p:extLst>
      <p:ext uri="{BB962C8B-B14F-4D97-AF65-F5344CB8AC3E}">
        <p14:creationId xmlns:p14="http://schemas.microsoft.com/office/powerpoint/2010/main" val="24806167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sldNum" sz="quarter" idx="10"/>
          </p:nvPr>
        </p:nvSpPr>
        <p:spPr>
          <a:ln/>
        </p:spPr>
        <p:txBody>
          <a:bodyPr/>
          <a:lstStyle>
            <a:lvl1pPr>
              <a:defRPr/>
            </a:lvl1pPr>
          </a:lstStyle>
          <a:p>
            <a:pPr>
              <a:defRPr/>
            </a:pPr>
            <a:fld id="{80B9B585-0E4A-4CBD-9EFC-BC06C31381E3}" type="slidenum">
              <a:rPr lang="en-US"/>
              <a:pPr>
                <a:defRPr/>
              </a:pPr>
              <a:t>‹#›</a:t>
            </a:fld>
            <a:endParaRPr lang="en-US"/>
          </a:p>
        </p:txBody>
      </p:sp>
    </p:spTree>
    <p:extLst>
      <p:ext uri="{BB962C8B-B14F-4D97-AF65-F5344CB8AC3E}">
        <p14:creationId xmlns:p14="http://schemas.microsoft.com/office/powerpoint/2010/main" val="30001665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2"/>
          <p:cNvSpPr>
            <a:spLocks noGrp="1" noChangeArrowheads="1"/>
          </p:cNvSpPr>
          <p:nvPr>
            <p:ph type="sldNum" sz="quarter" idx="10"/>
          </p:nvPr>
        </p:nvSpPr>
        <p:spPr>
          <a:ln/>
        </p:spPr>
        <p:txBody>
          <a:bodyPr/>
          <a:lstStyle>
            <a:lvl1pPr>
              <a:defRPr/>
            </a:lvl1pPr>
          </a:lstStyle>
          <a:p>
            <a:pPr>
              <a:defRPr/>
            </a:pPr>
            <a:fld id="{1F6B0031-0935-4488-B5FB-2BEA9E622D66}" type="slidenum">
              <a:rPr lang="en-US"/>
              <a:pPr>
                <a:defRPr/>
              </a:pPr>
              <a:t>‹#›</a:t>
            </a:fld>
            <a:endParaRPr lang="en-US"/>
          </a:p>
        </p:txBody>
      </p:sp>
    </p:spTree>
    <p:extLst>
      <p:ext uri="{BB962C8B-B14F-4D97-AF65-F5344CB8AC3E}">
        <p14:creationId xmlns:p14="http://schemas.microsoft.com/office/powerpoint/2010/main" val="18906143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335B7942-8C5F-4802-9371-B47381D1A94F}" type="slidenum">
              <a:rPr lang="en-US"/>
              <a:pPr>
                <a:defRPr/>
              </a:pPr>
              <a:t>‹#›</a:t>
            </a:fld>
            <a:endParaRPr lang="en-US"/>
          </a:p>
        </p:txBody>
      </p:sp>
    </p:spTree>
    <p:extLst>
      <p:ext uri="{BB962C8B-B14F-4D97-AF65-F5344CB8AC3E}">
        <p14:creationId xmlns:p14="http://schemas.microsoft.com/office/powerpoint/2010/main" val="17715190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sldNum" sz="quarter" idx="10"/>
          </p:nvPr>
        </p:nvSpPr>
        <p:spPr>
          <a:ln/>
        </p:spPr>
        <p:txBody>
          <a:bodyPr/>
          <a:lstStyle>
            <a:lvl1pPr>
              <a:defRPr/>
            </a:lvl1pPr>
          </a:lstStyle>
          <a:p>
            <a:pPr>
              <a:defRPr/>
            </a:pPr>
            <a:fld id="{6092F3C8-4344-4A55-ABAE-7D968C7C15D9}" type="slidenum">
              <a:rPr lang="en-US"/>
              <a:pPr>
                <a:defRPr/>
              </a:pPr>
              <a:t>‹#›</a:t>
            </a:fld>
            <a:endParaRPr lang="en-US"/>
          </a:p>
        </p:txBody>
      </p:sp>
    </p:spTree>
    <p:extLst>
      <p:ext uri="{BB962C8B-B14F-4D97-AF65-F5344CB8AC3E}">
        <p14:creationId xmlns:p14="http://schemas.microsoft.com/office/powerpoint/2010/main" val="41114836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sldNum" sz="quarter" idx="10"/>
          </p:nvPr>
        </p:nvSpPr>
        <p:spPr>
          <a:ln/>
        </p:spPr>
        <p:txBody>
          <a:bodyPr/>
          <a:lstStyle>
            <a:lvl1pPr>
              <a:defRPr/>
            </a:lvl1pPr>
          </a:lstStyle>
          <a:p>
            <a:pPr>
              <a:defRPr/>
            </a:pPr>
            <a:fld id="{46CF54E6-8FB4-4901-8D15-7A01474B8613}" type="slidenum">
              <a:rPr lang="en-US"/>
              <a:pPr>
                <a:defRPr/>
              </a:pPr>
              <a:t>‹#›</a:t>
            </a:fld>
            <a:endParaRPr lang="en-US"/>
          </a:p>
        </p:txBody>
      </p:sp>
    </p:spTree>
    <p:extLst>
      <p:ext uri="{BB962C8B-B14F-4D97-AF65-F5344CB8AC3E}">
        <p14:creationId xmlns:p14="http://schemas.microsoft.com/office/powerpoint/2010/main" val="402248159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sldNum" sz="quarter" idx="10"/>
          </p:nvPr>
        </p:nvSpPr>
        <p:spPr>
          <a:ln/>
        </p:spPr>
        <p:txBody>
          <a:bodyPr/>
          <a:lstStyle>
            <a:lvl1pPr>
              <a:defRPr/>
            </a:lvl1pPr>
          </a:lstStyle>
          <a:p>
            <a:pPr>
              <a:defRPr/>
            </a:pPr>
            <a:fld id="{1CC12244-CA40-4989-B64F-0929B82E1F7D}" type="slidenum">
              <a:rPr lang="en-US"/>
              <a:pPr>
                <a:defRPr/>
              </a:pPr>
              <a:t>‹#›</a:t>
            </a:fld>
            <a:endParaRPr lang="en-US"/>
          </a:p>
        </p:txBody>
      </p:sp>
    </p:spTree>
    <p:extLst>
      <p:ext uri="{BB962C8B-B14F-4D97-AF65-F5344CB8AC3E}">
        <p14:creationId xmlns:p14="http://schemas.microsoft.com/office/powerpoint/2010/main" val="101750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a:prstGeom prst="rect">
            <a:avLst/>
          </a:prstGeo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4821484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76200"/>
            <a:ext cx="2057400" cy="57912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76200"/>
            <a:ext cx="6019800" cy="5791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sldNum" sz="quarter" idx="10"/>
          </p:nvPr>
        </p:nvSpPr>
        <p:spPr>
          <a:ln/>
        </p:spPr>
        <p:txBody>
          <a:bodyPr/>
          <a:lstStyle>
            <a:lvl1pPr>
              <a:defRPr/>
            </a:lvl1pPr>
          </a:lstStyle>
          <a:p>
            <a:pPr>
              <a:defRPr/>
            </a:pPr>
            <a:fld id="{756746CF-6679-4679-B30E-A678B7DD5380}" type="slidenum">
              <a:rPr lang="en-US"/>
              <a:pPr>
                <a:defRPr/>
              </a:pPr>
              <a:t>‹#›</a:t>
            </a:fld>
            <a:endParaRPr lang="en-US"/>
          </a:p>
        </p:txBody>
      </p:sp>
    </p:spTree>
    <p:extLst>
      <p:ext uri="{BB962C8B-B14F-4D97-AF65-F5344CB8AC3E}">
        <p14:creationId xmlns:p14="http://schemas.microsoft.com/office/powerpoint/2010/main" val="384715119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7086600" y="152400"/>
            <a:ext cx="2057400" cy="701675"/>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7162800" y="1166813"/>
            <a:ext cx="914400" cy="21097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8229600" y="1166813"/>
            <a:ext cx="914400" cy="21097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sldNum" sz="quarter" idx="10"/>
          </p:nvPr>
        </p:nvSpPr>
        <p:spPr>
          <a:ln/>
        </p:spPr>
        <p:txBody>
          <a:bodyPr/>
          <a:lstStyle>
            <a:lvl1pPr>
              <a:defRPr/>
            </a:lvl1pPr>
          </a:lstStyle>
          <a:p>
            <a:pPr>
              <a:defRPr/>
            </a:pPr>
            <a:fld id="{566BEDA1-9B79-4141-9F21-08329F47194D}" type="slidenum">
              <a:rPr lang="en-US"/>
              <a:pPr>
                <a:defRPr/>
              </a:pPr>
              <a:t>‹#›</a:t>
            </a:fld>
            <a:endParaRPr lang="en-US"/>
          </a:p>
        </p:txBody>
      </p:sp>
    </p:spTree>
    <p:extLst>
      <p:ext uri="{BB962C8B-B14F-4D97-AF65-F5344CB8AC3E}">
        <p14:creationId xmlns:p14="http://schemas.microsoft.com/office/powerpoint/2010/main" val="7199429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7086600" y="152400"/>
            <a:ext cx="2057400" cy="701675"/>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7162800" y="1166813"/>
            <a:ext cx="914400" cy="21097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8229600" y="1166813"/>
            <a:ext cx="914400" cy="9779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8229600" y="2297113"/>
            <a:ext cx="914400" cy="9794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sldNum" sz="quarter" idx="10"/>
          </p:nvPr>
        </p:nvSpPr>
        <p:spPr>
          <a:ln/>
        </p:spPr>
        <p:txBody>
          <a:bodyPr/>
          <a:lstStyle>
            <a:lvl1pPr>
              <a:defRPr/>
            </a:lvl1pPr>
          </a:lstStyle>
          <a:p>
            <a:pPr>
              <a:defRPr/>
            </a:pPr>
            <a:fld id="{886CB0E7-CAE9-486C-A50F-BA35EDA220B6}" type="slidenum">
              <a:rPr lang="en-US"/>
              <a:pPr>
                <a:defRPr/>
              </a:pPr>
              <a:t>‹#›</a:t>
            </a:fld>
            <a:endParaRPr lang="en-US"/>
          </a:p>
        </p:txBody>
      </p:sp>
    </p:spTree>
    <p:extLst>
      <p:ext uri="{BB962C8B-B14F-4D97-AF65-F5344CB8AC3E}">
        <p14:creationId xmlns:p14="http://schemas.microsoft.com/office/powerpoint/2010/main" val="11920296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AndTwoObj">
  <p:cSld name="Başlık, İçerik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7086600" y="152400"/>
            <a:ext cx="2057400" cy="701675"/>
          </a:xfr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7162800" y="1166813"/>
            <a:ext cx="914400" cy="21097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8229600" y="1166813"/>
            <a:ext cx="914400" cy="9779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8229600" y="2297113"/>
            <a:ext cx="914400" cy="9794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sldNum" sz="quarter" idx="10"/>
          </p:nvPr>
        </p:nvSpPr>
        <p:spPr>
          <a:ln/>
        </p:spPr>
        <p:txBody>
          <a:bodyPr/>
          <a:lstStyle>
            <a:lvl1pPr>
              <a:defRPr/>
            </a:lvl1pPr>
          </a:lstStyle>
          <a:p>
            <a:pPr>
              <a:defRPr/>
            </a:pPr>
            <a:fld id="{676A48C5-CAF3-4702-BB89-E91AB9E5D868}" type="slidenum">
              <a:rPr lang="en-US"/>
              <a:pPr>
                <a:defRPr/>
              </a:pPr>
              <a:t>‹#›</a:t>
            </a:fld>
            <a:endParaRPr lang="en-US"/>
          </a:p>
        </p:txBody>
      </p:sp>
    </p:spTree>
    <p:extLst>
      <p:ext uri="{BB962C8B-B14F-4D97-AF65-F5344CB8AC3E}">
        <p14:creationId xmlns:p14="http://schemas.microsoft.com/office/powerpoint/2010/main" val="42415958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7"/>
          <p:cNvSpPr>
            <a:spLocks noGrp="1" noChangeArrowheads="1"/>
          </p:cNvSpPr>
          <p:nvPr>
            <p:ph type="sldNum" sz="quarter" idx="10"/>
          </p:nvPr>
        </p:nvSpPr>
        <p:spPr>
          <a:ln/>
        </p:spPr>
        <p:txBody>
          <a:bodyPr/>
          <a:lstStyle>
            <a:lvl1pPr>
              <a:defRPr/>
            </a:lvl1pPr>
          </a:lstStyle>
          <a:p>
            <a:pPr>
              <a:defRPr/>
            </a:pPr>
            <a:fld id="{9B06F2F1-75E2-4686-A9B4-3A5AD22B9B22}" type="slidenum">
              <a:rPr lang="en-US"/>
              <a:pPr>
                <a:defRPr/>
              </a:pPr>
              <a:t>‹#›</a:t>
            </a:fld>
            <a:endParaRPr lang="en-US"/>
          </a:p>
        </p:txBody>
      </p:sp>
    </p:spTree>
    <p:extLst>
      <p:ext uri="{BB962C8B-B14F-4D97-AF65-F5344CB8AC3E}">
        <p14:creationId xmlns:p14="http://schemas.microsoft.com/office/powerpoint/2010/main" val="218400490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7"/>
          <p:cNvSpPr>
            <a:spLocks noGrp="1" noChangeArrowheads="1"/>
          </p:cNvSpPr>
          <p:nvPr>
            <p:ph type="sldNum" sz="quarter" idx="10"/>
          </p:nvPr>
        </p:nvSpPr>
        <p:spPr>
          <a:ln/>
        </p:spPr>
        <p:txBody>
          <a:bodyPr/>
          <a:lstStyle>
            <a:lvl1pPr>
              <a:defRPr/>
            </a:lvl1pPr>
          </a:lstStyle>
          <a:p>
            <a:pPr>
              <a:defRPr/>
            </a:pPr>
            <a:fld id="{812F60F2-4F29-41A1-9E5C-5DAA9C0DAA61}" type="slidenum">
              <a:rPr lang="en-US"/>
              <a:pPr>
                <a:defRPr/>
              </a:pPr>
              <a:t>‹#›</a:t>
            </a:fld>
            <a:endParaRPr lang="en-US"/>
          </a:p>
        </p:txBody>
      </p:sp>
    </p:spTree>
    <p:extLst>
      <p:ext uri="{BB962C8B-B14F-4D97-AF65-F5344CB8AC3E}">
        <p14:creationId xmlns:p14="http://schemas.microsoft.com/office/powerpoint/2010/main" val="23633060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7"/>
          <p:cNvSpPr>
            <a:spLocks noGrp="1" noChangeArrowheads="1"/>
          </p:cNvSpPr>
          <p:nvPr>
            <p:ph type="sldNum" sz="quarter" idx="10"/>
          </p:nvPr>
        </p:nvSpPr>
        <p:spPr>
          <a:ln/>
        </p:spPr>
        <p:txBody>
          <a:bodyPr/>
          <a:lstStyle>
            <a:lvl1pPr>
              <a:defRPr/>
            </a:lvl1pPr>
          </a:lstStyle>
          <a:p>
            <a:pPr>
              <a:defRPr/>
            </a:pPr>
            <a:fld id="{73A0F18A-2203-4557-884A-1A6CF90EDB76}" type="slidenum">
              <a:rPr lang="en-US"/>
              <a:pPr>
                <a:defRPr/>
              </a:pPr>
              <a:t>‹#›</a:t>
            </a:fld>
            <a:endParaRPr lang="en-US"/>
          </a:p>
        </p:txBody>
      </p:sp>
    </p:spTree>
    <p:extLst>
      <p:ext uri="{BB962C8B-B14F-4D97-AF65-F5344CB8AC3E}">
        <p14:creationId xmlns:p14="http://schemas.microsoft.com/office/powerpoint/2010/main" val="19343192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914400" y="2514600"/>
            <a:ext cx="35814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2514600"/>
            <a:ext cx="35814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7"/>
          <p:cNvSpPr>
            <a:spLocks noGrp="1" noChangeArrowheads="1"/>
          </p:cNvSpPr>
          <p:nvPr>
            <p:ph type="sldNum" sz="quarter" idx="10"/>
          </p:nvPr>
        </p:nvSpPr>
        <p:spPr>
          <a:ln/>
        </p:spPr>
        <p:txBody>
          <a:bodyPr/>
          <a:lstStyle>
            <a:lvl1pPr>
              <a:defRPr/>
            </a:lvl1pPr>
          </a:lstStyle>
          <a:p>
            <a:pPr>
              <a:defRPr/>
            </a:pPr>
            <a:fld id="{0C965B6B-3BC2-41AB-9715-2D0BE0E88F20}" type="slidenum">
              <a:rPr lang="en-US"/>
              <a:pPr>
                <a:defRPr/>
              </a:pPr>
              <a:t>‹#›</a:t>
            </a:fld>
            <a:endParaRPr lang="en-US"/>
          </a:p>
        </p:txBody>
      </p:sp>
    </p:spTree>
    <p:extLst>
      <p:ext uri="{BB962C8B-B14F-4D97-AF65-F5344CB8AC3E}">
        <p14:creationId xmlns:p14="http://schemas.microsoft.com/office/powerpoint/2010/main" val="11899685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7"/>
          <p:cNvSpPr>
            <a:spLocks noGrp="1" noChangeArrowheads="1"/>
          </p:cNvSpPr>
          <p:nvPr>
            <p:ph type="sldNum" sz="quarter" idx="10"/>
          </p:nvPr>
        </p:nvSpPr>
        <p:spPr>
          <a:ln/>
        </p:spPr>
        <p:txBody>
          <a:bodyPr/>
          <a:lstStyle>
            <a:lvl1pPr>
              <a:defRPr/>
            </a:lvl1pPr>
          </a:lstStyle>
          <a:p>
            <a:pPr>
              <a:defRPr/>
            </a:pPr>
            <a:fld id="{23A763E4-1890-4625-924A-CE5323DE174E}" type="slidenum">
              <a:rPr lang="en-US"/>
              <a:pPr>
                <a:defRPr/>
              </a:pPr>
              <a:t>‹#›</a:t>
            </a:fld>
            <a:endParaRPr lang="en-US"/>
          </a:p>
        </p:txBody>
      </p:sp>
    </p:spTree>
    <p:extLst>
      <p:ext uri="{BB962C8B-B14F-4D97-AF65-F5344CB8AC3E}">
        <p14:creationId xmlns:p14="http://schemas.microsoft.com/office/powerpoint/2010/main" val="27350768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7"/>
          <p:cNvSpPr>
            <a:spLocks noGrp="1" noChangeArrowheads="1"/>
          </p:cNvSpPr>
          <p:nvPr>
            <p:ph type="sldNum" sz="quarter" idx="10"/>
          </p:nvPr>
        </p:nvSpPr>
        <p:spPr>
          <a:ln/>
        </p:spPr>
        <p:txBody>
          <a:bodyPr/>
          <a:lstStyle>
            <a:lvl1pPr>
              <a:defRPr/>
            </a:lvl1pPr>
          </a:lstStyle>
          <a:p>
            <a:pPr>
              <a:defRPr/>
            </a:pPr>
            <a:fld id="{5AED96C9-81EA-412E-8063-B17BA5F133F1}" type="slidenum">
              <a:rPr lang="en-US"/>
              <a:pPr>
                <a:defRPr/>
              </a:pPr>
              <a:t>‹#›</a:t>
            </a:fld>
            <a:endParaRPr lang="en-US"/>
          </a:p>
        </p:txBody>
      </p:sp>
    </p:spTree>
    <p:extLst>
      <p:ext uri="{BB962C8B-B14F-4D97-AF65-F5344CB8AC3E}">
        <p14:creationId xmlns:p14="http://schemas.microsoft.com/office/powerpoint/2010/main" val="3744628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CA3112D3-B651-4A22-BECF-DE23492C7ED5}" type="slidenum">
              <a:rPr lang="en-US"/>
              <a:pPr>
                <a:defRPr/>
              </a:pPr>
              <a:t>‹#›</a:t>
            </a:fld>
            <a:endParaRPr lang="en-US"/>
          </a:p>
        </p:txBody>
      </p:sp>
    </p:spTree>
    <p:extLst>
      <p:ext uri="{BB962C8B-B14F-4D97-AF65-F5344CB8AC3E}">
        <p14:creationId xmlns:p14="http://schemas.microsoft.com/office/powerpoint/2010/main" val="98570304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358B0E4E-225A-4D3E-AAAB-0351827C1F60}" type="slidenum">
              <a:rPr lang="en-US"/>
              <a:pPr>
                <a:defRPr/>
              </a:pPr>
              <a:t>‹#›</a:t>
            </a:fld>
            <a:endParaRPr lang="en-US"/>
          </a:p>
        </p:txBody>
      </p:sp>
    </p:spTree>
    <p:extLst>
      <p:ext uri="{BB962C8B-B14F-4D97-AF65-F5344CB8AC3E}">
        <p14:creationId xmlns:p14="http://schemas.microsoft.com/office/powerpoint/2010/main" val="216724052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7"/>
          <p:cNvSpPr>
            <a:spLocks noGrp="1" noChangeArrowheads="1"/>
          </p:cNvSpPr>
          <p:nvPr>
            <p:ph type="sldNum" sz="quarter" idx="10"/>
          </p:nvPr>
        </p:nvSpPr>
        <p:spPr>
          <a:ln/>
        </p:spPr>
        <p:txBody>
          <a:bodyPr/>
          <a:lstStyle>
            <a:lvl1pPr>
              <a:defRPr/>
            </a:lvl1pPr>
          </a:lstStyle>
          <a:p>
            <a:pPr>
              <a:defRPr/>
            </a:pPr>
            <a:fld id="{FC1E7420-2312-4D1D-BF11-5427590C39CE}" type="slidenum">
              <a:rPr lang="en-US"/>
              <a:pPr>
                <a:defRPr/>
              </a:pPr>
              <a:t>‹#›</a:t>
            </a:fld>
            <a:endParaRPr lang="en-US"/>
          </a:p>
        </p:txBody>
      </p:sp>
    </p:spTree>
    <p:extLst>
      <p:ext uri="{BB962C8B-B14F-4D97-AF65-F5344CB8AC3E}">
        <p14:creationId xmlns:p14="http://schemas.microsoft.com/office/powerpoint/2010/main" val="14909663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7"/>
          <p:cNvSpPr>
            <a:spLocks noGrp="1" noChangeArrowheads="1"/>
          </p:cNvSpPr>
          <p:nvPr>
            <p:ph type="sldNum" sz="quarter" idx="10"/>
          </p:nvPr>
        </p:nvSpPr>
        <p:spPr>
          <a:ln/>
        </p:spPr>
        <p:txBody>
          <a:bodyPr/>
          <a:lstStyle>
            <a:lvl1pPr>
              <a:defRPr/>
            </a:lvl1pPr>
          </a:lstStyle>
          <a:p>
            <a:pPr>
              <a:defRPr/>
            </a:pPr>
            <a:fld id="{3AD5165B-73C6-457C-B11F-44EE2BC6AB25}" type="slidenum">
              <a:rPr lang="en-US"/>
              <a:pPr>
                <a:defRPr/>
              </a:pPr>
              <a:t>‹#›</a:t>
            </a:fld>
            <a:endParaRPr lang="en-US"/>
          </a:p>
        </p:txBody>
      </p:sp>
    </p:spTree>
    <p:extLst>
      <p:ext uri="{BB962C8B-B14F-4D97-AF65-F5344CB8AC3E}">
        <p14:creationId xmlns:p14="http://schemas.microsoft.com/office/powerpoint/2010/main" val="234780745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7"/>
          <p:cNvSpPr>
            <a:spLocks noGrp="1" noChangeArrowheads="1"/>
          </p:cNvSpPr>
          <p:nvPr>
            <p:ph type="sldNum" sz="quarter" idx="10"/>
          </p:nvPr>
        </p:nvSpPr>
        <p:spPr>
          <a:ln/>
        </p:spPr>
        <p:txBody>
          <a:bodyPr/>
          <a:lstStyle>
            <a:lvl1pPr>
              <a:defRPr/>
            </a:lvl1pPr>
          </a:lstStyle>
          <a:p>
            <a:pPr>
              <a:defRPr/>
            </a:pPr>
            <a:fld id="{6C5FFB05-FF74-4499-A894-ECCB52A413AD}" type="slidenum">
              <a:rPr lang="en-US"/>
              <a:pPr>
                <a:defRPr/>
              </a:pPr>
              <a:t>‹#›</a:t>
            </a:fld>
            <a:endParaRPr lang="en-US"/>
          </a:p>
        </p:txBody>
      </p:sp>
    </p:spTree>
    <p:extLst>
      <p:ext uri="{BB962C8B-B14F-4D97-AF65-F5344CB8AC3E}">
        <p14:creationId xmlns:p14="http://schemas.microsoft.com/office/powerpoint/2010/main" val="13061286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5873750" y="889000"/>
            <a:ext cx="4289425" cy="53975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999288" y="889000"/>
            <a:ext cx="12720638" cy="53975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7"/>
          <p:cNvSpPr>
            <a:spLocks noGrp="1" noChangeArrowheads="1"/>
          </p:cNvSpPr>
          <p:nvPr>
            <p:ph type="sldNum" sz="quarter" idx="10"/>
          </p:nvPr>
        </p:nvSpPr>
        <p:spPr>
          <a:ln/>
        </p:spPr>
        <p:txBody>
          <a:bodyPr/>
          <a:lstStyle>
            <a:lvl1pPr>
              <a:defRPr/>
            </a:lvl1pPr>
          </a:lstStyle>
          <a:p>
            <a:pPr>
              <a:defRPr/>
            </a:pPr>
            <a:fld id="{50AEBF04-933D-48DA-8DF9-8B8125D3A37A}" type="slidenum">
              <a:rPr lang="en-US"/>
              <a:pPr>
                <a:defRPr/>
              </a:pPr>
              <a:t>‹#›</a:t>
            </a:fld>
            <a:endParaRPr lang="en-US"/>
          </a:p>
        </p:txBody>
      </p:sp>
    </p:spTree>
    <p:extLst>
      <p:ext uri="{BB962C8B-B14F-4D97-AF65-F5344CB8AC3E}">
        <p14:creationId xmlns:p14="http://schemas.microsoft.com/office/powerpoint/2010/main" val="221234726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2C446449-7EFD-4E94-AD1B-6FFC689B560C}" type="slidenum">
              <a:rPr lang="en-US"/>
              <a:pPr>
                <a:defRPr/>
              </a:pPr>
              <a:t>‹#›</a:t>
            </a:fld>
            <a:endParaRPr lang="en-US"/>
          </a:p>
        </p:txBody>
      </p:sp>
    </p:spTree>
    <p:extLst>
      <p:ext uri="{BB962C8B-B14F-4D97-AF65-F5344CB8AC3E}">
        <p14:creationId xmlns:p14="http://schemas.microsoft.com/office/powerpoint/2010/main" val="412837542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8037F054-990C-4FE6-933E-1C4F163F53D2}" type="slidenum">
              <a:rPr lang="en-US"/>
              <a:pPr>
                <a:defRPr/>
              </a:pPr>
              <a:t>‹#›</a:t>
            </a:fld>
            <a:endParaRPr lang="en-US"/>
          </a:p>
        </p:txBody>
      </p:sp>
    </p:spTree>
    <p:extLst>
      <p:ext uri="{BB962C8B-B14F-4D97-AF65-F5344CB8AC3E}">
        <p14:creationId xmlns:p14="http://schemas.microsoft.com/office/powerpoint/2010/main" val="357064696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6"/>
          <p:cNvSpPr>
            <a:spLocks noGrp="1" noChangeArrowheads="1"/>
          </p:cNvSpPr>
          <p:nvPr>
            <p:ph type="sldNum" sz="quarter" idx="10"/>
          </p:nvPr>
        </p:nvSpPr>
        <p:spPr>
          <a:ln/>
        </p:spPr>
        <p:txBody>
          <a:bodyPr/>
          <a:lstStyle>
            <a:lvl1pPr>
              <a:defRPr/>
            </a:lvl1pPr>
          </a:lstStyle>
          <a:p>
            <a:pPr>
              <a:defRPr/>
            </a:pPr>
            <a:fld id="{50B7EBAE-2105-427C-9697-5E81A2B42F24}" type="slidenum">
              <a:rPr lang="en-US"/>
              <a:pPr>
                <a:defRPr/>
              </a:pPr>
              <a:t>‹#›</a:t>
            </a:fld>
            <a:endParaRPr lang="en-US"/>
          </a:p>
        </p:txBody>
      </p:sp>
    </p:spTree>
    <p:extLst>
      <p:ext uri="{BB962C8B-B14F-4D97-AF65-F5344CB8AC3E}">
        <p14:creationId xmlns:p14="http://schemas.microsoft.com/office/powerpoint/2010/main" val="9604802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219200" y="762000"/>
            <a:ext cx="3810000" cy="209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181600" y="762000"/>
            <a:ext cx="3810000" cy="209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6"/>
          <p:cNvSpPr>
            <a:spLocks noGrp="1" noChangeArrowheads="1"/>
          </p:cNvSpPr>
          <p:nvPr>
            <p:ph type="sldNum" sz="quarter" idx="10"/>
          </p:nvPr>
        </p:nvSpPr>
        <p:spPr>
          <a:ln/>
        </p:spPr>
        <p:txBody>
          <a:bodyPr/>
          <a:lstStyle>
            <a:lvl1pPr>
              <a:defRPr/>
            </a:lvl1pPr>
          </a:lstStyle>
          <a:p>
            <a:pPr>
              <a:defRPr/>
            </a:pPr>
            <a:fld id="{3DB995A9-A8E9-4749-961E-FBD537478D47}" type="slidenum">
              <a:rPr lang="en-US"/>
              <a:pPr>
                <a:defRPr/>
              </a:pPr>
              <a:t>‹#›</a:t>
            </a:fld>
            <a:endParaRPr lang="en-US"/>
          </a:p>
        </p:txBody>
      </p:sp>
    </p:spTree>
    <p:extLst>
      <p:ext uri="{BB962C8B-B14F-4D97-AF65-F5344CB8AC3E}">
        <p14:creationId xmlns:p14="http://schemas.microsoft.com/office/powerpoint/2010/main" val="150630616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6"/>
          <p:cNvSpPr>
            <a:spLocks noGrp="1" noChangeArrowheads="1"/>
          </p:cNvSpPr>
          <p:nvPr>
            <p:ph type="sldNum" sz="quarter" idx="10"/>
          </p:nvPr>
        </p:nvSpPr>
        <p:spPr>
          <a:ln/>
        </p:spPr>
        <p:txBody>
          <a:bodyPr/>
          <a:lstStyle>
            <a:lvl1pPr>
              <a:defRPr/>
            </a:lvl1pPr>
          </a:lstStyle>
          <a:p>
            <a:pPr>
              <a:defRPr/>
            </a:pPr>
            <a:fld id="{D1B52ED6-DABC-44D3-96EF-B1CA61B38CF7}" type="slidenum">
              <a:rPr lang="en-US"/>
              <a:pPr>
                <a:defRPr/>
              </a:pPr>
              <a:t>‹#›</a:t>
            </a:fld>
            <a:endParaRPr lang="en-US"/>
          </a:p>
        </p:txBody>
      </p:sp>
    </p:spTree>
    <p:extLst>
      <p:ext uri="{BB962C8B-B14F-4D97-AF65-F5344CB8AC3E}">
        <p14:creationId xmlns:p14="http://schemas.microsoft.com/office/powerpoint/2010/main" val="77122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38F7346E-A0BB-4A68-9E93-58BD7B640DB0}" type="slidenum">
              <a:rPr lang="en-US"/>
              <a:pPr>
                <a:defRPr/>
              </a:pPr>
              <a:t>‹#›</a:t>
            </a:fld>
            <a:endParaRPr lang="en-US"/>
          </a:p>
        </p:txBody>
      </p:sp>
    </p:spTree>
    <p:extLst>
      <p:ext uri="{BB962C8B-B14F-4D97-AF65-F5344CB8AC3E}">
        <p14:creationId xmlns:p14="http://schemas.microsoft.com/office/powerpoint/2010/main" val="30650573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6"/>
          <p:cNvSpPr>
            <a:spLocks noGrp="1" noChangeArrowheads="1"/>
          </p:cNvSpPr>
          <p:nvPr>
            <p:ph type="sldNum" sz="quarter" idx="10"/>
          </p:nvPr>
        </p:nvSpPr>
        <p:spPr>
          <a:ln/>
        </p:spPr>
        <p:txBody>
          <a:bodyPr/>
          <a:lstStyle>
            <a:lvl1pPr>
              <a:defRPr/>
            </a:lvl1pPr>
          </a:lstStyle>
          <a:p>
            <a:pPr>
              <a:defRPr/>
            </a:pPr>
            <a:fld id="{48519F91-9D25-4D4B-B6A2-875808AD184B}" type="slidenum">
              <a:rPr lang="en-US"/>
              <a:pPr>
                <a:defRPr/>
              </a:pPr>
              <a:t>‹#›</a:t>
            </a:fld>
            <a:endParaRPr lang="en-US"/>
          </a:p>
        </p:txBody>
      </p:sp>
    </p:spTree>
    <p:extLst>
      <p:ext uri="{BB962C8B-B14F-4D97-AF65-F5344CB8AC3E}">
        <p14:creationId xmlns:p14="http://schemas.microsoft.com/office/powerpoint/2010/main" val="426147537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29B5C0B-2E76-4C57-ACED-519346F938A5}" type="slidenum">
              <a:rPr lang="en-US"/>
              <a:pPr>
                <a:defRPr/>
              </a:pPr>
              <a:t>‹#›</a:t>
            </a:fld>
            <a:endParaRPr lang="en-US"/>
          </a:p>
        </p:txBody>
      </p:sp>
    </p:spTree>
    <p:extLst>
      <p:ext uri="{BB962C8B-B14F-4D97-AF65-F5344CB8AC3E}">
        <p14:creationId xmlns:p14="http://schemas.microsoft.com/office/powerpoint/2010/main" val="36341245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6"/>
          <p:cNvSpPr>
            <a:spLocks noGrp="1" noChangeArrowheads="1"/>
          </p:cNvSpPr>
          <p:nvPr>
            <p:ph type="sldNum" sz="quarter" idx="10"/>
          </p:nvPr>
        </p:nvSpPr>
        <p:spPr>
          <a:ln/>
        </p:spPr>
        <p:txBody>
          <a:bodyPr/>
          <a:lstStyle>
            <a:lvl1pPr>
              <a:defRPr/>
            </a:lvl1pPr>
          </a:lstStyle>
          <a:p>
            <a:pPr>
              <a:defRPr/>
            </a:pPr>
            <a:fld id="{2B72123E-069E-4100-9FEC-2156111A17CA}" type="slidenum">
              <a:rPr lang="en-US"/>
              <a:pPr>
                <a:defRPr/>
              </a:pPr>
              <a:t>‹#›</a:t>
            </a:fld>
            <a:endParaRPr lang="en-US"/>
          </a:p>
        </p:txBody>
      </p:sp>
    </p:spTree>
    <p:extLst>
      <p:ext uri="{BB962C8B-B14F-4D97-AF65-F5344CB8AC3E}">
        <p14:creationId xmlns:p14="http://schemas.microsoft.com/office/powerpoint/2010/main" val="17580719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6"/>
          <p:cNvSpPr>
            <a:spLocks noGrp="1" noChangeArrowheads="1"/>
          </p:cNvSpPr>
          <p:nvPr>
            <p:ph type="sldNum" sz="quarter" idx="10"/>
          </p:nvPr>
        </p:nvSpPr>
        <p:spPr>
          <a:ln/>
        </p:spPr>
        <p:txBody>
          <a:bodyPr/>
          <a:lstStyle>
            <a:lvl1pPr>
              <a:defRPr/>
            </a:lvl1pPr>
          </a:lstStyle>
          <a:p>
            <a:pPr>
              <a:defRPr/>
            </a:pPr>
            <a:fld id="{46BF4512-1689-4A99-9AC3-BEFAEC9334F7}" type="slidenum">
              <a:rPr lang="en-US"/>
              <a:pPr>
                <a:defRPr/>
              </a:pPr>
              <a:t>‹#›</a:t>
            </a:fld>
            <a:endParaRPr lang="en-US"/>
          </a:p>
        </p:txBody>
      </p:sp>
    </p:spTree>
    <p:extLst>
      <p:ext uri="{BB962C8B-B14F-4D97-AF65-F5344CB8AC3E}">
        <p14:creationId xmlns:p14="http://schemas.microsoft.com/office/powerpoint/2010/main" val="38981690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1805DF12-3BD2-4F4A-9681-DBA0DEC6AF2F}" type="slidenum">
              <a:rPr lang="en-US"/>
              <a:pPr>
                <a:defRPr/>
              </a:pPr>
              <a:t>‹#›</a:t>
            </a:fld>
            <a:endParaRPr lang="en-US"/>
          </a:p>
        </p:txBody>
      </p:sp>
    </p:spTree>
    <p:extLst>
      <p:ext uri="{BB962C8B-B14F-4D97-AF65-F5344CB8AC3E}">
        <p14:creationId xmlns:p14="http://schemas.microsoft.com/office/powerpoint/2010/main" val="11033273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43700" y="0"/>
            <a:ext cx="2247900" cy="285908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0" y="0"/>
            <a:ext cx="6591300" cy="285908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01DB231E-B7BA-4A36-8CBE-0A6CA6BAA19A}" type="slidenum">
              <a:rPr lang="en-US"/>
              <a:pPr>
                <a:defRPr/>
              </a:pPr>
              <a:t>‹#›</a:t>
            </a:fld>
            <a:endParaRPr lang="en-US"/>
          </a:p>
        </p:txBody>
      </p:sp>
    </p:spTree>
    <p:extLst>
      <p:ext uri="{BB962C8B-B14F-4D97-AF65-F5344CB8AC3E}">
        <p14:creationId xmlns:p14="http://schemas.microsoft.com/office/powerpoint/2010/main" val="185113592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sldNum" sz="quarter" idx="10"/>
          </p:nvPr>
        </p:nvSpPr>
        <p:spPr>
          <a:ln/>
        </p:spPr>
        <p:txBody>
          <a:bodyPr/>
          <a:lstStyle>
            <a:lvl1pPr>
              <a:defRPr/>
            </a:lvl1pPr>
          </a:lstStyle>
          <a:p>
            <a:pPr>
              <a:defRPr/>
            </a:pPr>
            <a:fld id="{505A682C-9251-4BF6-B11A-A79DB81BC467}" type="slidenum">
              <a:rPr lang="en-US"/>
              <a:pPr>
                <a:defRPr/>
              </a:pPr>
              <a:t>‹#›</a:t>
            </a:fld>
            <a:endParaRPr lang="en-US"/>
          </a:p>
        </p:txBody>
      </p:sp>
    </p:spTree>
    <p:extLst>
      <p:ext uri="{BB962C8B-B14F-4D97-AF65-F5344CB8AC3E}">
        <p14:creationId xmlns:p14="http://schemas.microsoft.com/office/powerpoint/2010/main" val="39783344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sldNum" sz="quarter" idx="10"/>
          </p:nvPr>
        </p:nvSpPr>
        <p:spPr>
          <a:ln/>
        </p:spPr>
        <p:txBody>
          <a:bodyPr/>
          <a:lstStyle>
            <a:lvl1pPr>
              <a:defRPr/>
            </a:lvl1pPr>
          </a:lstStyle>
          <a:p>
            <a:pPr>
              <a:defRPr/>
            </a:pPr>
            <a:fld id="{57D726EA-C0C0-48DE-8BB5-21A99B85C332}" type="slidenum">
              <a:rPr lang="en-US"/>
              <a:pPr>
                <a:defRPr/>
              </a:pPr>
              <a:t>‹#›</a:t>
            </a:fld>
            <a:endParaRPr lang="en-US"/>
          </a:p>
        </p:txBody>
      </p:sp>
    </p:spTree>
    <p:extLst>
      <p:ext uri="{BB962C8B-B14F-4D97-AF65-F5344CB8AC3E}">
        <p14:creationId xmlns:p14="http://schemas.microsoft.com/office/powerpoint/2010/main" val="288122854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sldNum" sz="quarter" idx="10"/>
          </p:nvPr>
        </p:nvSpPr>
        <p:spPr>
          <a:ln/>
        </p:spPr>
        <p:txBody>
          <a:bodyPr/>
          <a:lstStyle>
            <a:lvl1pPr>
              <a:defRPr/>
            </a:lvl1pPr>
          </a:lstStyle>
          <a:p>
            <a:pPr>
              <a:defRPr/>
            </a:pPr>
            <a:fld id="{3DF53014-245A-4B84-8735-5F61B264A01D}" type="slidenum">
              <a:rPr lang="en-US"/>
              <a:pPr>
                <a:defRPr/>
              </a:pPr>
              <a:t>‹#›</a:t>
            </a:fld>
            <a:endParaRPr lang="en-US"/>
          </a:p>
        </p:txBody>
      </p:sp>
    </p:spTree>
    <p:extLst>
      <p:ext uri="{BB962C8B-B14F-4D97-AF65-F5344CB8AC3E}">
        <p14:creationId xmlns:p14="http://schemas.microsoft.com/office/powerpoint/2010/main" val="346051341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7162800" y="1166813"/>
            <a:ext cx="914400" cy="2109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8229600" y="1166813"/>
            <a:ext cx="914400" cy="2109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sldNum" sz="quarter" idx="10"/>
          </p:nvPr>
        </p:nvSpPr>
        <p:spPr>
          <a:ln/>
        </p:spPr>
        <p:txBody>
          <a:bodyPr/>
          <a:lstStyle>
            <a:lvl1pPr>
              <a:defRPr/>
            </a:lvl1pPr>
          </a:lstStyle>
          <a:p>
            <a:pPr>
              <a:defRPr/>
            </a:pPr>
            <a:fld id="{7F2BD3B0-08B2-4E4D-8D7E-6FDCA1A32C3A}" type="slidenum">
              <a:rPr lang="en-US"/>
              <a:pPr>
                <a:defRPr/>
              </a:pPr>
              <a:t>‹#›</a:t>
            </a:fld>
            <a:endParaRPr lang="en-US"/>
          </a:p>
        </p:txBody>
      </p:sp>
    </p:spTree>
    <p:extLst>
      <p:ext uri="{BB962C8B-B14F-4D97-AF65-F5344CB8AC3E}">
        <p14:creationId xmlns:p14="http://schemas.microsoft.com/office/powerpoint/2010/main" val="2703636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6"/>
          <p:cNvSpPr>
            <a:spLocks noGrp="1" noChangeArrowheads="1"/>
          </p:cNvSpPr>
          <p:nvPr>
            <p:ph type="sldNum" sz="quarter" idx="10"/>
          </p:nvPr>
        </p:nvSpPr>
        <p:spPr>
          <a:ln/>
        </p:spPr>
        <p:txBody>
          <a:bodyPr/>
          <a:lstStyle>
            <a:lvl1pPr>
              <a:defRPr/>
            </a:lvl1pPr>
          </a:lstStyle>
          <a:p>
            <a:pPr>
              <a:defRPr/>
            </a:pPr>
            <a:fld id="{49A3364F-1807-430A-B8DA-3434ADF507CE}" type="slidenum">
              <a:rPr lang="en-US"/>
              <a:pPr>
                <a:defRPr/>
              </a:pPr>
              <a:t>‹#›</a:t>
            </a:fld>
            <a:endParaRPr lang="en-US"/>
          </a:p>
        </p:txBody>
      </p:sp>
    </p:spTree>
    <p:extLst>
      <p:ext uri="{BB962C8B-B14F-4D97-AF65-F5344CB8AC3E}">
        <p14:creationId xmlns:p14="http://schemas.microsoft.com/office/powerpoint/2010/main" val="79604636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sldNum" sz="quarter" idx="10"/>
          </p:nvPr>
        </p:nvSpPr>
        <p:spPr>
          <a:ln/>
        </p:spPr>
        <p:txBody>
          <a:bodyPr/>
          <a:lstStyle>
            <a:lvl1pPr>
              <a:defRPr/>
            </a:lvl1pPr>
          </a:lstStyle>
          <a:p>
            <a:pPr>
              <a:defRPr/>
            </a:pPr>
            <a:fld id="{2C2203DF-C116-42C1-85DE-C5A3AEF34EAA}" type="slidenum">
              <a:rPr lang="en-US"/>
              <a:pPr>
                <a:defRPr/>
              </a:pPr>
              <a:t>‹#›</a:t>
            </a:fld>
            <a:endParaRPr lang="en-US"/>
          </a:p>
        </p:txBody>
      </p:sp>
    </p:spTree>
    <p:extLst>
      <p:ext uri="{BB962C8B-B14F-4D97-AF65-F5344CB8AC3E}">
        <p14:creationId xmlns:p14="http://schemas.microsoft.com/office/powerpoint/2010/main" val="110404921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sldNum" sz="quarter" idx="10"/>
          </p:nvPr>
        </p:nvSpPr>
        <p:spPr>
          <a:ln/>
        </p:spPr>
        <p:txBody>
          <a:bodyPr/>
          <a:lstStyle>
            <a:lvl1pPr>
              <a:defRPr/>
            </a:lvl1pPr>
          </a:lstStyle>
          <a:p>
            <a:pPr>
              <a:defRPr/>
            </a:pPr>
            <a:fld id="{295FD3CB-7F2D-4B77-BF18-0816A8660C83}" type="slidenum">
              <a:rPr lang="en-US"/>
              <a:pPr>
                <a:defRPr/>
              </a:pPr>
              <a:t>‹#›</a:t>
            </a:fld>
            <a:endParaRPr lang="en-US"/>
          </a:p>
        </p:txBody>
      </p:sp>
    </p:spTree>
    <p:extLst>
      <p:ext uri="{BB962C8B-B14F-4D97-AF65-F5344CB8AC3E}">
        <p14:creationId xmlns:p14="http://schemas.microsoft.com/office/powerpoint/2010/main" val="342870877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10F5F922-7D6B-41FD-836E-46E48EF5C02C}" type="slidenum">
              <a:rPr lang="en-US"/>
              <a:pPr>
                <a:defRPr/>
              </a:pPr>
              <a:t>‹#›</a:t>
            </a:fld>
            <a:endParaRPr lang="en-US"/>
          </a:p>
        </p:txBody>
      </p:sp>
    </p:spTree>
    <p:extLst>
      <p:ext uri="{BB962C8B-B14F-4D97-AF65-F5344CB8AC3E}">
        <p14:creationId xmlns:p14="http://schemas.microsoft.com/office/powerpoint/2010/main" val="249497557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sldNum" sz="quarter" idx="10"/>
          </p:nvPr>
        </p:nvSpPr>
        <p:spPr>
          <a:ln/>
        </p:spPr>
        <p:txBody>
          <a:bodyPr/>
          <a:lstStyle>
            <a:lvl1pPr>
              <a:defRPr/>
            </a:lvl1pPr>
          </a:lstStyle>
          <a:p>
            <a:pPr>
              <a:defRPr/>
            </a:pPr>
            <a:fld id="{4AED15F8-D8B9-447F-B004-A30A7762B00C}" type="slidenum">
              <a:rPr lang="en-US"/>
              <a:pPr>
                <a:defRPr/>
              </a:pPr>
              <a:t>‹#›</a:t>
            </a:fld>
            <a:endParaRPr lang="en-US"/>
          </a:p>
        </p:txBody>
      </p:sp>
    </p:spTree>
    <p:extLst>
      <p:ext uri="{BB962C8B-B14F-4D97-AF65-F5344CB8AC3E}">
        <p14:creationId xmlns:p14="http://schemas.microsoft.com/office/powerpoint/2010/main" val="255685812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sldNum" sz="quarter" idx="10"/>
          </p:nvPr>
        </p:nvSpPr>
        <p:spPr>
          <a:ln/>
        </p:spPr>
        <p:txBody>
          <a:bodyPr/>
          <a:lstStyle>
            <a:lvl1pPr>
              <a:defRPr/>
            </a:lvl1pPr>
          </a:lstStyle>
          <a:p>
            <a:pPr>
              <a:defRPr/>
            </a:pPr>
            <a:fld id="{2B4AF3D0-282D-4D0A-B4E2-0447AB4EDECE}" type="slidenum">
              <a:rPr lang="en-US"/>
              <a:pPr>
                <a:defRPr/>
              </a:pPr>
              <a:t>‹#›</a:t>
            </a:fld>
            <a:endParaRPr lang="en-US"/>
          </a:p>
        </p:txBody>
      </p:sp>
    </p:spTree>
    <p:extLst>
      <p:ext uri="{BB962C8B-B14F-4D97-AF65-F5344CB8AC3E}">
        <p14:creationId xmlns:p14="http://schemas.microsoft.com/office/powerpoint/2010/main" val="80428516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sldNum" sz="quarter" idx="10"/>
          </p:nvPr>
        </p:nvSpPr>
        <p:spPr>
          <a:ln/>
        </p:spPr>
        <p:txBody>
          <a:bodyPr/>
          <a:lstStyle>
            <a:lvl1pPr>
              <a:defRPr/>
            </a:lvl1pPr>
          </a:lstStyle>
          <a:p>
            <a:pPr>
              <a:defRPr/>
            </a:pPr>
            <a:fld id="{CD0DB16B-5D14-419B-B313-78AD9CEAFFE6}" type="slidenum">
              <a:rPr lang="en-US"/>
              <a:pPr>
                <a:defRPr/>
              </a:pPr>
              <a:t>‹#›</a:t>
            </a:fld>
            <a:endParaRPr lang="en-US"/>
          </a:p>
        </p:txBody>
      </p:sp>
    </p:spTree>
    <p:extLst>
      <p:ext uri="{BB962C8B-B14F-4D97-AF65-F5344CB8AC3E}">
        <p14:creationId xmlns:p14="http://schemas.microsoft.com/office/powerpoint/2010/main" val="333476574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629650" y="152400"/>
            <a:ext cx="514350" cy="31242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7086600" y="152400"/>
            <a:ext cx="1390650" cy="3124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sldNum" sz="quarter" idx="10"/>
          </p:nvPr>
        </p:nvSpPr>
        <p:spPr>
          <a:ln/>
        </p:spPr>
        <p:txBody>
          <a:bodyPr/>
          <a:lstStyle>
            <a:lvl1pPr>
              <a:defRPr/>
            </a:lvl1pPr>
          </a:lstStyle>
          <a:p>
            <a:pPr>
              <a:defRPr/>
            </a:pPr>
            <a:fld id="{97B9FCC1-FF1A-45C7-A060-B4D67DA4680B}" type="slidenum">
              <a:rPr lang="en-US"/>
              <a:pPr>
                <a:defRPr/>
              </a:pPr>
              <a:t>‹#›</a:t>
            </a:fld>
            <a:endParaRPr lang="en-US"/>
          </a:p>
        </p:txBody>
      </p:sp>
    </p:spTree>
    <p:extLst>
      <p:ext uri="{BB962C8B-B14F-4D97-AF65-F5344CB8AC3E}">
        <p14:creationId xmlns:p14="http://schemas.microsoft.com/office/powerpoint/2010/main" val="343069373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7086600" y="152400"/>
            <a:ext cx="2057400" cy="701675"/>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7162800" y="1166813"/>
            <a:ext cx="914400" cy="21097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8229600" y="1166813"/>
            <a:ext cx="914400" cy="21097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sldNum" sz="quarter" idx="10"/>
          </p:nvPr>
        </p:nvSpPr>
        <p:spPr>
          <a:ln/>
        </p:spPr>
        <p:txBody>
          <a:bodyPr/>
          <a:lstStyle>
            <a:lvl1pPr>
              <a:defRPr/>
            </a:lvl1pPr>
          </a:lstStyle>
          <a:p>
            <a:pPr>
              <a:defRPr/>
            </a:pPr>
            <a:fld id="{66B8D102-34C1-4A6A-A85E-D9E8F439F697}" type="slidenum">
              <a:rPr lang="en-US"/>
              <a:pPr>
                <a:defRPr/>
              </a:pPr>
              <a:t>‹#›</a:t>
            </a:fld>
            <a:endParaRPr lang="en-US"/>
          </a:p>
        </p:txBody>
      </p:sp>
    </p:spTree>
    <p:extLst>
      <p:ext uri="{BB962C8B-B14F-4D97-AF65-F5344CB8AC3E}">
        <p14:creationId xmlns:p14="http://schemas.microsoft.com/office/powerpoint/2010/main" val="66132660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7086600" y="152400"/>
            <a:ext cx="2057400" cy="701675"/>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7162800" y="1166813"/>
            <a:ext cx="914400" cy="21097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8229600" y="1166813"/>
            <a:ext cx="914400" cy="9779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8229600" y="2297113"/>
            <a:ext cx="914400" cy="9794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sldNum" sz="quarter" idx="10"/>
          </p:nvPr>
        </p:nvSpPr>
        <p:spPr>
          <a:ln/>
        </p:spPr>
        <p:txBody>
          <a:bodyPr/>
          <a:lstStyle>
            <a:lvl1pPr>
              <a:defRPr/>
            </a:lvl1pPr>
          </a:lstStyle>
          <a:p>
            <a:pPr>
              <a:defRPr/>
            </a:pPr>
            <a:fld id="{08DBB70D-8A54-4720-BC99-7234C5478A47}" type="slidenum">
              <a:rPr lang="en-US"/>
              <a:pPr>
                <a:defRPr/>
              </a:pPr>
              <a:t>‹#›</a:t>
            </a:fld>
            <a:endParaRPr lang="en-US"/>
          </a:p>
        </p:txBody>
      </p:sp>
    </p:spTree>
    <p:extLst>
      <p:ext uri="{BB962C8B-B14F-4D97-AF65-F5344CB8AC3E}">
        <p14:creationId xmlns:p14="http://schemas.microsoft.com/office/powerpoint/2010/main" val="992470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914400" y="2514600"/>
            <a:ext cx="35814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2514600"/>
            <a:ext cx="35814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6"/>
          <p:cNvSpPr>
            <a:spLocks noGrp="1" noChangeArrowheads="1"/>
          </p:cNvSpPr>
          <p:nvPr>
            <p:ph type="sldNum" sz="quarter" idx="10"/>
          </p:nvPr>
        </p:nvSpPr>
        <p:spPr>
          <a:ln/>
        </p:spPr>
        <p:txBody>
          <a:bodyPr/>
          <a:lstStyle>
            <a:lvl1pPr>
              <a:defRPr/>
            </a:lvl1pPr>
          </a:lstStyle>
          <a:p>
            <a:pPr>
              <a:defRPr/>
            </a:pPr>
            <a:fld id="{A73ED0A1-7E95-4038-BBD7-DB5167BD7D12}" type="slidenum">
              <a:rPr lang="en-US"/>
              <a:pPr>
                <a:defRPr/>
              </a:pPr>
              <a:t>‹#›</a:t>
            </a:fld>
            <a:endParaRPr lang="en-US"/>
          </a:p>
        </p:txBody>
      </p:sp>
    </p:spTree>
    <p:extLst>
      <p:ext uri="{BB962C8B-B14F-4D97-AF65-F5344CB8AC3E}">
        <p14:creationId xmlns:p14="http://schemas.microsoft.com/office/powerpoint/2010/main" val="1871021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6"/>
          <p:cNvSpPr>
            <a:spLocks noGrp="1" noChangeArrowheads="1"/>
          </p:cNvSpPr>
          <p:nvPr>
            <p:ph type="sldNum" sz="quarter" idx="10"/>
          </p:nvPr>
        </p:nvSpPr>
        <p:spPr>
          <a:ln/>
        </p:spPr>
        <p:txBody>
          <a:bodyPr/>
          <a:lstStyle>
            <a:lvl1pPr>
              <a:defRPr/>
            </a:lvl1pPr>
          </a:lstStyle>
          <a:p>
            <a:pPr>
              <a:defRPr/>
            </a:pPr>
            <a:fld id="{DFEC0100-9520-46EE-801E-2EEB16618C25}" type="slidenum">
              <a:rPr lang="en-US"/>
              <a:pPr>
                <a:defRPr/>
              </a:pPr>
              <a:t>‹#›</a:t>
            </a:fld>
            <a:endParaRPr lang="en-US"/>
          </a:p>
        </p:txBody>
      </p:sp>
    </p:spTree>
    <p:extLst>
      <p:ext uri="{BB962C8B-B14F-4D97-AF65-F5344CB8AC3E}">
        <p14:creationId xmlns:p14="http://schemas.microsoft.com/office/powerpoint/2010/main" val="551171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6"/>
          <p:cNvSpPr>
            <a:spLocks noGrp="1" noChangeArrowheads="1"/>
          </p:cNvSpPr>
          <p:nvPr>
            <p:ph type="sldNum" sz="quarter" idx="10"/>
          </p:nvPr>
        </p:nvSpPr>
        <p:spPr>
          <a:ln/>
        </p:spPr>
        <p:txBody>
          <a:bodyPr/>
          <a:lstStyle>
            <a:lvl1pPr>
              <a:defRPr/>
            </a:lvl1pPr>
          </a:lstStyle>
          <a:p>
            <a:pPr>
              <a:defRPr/>
            </a:pPr>
            <a:fld id="{3EDA64DA-0BDF-49BB-A505-359A2FC226FD}" type="slidenum">
              <a:rPr lang="en-US"/>
              <a:pPr>
                <a:defRPr/>
              </a:pPr>
              <a:t>‹#›</a:t>
            </a:fld>
            <a:endParaRPr lang="en-US"/>
          </a:p>
        </p:txBody>
      </p:sp>
    </p:spTree>
    <p:extLst>
      <p:ext uri="{BB962C8B-B14F-4D97-AF65-F5344CB8AC3E}">
        <p14:creationId xmlns:p14="http://schemas.microsoft.com/office/powerpoint/2010/main" val="3919753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7FD9133-E8E2-47D5-A34B-BBD38B457A31}" type="slidenum">
              <a:rPr lang="en-US"/>
              <a:pPr>
                <a:defRPr/>
              </a:pPr>
              <a:t>‹#›</a:t>
            </a:fld>
            <a:endParaRPr lang="en-US"/>
          </a:p>
        </p:txBody>
      </p:sp>
    </p:spTree>
    <p:extLst>
      <p:ext uri="{BB962C8B-B14F-4D97-AF65-F5344CB8AC3E}">
        <p14:creationId xmlns:p14="http://schemas.microsoft.com/office/powerpoint/2010/main" val="2019935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6"/>
          <p:cNvSpPr>
            <a:spLocks noGrp="1" noChangeArrowheads="1"/>
          </p:cNvSpPr>
          <p:nvPr>
            <p:ph type="sldNum" sz="quarter" idx="10"/>
          </p:nvPr>
        </p:nvSpPr>
        <p:spPr>
          <a:ln/>
        </p:spPr>
        <p:txBody>
          <a:bodyPr/>
          <a:lstStyle>
            <a:lvl1pPr>
              <a:defRPr/>
            </a:lvl1pPr>
          </a:lstStyle>
          <a:p>
            <a:pPr>
              <a:defRPr/>
            </a:pPr>
            <a:fld id="{CB25219B-D285-446F-B2C7-AAF449E43A8E}" type="slidenum">
              <a:rPr lang="en-US"/>
              <a:pPr>
                <a:defRPr/>
              </a:pPr>
              <a:t>‹#›</a:t>
            </a:fld>
            <a:endParaRPr lang="en-US"/>
          </a:p>
        </p:txBody>
      </p:sp>
    </p:spTree>
    <p:extLst>
      <p:ext uri="{BB962C8B-B14F-4D97-AF65-F5344CB8AC3E}">
        <p14:creationId xmlns:p14="http://schemas.microsoft.com/office/powerpoint/2010/main" val="3825097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idx="1"/>
          </p:nvPr>
        </p:nvSpPr>
        <p:spPr>
          <a:xfrm>
            <a:off x="457200" y="1600200"/>
            <a:ext cx="8229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1235741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6"/>
          <p:cNvSpPr>
            <a:spLocks noGrp="1" noChangeArrowheads="1"/>
          </p:cNvSpPr>
          <p:nvPr>
            <p:ph type="sldNum" sz="quarter" idx="10"/>
          </p:nvPr>
        </p:nvSpPr>
        <p:spPr>
          <a:ln/>
        </p:spPr>
        <p:txBody>
          <a:bodyPr/>
          <a:lstStyle>
            <a:lvl1pPr>
              <a:defRPr/>
            </a:lvl1pPr>
          </a:lstStyle>
          <a:p>
            <a:pPr>
              <a:defRPr/>
            </a:pPr>
            <a:fld id="{3B39FEFE-ECBB-4453-91A1-32D17378C5F4}" type="slidenum">
              <a:rPr lang="en-US"/>
              <a:pPr>
                <a:defRPr/>
              </a:pPr>
              <a:t>‹#›</a:t>
            </a:fld>
            <a:endParaRPr lang="en-US"/>
          </a:p>
        </p:txBody>
      </p:sp>
    </p:spTree>
    <p:extLst>
      <p:ext uri="{BB962C8B-B14F-4D97-AF65-F5344CB8AC3E}">
        <p14:creationId xmlns:p14="http://schemas.microsoft.com/office/powerpoint/2010/main" val="2962792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D8457577-8D8E-4DBA-B1DC-427A801BC5B8}" type="slidenum">
              <a:rPr lang="en-US"/>
              <a:pPr>
                <a:defRPr/>
              </a:pPr>
              <a:t>‹#›</a:t>
            </a:fld>
            <a:endParaRPr lang="en-US"/>
          </a:p>
        </p:txBody>
      </p:sp>
    </p:spTree>
    <p:extLst>
      <p:ext uri="{BB962C8B-B14F-4D97-AF65-F5344CB8AC3E}">
        <p14:creationId xmlns:p14="http://schemas.microsoft.com/office/powerpoint/2010/main" val="1340391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5873750" y="889000"/>
            <a:ext cx="4289425" cy="53975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999288" y="889000"/>
            <a:ext cx="12720638" cy="53975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707E5F60-3CD0-4E2D-9454-9B740BC3C49B}" type="slidenum">
              <a:rPr lang="en-US"/>
              <a:pPr>
                <a:defRPr/>
              </a:pPr>
              <a:t>‹#›</a:t>
            </a:fld>
            <a:endParaRPr lang="en-US"/>
          </a:p>
        </p:txBody>
      </p:sp>
    </p:spTree>
    <p:extLst>
      <p:ext uri="{BB962C8B-B14F-4D97-AF65-F5344CB8AC3E}">
        <p14:creationId xmlns:p14="http://schemas.microsoft.com/office/powerpoint/2010/main" val="3380061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05929724-F530-4C42-851B-919DCB1D08DC}" type="slidenum">
              <a:rPr lang="en-US"/>
              <a:pPr>
                <a:defRPr/>
              </a:pPr>
              <a:t>‹#›</a:t>
            </a:fld>
            <a:endParaRPr lang="en-US"/>
          </a:p>
        </p:txBody>
      </p:sp>
    </p:spTree>
    <p:extLst>
      <p:ext uri="{BB962C8B-B14F-4D97-AF65-F5344CB8AC3E}">
        <p14:creationId xmlns:p14="http://schemas.microsoft.com/office/powerpoint/2010/main" val="3441199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FB6499B7-DDF1-433B-8EBA-0412808FC372}" type="slidenum">
              <a:rPr lang="en-US"/>
              <a:pPr>
                <a:defRPr/>
              </a:pPr>
              <a:t>‹#›</a:t>
            </a:fld>
            <a:endParaRPr lang="en-US"/>
          </a:p>
        </p:txBody>
      </p:sp>
    </p:spTree>
    <p:extLst>
      <p:ext uri="{BB962C8B-B14F-4D97-AF65-F5344CB8AC3E}">
        <p14:creationId xmlns:p14="http://schemas.microsoft.com/office/powerpoint/2010/main" val="3695895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6"/>
          <p:cNvSpPr>
            <a:spLocks noGrp="1" noChangeArrowheads="1"/>
          </p:cNvSpPr>
          <p:nvPr>
            <p:ph type="sldNum" sz="quarter" idx="10"/>
          </p:nvPr>
        </p:nvSpPr>
        <p:spPr>
          <a:ln/>
        </p:spPr>
        <p:txBody>
          <a:bodyPr/>
          <a:lstStyle>
            <a:lvl1pPr>
              <a:defRPr/>
            </a:lvl1pPr>
          </a:lstStyle>
          <a:p>
            <a:pPr>
              <a:defRPr/>
            </a:pPr>
            <a:fld id="{FA3911D1-AD06-4757-8B0D-26948475F75F}" type="slidenum">
              <a:rPr lang="en-US"/>
              <a:pPr>
                <a:defRPr/>
              </a:pPr>
              <a:t>‹#›</a:t>
            </a:fld>
            <a:endParaRPr lang="en-US"/>
          </a:p>
        </p:txBody>
      </p:sp>
    </p:spTree>
    <p:extLst>
      <p:ext uri="{BB962C8B-B14F-4D97-AF65-F5344CB8AC3E}">
        <p14:creationId xmlns:p14="http://schemas.microsoft.com/office/powerpoint/2010/main" val="417894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219200" y="762000"/>
            <a:ext cx="3810000" cy="209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181600" y="762000"/>
            <a:ext cx="3810000" cy="209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6"/>
          <p:cNvSpPr>
            <a:spLocks noGrp="1" noChangeArrowheads="1"/>
          </p:cNvSpPr>
          <p:nvPr>
            <p:ph type="sldNum" sz="quarter" idx="10"/>
          </p:nvPr>
        </p:nvSpPr>
        <p:spPr>
          <a:ln/>
        </p:spPr>
        <p:txBody>
          <a:bodyPr/>
          <a:lstStyle>
            <a:lvl1pPr>
              <a:defRPr/>
            </a:lvl1pPr>
          </a:lstStyle>
          <a:p>
            <a:pPr>
              <a:defRPr/>
            </a:pPr>
            <a:fld id="{7EB07C6D-4284-43F2-B4BE-44A86623E3CA}" type="slidenum">
              <a:rPr lang="en-US"/>
              <a:pPr>
                <a:defRPr/>
              </a:pPr>
              <a:t>‹#›</a:t>
            </a:fld>
            <a:endParaRPr lang="en-US"/>
          </a:p>
        </p:txBody>
      </p:sp>
    </p:spTree>
    <p:extLst>
      <p:ext uri="{BB962C8B-B14F-4D97-AF65-F5344CB8AC3E}">
        <p14:creationId xmlns:p14="http://schemas.microsoft.com/office/powerpoint/2010/main" val="11115640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6"/>
          <p:cNvSpPr>
            <a:spLocks noGrp="1" noChangeArrowheads="1"/>
          </p:cNvSpPr>
          <p:nvPr>
            <p:ph type="sldNum" sz="quarter" idx="10"/>
          </p:nvPr>
        </p:nvSpPr>
        <p:spPr>
          <a:ln/>
        </p:spPr>
        <p:txBody>
          <a:bodyPr/>
          <a:lstStyle>
            <a:lvl1pPr>
              <a:defRPr/>
            </a:lvl1pPr>
          </a:lstStyle>
          <a:p>
            <a:pPr>
              <a:defRPr/>
            </a:pPr>
            <a:fld id="{E4511EB7-3578-4C98-AC18-A495859F0627}" type="slidenum">
              <a:rPr lang="en-US"/>
              <a:pPr>
                <a:defRPr/>
              </a:pPr>
              <a:t>‹#›</a:t>
            </a:fld>
            <a:endParaRPr lang="en-US"/>
          </a:p>
        </p:txBody>
      </p:sp>
    </p:spTree>
    <p:extLst>
      <p:ext uri="{BB962C8B-B14F-4D97-AF65-F5344CB8AC3E}">
        <p14:creationId xmlns:p14="http://schemas.microsoft.com/office/powerpoint/2010/main" val="2186032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6"/>
          <p:cNvSpPr>
            <a:spLocks noGrp="1" noChangeArrowheads="1"/>
          </p:cNvSpPr>
          <p:nvPr>
            <p:ph type="sldNum" sz="quarter" idx="10"/>
          </p:nvPr>
        </p:nvSpPr>
        <p:spPr>
          <a:ln/>
        </p:spPr>
        <p:txBody>
          <a:bodyPr/>
          <a:lstStyle>
            <a:lvl1pPr>
              <a:defRPr/>
            </a:lvl1pPr>
          </a:lstStyle>
          <a:p>
            <a:pPr>
              <a:defRPr/>
            </a:pPr>
            <a:fld id="{FCC4103C-8071-429F-8B03-47A8805B856E}" type="slidenum">
              <a:rPr lang="en-US"/>
              <a:pPr>
                <a:defRPr/>
              </a:pPr>
              <a:t>‹#›</a:t>
            </a:fld>
            <a:endParaRPr lang="en-US"/>
          </a:p>
        </p:txBody>
      </p:sp>
    </p:spTree>
    <p:extLst>
      <p:ext uri="{BB962C8B-B14F-4D97-AF65-F5344CB8AC3E}">
        <p14:creationId xmlns:p14="http://schemas.microsoft.com/office/powerpoint/2010/main" val="22867242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9B9B20D-6C01-4F92-88FD-DD655E7A022F}" type="slidenum">
              <a:rPr lang="en-US"/>
              <a:pPr>
                <a:defRPr/>
              </a:pPr>
              <a:t>‹#›</a:t>
            </a:fld>
            <a:endParaRPr lang="en-US"/>
          </a:p>
        </p:txBody>
      </p:sp>
    </p:spTree>
    <p:extLst>
      <p:ext uri="{BB962C8B-B14F-4D97-AF65-F5344CB8AC3E}">
        <p14:creationId xmlns:p14="http://schemas.microsoft.com/office/powerpoint/2010/main" val="2861124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extLst>
      <p:ext uri="{BB962C8B-B14F-4D97-AF65-F5344CB8AC3E}">
        <p14:creationId xmlns:p14="http://schemas.microsoft.com/office/powerpoint/2010/main" val="30191578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6"/>
          <p:cNvSpPr>
            <a:spLocks noGrp="1" noChangeArrowheads="1"/>
          </p:cNvSpPr>
          <p:nvPr>
            <p:ph type="sldNum" sz="quarter" idx="10"/>
          </p:nvPr>
        </p:nvSpPr>
        <p:spPr>
          <a:ln/>
        </p:spPr>
        <p:txBody>
          <a:bodyPr/>
          <a:lstStyle>
            <a:lvl1pPr>
              <a:defRPr/>
            </a:lvl1pPr>
          </a:lstStyle>
          <a:p>
            <a:pPr>
              <a:defRPr/>
            </a:pPr>
            <a:fld id="{206DEB48-57E0-4320-AE2C-EF7815A371EC}" type="slidenum">
              <a:rPr lang="en-US"/>
              <a:pPr>
                <a:defRPr/>
              </a:pPr>
              <a:t>‹#›</a:t>
            </a:fld>
            <a:endParaRPr lang="en-US"/>
          </a:p>
        </p:txBody>
      </p:sp>
    </p:spTree>
    <p:extLst>
      <p:ext uri="{BB962C8B-B14F-4D97-AF65-F5344CB8AC3E}">
        <p14:creationId xmlns:p14="http://schemas.microsoft.com/office/powerpoint/2010/main" val="2523484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6"/>
          <p:cNvSpPr>
            <a:spLocks noGrp="1" noChangeArrowheads="1"/>
          </p:cNvSpPr>
          <p:nvPr>
            <p:ph type="sldNum" sz="quarter" idx="10"/>
          </p:nvPr>
        </p:nvSpPr>
        <p:spPr>
          <a:ln/>
        </p:spPr>
        <p:txBody>
          <a:bodyPr/>
          <a:lstStyle>
            <a:lvl1pPr>
              <a:defRPr/>
            </a:lvl1pPr>
          </a:lstStyle>
          <a:p>
            <a:pPr>
              <a:defRPr/>
            </a:pPr>
            <a:fld id="{58473B59-6337-42D8-984F-D8E5204E1E62}" type="slidenum">
              <a:rPr lang="en-US"/>
              <a:pPr>
                <a:defRPr/>
              </a:pPr>
              <a:t>‹#›</a:t>
            </a:fld>
            <a:endParaRPr lang="en-US"/>
          </a:p>
        </p:txBody>
      </p:sp>
    </p:spTree>
    <p:extLst>
      <p:ext uri="{BB962C8B-B14F-4D97-AF65-F5344CB8AC3E}">
        <p14:creationId xmlns:p14="http://schemas.microsoft.com/office/powerpoint/2010/main" val="13703948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0A6DE497-7CEF-4FF7-9FBB-0E046C86A83A}" type="slidenum">
              <a:rPr lang="en-US"/>
              <a:pPr>
                <a:defRPr/>
              </a:pPr>
              <a:t>‹#›</a:t>
            </a:fld>
            <a:endParaRPr lang="en-US"/>
          </a:p>
        </p:txBody>
      </p:sp>
    </p:spTree>
    <p:extLst>
      <p:ext uri="{BB962C8B-B14F-4D97-AF65-F5344CB8AC3E}">
        <p14:creationId xmlns:p14="http://schemas.microsoft.com/office/powerpoint/2010/main" val="3960064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43700" y="0"/>
            <a:ext cx="2247900" cy="285908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0" y="0"/>
            <a:ext cx="6591300" cy="285908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6"/>
          <p:cNvSpPr>
            <a:spLocks noGrp="1" noChangeArrowheads="1"/>
          </p:cNvSpPr>
          <p:nvPr>
            <p:ph type="sldNum" sz="quarter" idx="10"/>
          </p:nvPr>
        </p:nvSpPr>
        <p:spPr>
          <a:ln/>
        </p:spPr>
        <p:txBody>
          <a:bodyPr/>
          <a:lstStyle>
            <a:lvl1pPr>
              <a:defRPr/>
            </a:lvl1pPr>
          </a:lstStyle>
          <a:p>
            <a:pPr>
              <a:defRPr/>
            </a:pPr>
            <a:fld id="{B3B0B1FB-19A0-4786-9676-7DB0B8F95725}" type="slidenum">
              <a:rPr lang="en-US"/>
              <a:pPr>
                <a:defRPr/>
              </a:pPr>
              <a:t>‹#›</a:t>
            </a:fld>
            <a:endParaRPr lang="en-US"/>
          </a:p>
        </p:txBody>
      </p:sp>
    </p:spTree>
    <p:extLst>
      <p:ext uri="{BB962C8B-B14F-4D97-AF65-F5344CB8AC3E}">
        <p14:creationId xmlns:p14="http://schemas.microsoft.com/office/powerpoint/2010/main" val="2335925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sldNum" sz="quarter" idx="10"/>
          </p:nvPr>
        </p:nvSpPr>
        <p:spPr>
          <a:ln/>
        </p:spPr>
        <p:txBody>
          <a:bodyPr/>
          <a:lstStyle>
            <a:lvl1pPr>
              <a:defRPr/>
            </a:lvl1pPr>
          </a:lstStyle>
          <a:p>
            <a:pPr>
              <a:defRPr/>
            </a:pPr>
            <a:fld id="{E6CD52B9-CA14-4F4A-BE5F-D39853C4FA39}" type="slidenum">
              <a:rPr lang="en-US"/>
              <a:pPr>
                <a:defRPr/>
              </a:pPr>
              <a:t>‹#›</a:t>
            </a:fld>
            <a:endParaRPr lang="en-US"/>
          </a:p>
        </p:txBody>
      </p:sp>
    </p:spTree>
    <p:extLst>
      <p:ext uri="{BB962C8B-B14F-4D97-AF65-F5344CB8AC3E}">
        <p14:creationId xmlns:p14="http://schemas.microsoft.com/office/powerpoint/2010/main" val="25349689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sldNum" sz="quarter" idx="10"/>
          </p:nvPr>
        </p:nvSpPr>
        <p:spPr>
          <a:ln/>
        </p:spPr>
        <p:txBody>
          <a:bodyPr/>
          <a:lstStyle>
            <a:lvl1pPr>
              <a:defRPr/>
            </a:lvl1pPr>
          </a:lstStyle>
          <a:p>
            <a:pPr>
              <a:defRPr/>
            </a:pPr>
            <a:fld id="{7BBF6EB4-9B15-43D9-BA17-15D9824912EC}" type="slidenum">
              <a:rPr lang="en-US"/>
              <a:pPr>
                <a:defRPr/>
              </a:pPr>
              <a:t>‹#›</a:t>
            </a:fld>
            <a:endParaRPr lang="en-US"/>
          </a:p>
        </p:txBody>
      </p:sp>
    </p:spTree>
    <p:extLst>
      <p:ext uri="{BB962C8B-B14F-4D97-AF65-F5344CB8AC3E}">
        <p14:creationId xmlns:p14="http://schemas.microsoft.com/office/powerpoint/2010/main" val="1769187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sldNum" sz="quarter" idx="10"/>
          </p:nvPr>
        </p:nvSpPr>
        <p:spPr>
          <a:ln/>
        </p:spPr>
        <p:txBody>
          <a:bodyPr/>
          <a:lstStyle>
            <a:lvl1pPr>
              <a:defRPr/>
            </a:lvl1pPr>
          </a:lstStyle>
          <a:p>
            <a:pPr>
              <a:defRPr/>
            </a:pPr>
            <a:fld id="{C46C5280-925A-4F77-893C-270D832BD8D5}" type="slidenum">
              <a:rPr lang="en-US"/>
              <a:pPr>
                <a:defRPr/>
              </a:pPr>
              <a:t>‹#›</a:t>
            </a:fld>
            <a:endParaRPr lang="en-US"/>
          </a:p>
        </p:txBody>
      </p:sp>
    </p:spTree>
    <p:extLst>
      <p:ext uri="{BB962C8B-B14F-4D97-AF65-F5344CB8AC3E}">
        <p14:creationId xmlns:p14="http://schemas.microsoft.com/office/powerpoint/2010/main" val="13112031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990600" y="1255713"/>
            <a:ext cx="3543300" cy="2097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86300" y="1255713"/>
            <a:ext cx="3543300" cy="2097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sldNum" sz="quarter" idx="10"/>
          </p:nvPr>
        </p:nvSpPr>
        <p:spPr>
          <a:ln/>
        </p:spPr>
        <p:txBody>
          <a:bodyPr/>
          <a:lstStyle>
            <a:lvl1pPr>
              <a:defRPr/>
            </a:lvl1pPr>
          </a:lstStyle>
          <a:p>
            <a:pPr>
              <a:defRPr/>
            </a:pPr>
            <a:fld id="{16C7138F-B48A-4CCF-A632-41C69A972EC7}" type="slidenum">
              <a:rPr lang="en-US"/>
              <a:pPr>
                <a:defRPr/>
              </a:pPr>
              <a:t>‹#›</a:t>
            </a:fld>
            <a:endParaRPr lang="en-US"/>
          </a:p>
        </p:txBody>
      </p:sp>
    </p:spTree>
    <p:extLst>
      <p:ext uri="{BB962C8B-B14F-4D97-AF65-F5344CB8AC3E}">
        <p14:creationId xmlns:p14="http://schemas.microsoft.com/office/powerpoint/2010/main" val="10386178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sldNum" sz="quarter" idx="10"/>
          </p:nvPr>
        </p:nvSpPr>
        <p:spPr>
          <a:ln/>
        </p:spPr>
        <p:txBody>
          <a:bodyPr/>
          <a:lstStyle>
            <a:lvl1pPr>
              <a:defRPr/>
            </a:lvl1pPr>
          </a:lstStyle>
          <a:p>
            <a:pPr>
              <a:defRPr/>
            </a:pPr>
            <a:fld id="{CD952509-6017-457D-B4BE-93F6F0864FBE}" type="slidenum">
              <a:rPr lang="en-US"/>
              <a:pPr>
                <a:defRPr/>
              </a:pPr>
              <a:t>‹#›</a:t>
            </a:fld>
            <a:endParaRPr lang="en-US"/>
          </a:p>
        </p:txBody>
      </p:sp>
    </p:spTree>
    <p:extLst>
      <p:ext uri="{BB962C8B-B14F-4D97-AF65-F5344CB8AC3E}">
        <p14:creationId xmlns:p14="http://schemas.microsoft.com/office/powerpoint/2010/main" val="10100192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sldNum" sz="quarter" idx="10"/>
          </p:nvPr>
        </p:nvSpPr>
        <p:spPr>
          <a:ln/>
        </p:spPr>
        <p:txBody>
          <a:bodyPr/>
          <a:lstStyle>
            <a:lvl1pPr>
              <a:defRPr/>
            </a:lvl1pPr>
          </a:lstStyle>
          <a:p>
            <a:pPr>
              <a:defRPr/>
            </a:pPr>
            <a:fld id="{B49F961B-1147-461E-8E25-21F93C47CD06}" type="slidenum">
              <a:rPr lang="en-US"/>
              <a:pPr>
                <a:defRPr/>
              </a:pPr>
              <a:t>‹#›</a:t>
            </a:fld>
            <a:endParaRPr lang="en-US"/>
          </a:p>
        </p:txBody>
      </p:sp>
    </p:spTree>
    <p:extLst>
      <p:ext uri="{BB962C8B-B14F-4D97-AF65-F5344CB8AC3E}">
        <p14:creationId xmlns:p14="http://schemas.microsoft.com/office/powerpoint/2010/main" val="1088659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23802223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942500A-D1F4-4460-B0F9-C8271C21143F}" type="slidenum">
              <a:rPr lang="en-US"/>
              <a:pPr>
                <a:defRPr/>
              </a:pPr>
              <a:t>‹#›</a:t>
            </a:fld>
            <a:endParaRPr lang="en-US"/>
          </a:p>
        </p:txBody>
      </p:sp>
    </p:spTree>
    <p:extLst>
      <p:ext uri="{BB962C8B-B14F-4D97-AF65-F5344CB8AC3E}">
        <p14:creationId xmlns:p14="http://schemas.microsoft.com/office/powerpoint/2010/main" val="738840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sldNum" sz="quarter" idx="10"/>
          </p:nvPr>
        </p:nvSpPr>
        <p:spPr>
          <a:ln/>
        </p:spPr>
        <p:txBody>
          <a:bodyPr/>
          <a:lstStyle>
            <a:lvl1pPr>
              <a:defRPr/>
            </a:lvl1pPr>
          </a:lstStyle>
          <a:p>
            <a:pPr>
              <a:defRPr/>
            </a:pPr>
            <a:fld id="{75A1CA00-BF21-4CF9-A3C0-D9A189CB8B81}" type="slidenum">
              <a:rPr lang="en-US"/>
              <a:pPr>
                <a:defRPr/>
              </a:pPr>
              <a:t>‹#›</a:t>
            </a:fld>
            <a:endParaRPr lang="en-US"/>
          </a:p>
        </p:txBody>
      </p:sp>
    </p:spTree>
    <p:extLst>
      <p:ext uri="{BB962C8B-B14F-4D97-AF65-F5344CB8AC3E}">
        <p14:creationId xmlns:p14="http://schemas.microsoft.com/office/powerpoint/2010/main" val="26618858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sldNum" sz="quarter" idx="10"/>
          </p:nvPr>
        </p:nvSpPr>
        <p:spPr>
          <a:ln/>
        </p:spPr>
        <p:txBody>
          <a:bodyPr/>
          <a:lstStyle>
            <a:lvl1pPr>
              <a:defRPr/>
            </a:lvl1pPr>
          </a:lstStyle>
          <a:p>
            <a:pPr>
              <a:defRPr/>
            </a:pPr>
            <a:fld id="{1E009EE0-90AB-4013-8396-59E2E8D0B76B}" type="slidenum">
              <a:rPr lang="en-US"/>
              <a:pPr>
                <a:defRPr/>
              </a:pPr>
              <a:t>‹#›</a:t>
            </a:fld>
            <a:endParaRPr lang="en-US"/>
          </a:p>
        </p:txBody>
      </p:sp>
    </p:spTree>
    <p:extLst>
      <p:ext uri="{BB962C8B-B14F-4D97-AF65-F5344CB8AC3E}">
        <p14:creationId xmlns:p14="http://schemas.microsoft.com/office/powerpoint/2010/main" val="21532885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sldNum" sz="quarter" idx="10"/>
          </p:nvPr>
        </p:nvSpPr>
        <p:spPr>
          <a:ln/>
        </p:spPr>
        <p:txBody>
          <a:bodyPr/>
          <a:lstStyle>
            <a:lvl1pPr>
              <a:defRPr/>
            </a:lvl1pPr>
          </a:lstStyle>
          <a:p>
            <a:pPr>
              <a:defRPr/>
            </a:pPr>
            <a:fld id="{25C10DF2-0FE6-4106-968E-062A371858C3}" type="slidenum">
              <a:rPr lang="en-US"/>
              <a:pPr>
                <a:defRPr/>
              </a:pPr>
              <a:t>‹#›</a:t>
            </a:fld>
            <a:endParaRPr lang="en-US"/>
          </a:p>
        </p:txBody>
      </p:sp>
    </p:spTree>
    <p:extLst>
      <p:ext uri="{BB962C8B-B14F-4D97-AF65-F5344CB8AC3E}">
        <p14:creationId xmlns:p14="http://schemas.microsoft.com/office/powerpoint/2010/main" val="1521332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362700" y="533400"/>
            <a:ext cx="1866900" cy="28194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762000" y="533400"/>
            <a:ext cx="5448300" cy="2819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sldNum" sz="quarter" idx="10"/>
          </p:nvPr>
        </p:nvSpPr>
        <p:spPr>
          <a:ln/>
        </p:spPr>
        <p:txBody>
          <a:bodyPr/>
          <a:lstStyle>
            <a:lvl1pPr>
              <a:defRPr/>
            </a:lvl1pPr>
          </a:lstStyle>
          <a:p>
            <a:pPr>
              <a:defRPr/>
            </a:pPr>
            <a:fld id="{F0765D5B-65DD-4ABA-945E-3E8C2FAC8FDF}" type="slidenum">
              <a:rPr lang="en-US"/>
              <a:pPr>
                <a:defRPr/>
              </a:pPr>
              <a:t>‹#›</a:t>
            </a:fld>
            <a:endParaRPr lang="en-US"/>
          </a:p>
        </p:txBody>
      </p:sp>
    </p:spTree>
    <p:extLst>
      <p:ext uri="{BB962C8B-B14F-4D97-AF65-F5344CB8AC3E}">
        <p14:creationId xmlns:p14="http://schemas.microsoft.com/office/powerpoint/2010/main" val="7643129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a:prstGeom prst="rect">
            <a:avLst/>
          </a:prstGeo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3"/>
          <p:cNvSpPr>
            <a:spLocks noGrp="1" noChangeArrowheads="1"/>
          </p:cNvSpPr>
          <p:nvPr>
            <p:ph type="sldNum" sz="quarter" idx="10"/>
          </p:nvPr>
        </p:nvSpPr>
        <p:spPr>
          <a:ln/>
        </p:spPr>
        <p:txBody>
          <a:bodyPr/>
          <a:lstStyle>
            <a:lvl1pPr>
              <a:defRPr/>
            </a:lvl1pPr>
          </a:lstStyle>
          <a:p>
            <a:pPr>
              <a:defRPr/>
            </a:pPr>
            <a:fld id="{A8AD2E4E-DB4B-4FA3-8FA4-CC3D2263ADBD}" type="slidenum">
              <a:rPr lang="en-US"/>
              <a:pPr>
                <a:defRPr/>
              </a:pPr>
              <a:t>‹#›</a:t>
            </a:fld>
            <a:endParaRPr lang="en-US"/>
          </a:p>
        </p:txBody>
      </p:sp>
    </p:spTree>
    <p:extLst>
      <p:ext uri="{BB962C8B-B14F-4D97-AF65-F5344CB8AC3E}">
        <p14:creationId xmlns:p14="http://schemas.microsoft.com/office/powerpoint/2010/main" val="10797949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3"/>
          <p:cNvSpPr>
            <a:spLocks noGrp="1" noChangeArrowheads="1"/>
          </p:cNvSpPr>
          <p:nvPr>
            <p:ph type="sldNum" sz="quarter" idx="10"/>
          </p:nvPr>
        </p:nvSpPr>
        <p:spPr>
          <a:ln/>
        </p:spPr>
        <p:txBody>
          <a:bodyPr/>
          <a:lstStyle>
            <a:lvl1pPr>
              <a:defRPr/>
            </a:lvl1pPr>
          </a:lstStyle>
          <a:p>
            <a:pPr>
              <a:defRPr/>
            </a:pPr>
            <a:fld id="{10676914-F86C-40E8-A63B-9ABB4F03F9FA}" type="slidenum">
              <a:rPr lang="en-US"/>
              <a:pPr>
                <a:defRPr/>
              </a:pPr>
              <a:t>‹#›</a:t>
            </a:fld>
            <a:endParaRPr lang="en-US"/>
          </a:p>
        </p:txBody>
      </p:sp>
    </p:spTree>
    <p:extLst>
      <p:ext uri="{BB962C8B-B14F-4D97-AF65-F5344CB8AC3E}">
        <p14:creationId xmlns:p14="http://schemas.microsoft.com/office/powerpoint/2010/main" val="17007035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3"/>
          <p:cNvSpPr>
            <a:spLocks noGrp="1" noChangeArrowheads="1"/>
          </p:cNvSpPr>
          <p:nvPr>
            <p:ph type="sldNum" sz="quarter" idx="10"/>
          </p:nvPr>
        </p:nvSpPr>
        <p:spPr>
          <a:ln/>
        </p:spPr>
        <p:txBody>
          <a:bodyPr/>
          <a:lstStyle>
            <a:lvl1pPr>
              <a:defRPr/>
            </a:lvl1pPr>
          </a:lstStyle>
          <a:p>
            <a:pPr>
              <a:defRPr/>
            </a:pPr>
            <a:fld id="{B7C5D0A7-340E-4C76-8AD2-DC94B3C305D2}" type="slidenum">
              <a:rPr lang="en-US"/>
              <a:pPr>
                <a:defRPr/>
              </a:pPr>
              <a:t>‹#›</a:t>
            </a:fld>
            <a:endParaRPr lang="en-US"/>
          </a:p>
        </p:txBody>
      </p:sp>
    </p:spTree>
    <p:extLst>
      <p:ext uri="{BB962C8B-B14F-4D97-AF65-F5344CB8AC3E}">
        <p14:creationId xmlns:p14="http://schemas.microsoft.com/office/powerpoint/2010/main" val="27641660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460375"/>
            <a:ext cx="3695700" cy="1901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457700" y="460375"/>
            <a:ext cx="3695700" cy="1901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3"/>
          <p:cNvSpPr>
            <a:spLocks noGrp="1" noChangeArrowheads="1"/>
          </p:cNvSpPr>
          <p:nvPr>
            <p:ph type="sldNum" sz="quarter" idx="10"/>
          </p:nvPr>
        </p:nvSpPr>
        <p:spPr>
          <a:ln/>
        </p:spPr>
        <p:txBody>
          <a:bodyPr/>
          <a:lstStyle>
            <a:lvl1pPr>
              <a:defRPr/>
            </a:lvl1pPr>
          </a:lstStyle>
          <a:p>
            <a:pPr>
              <a:defRPr/>
            </a:pPr>
            <a:fld id="{A4691C71-B1E8-48D4-A738-58E151902194}" type="slidenum">
              <a:rPr lang="en-US"/>
              <a:pPr>
                <a:defRPr/>
              </a:pPr>
              <a:t>‹#›</a:t>
            </a:fld>
            <a:endParaRPr lang="en-US"/>
          </a:p>
        </p:txBody>
      </p:sp>
    </p:spTree>
    <p:extLst>
      <p:ext uri="{BB962C8B-B14F-4D97-AF65-F5344CB8AC3E}">
        <p14:creationId xmlns:p14="http://schemas.microsoft.com/office/powerpoint/2010/main" val="5221569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3"/>
          <p:cNvSpPr>
            <a:spLocks noGrp="1" noChangeArrowheads="1"/>
          </p:cNvSpPr>
          <p:nvPr>
            <p:ph type="sldNum" sz="quarter" idx="10"/>
          </p:nvPr>
        </p:nvSpPr>
        <p:spPr>
          <a:ln/>
        </p:spPr>
        <p:txBody>
          <a:bodyPr/>
          <a:lstStyle>
            <a:lvl1pPr>
              <a:defRPr/>
            </a:lvl1pPr>
          </a:lstStyle>
          <a:p>
            <a:pPr>
              <a:defRPr/>
            </a:pPr>
            <a:fld id="{53582580-E0A8-4CA0-AF64-357DA4EE2555}" type="slidenum">
              <a:rPr lang="en-US"/>
              <a:pPr>
                <a:defRPr/>
              </a:pPr>
              <a:t>‹#›</a:t>
            </a:fld>
            <a:endParaRPr lang="en-US"/>
          </a:p>
        </p:txBody>
      </p:sp>
    </p:spTree>
    <p:extLst>
      <p:ext uri="{BB962C8B-B14F-4D97-AF65-F5344CB8AC3E}">
        <p14:creationId xmlns:p14="http://schemas.microsoft.com/office/powerpoint/2010/main" val="226112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4360633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Rectangle 3"/>
          <p:cNvSpPr>
            <a:spLocks noGrp="1" noChangeArrowheads="1"/>
          </p:cNvSpPr>
          <p:nvPr>
            <p:ph type="sldNum" sz="quarter" idx="10"/>
          </p:nvPr>
        </p:nvSpPr>
        <p:spPr>
          <a:ln/>
        </p:spPr>
        <p:txBody>
          <a:bodyPr/>
          <a:lstStyle>
            <a:lvl1pPr>
              <a:defRPr/>
            </a:lvl1pPr>
          </a:lstStyle>
          <a:p>
            <a:pPr>
              <a:defRPr/>
            </a:pPr>
            <a:fld id="{09E0990D-B866-439E-846F-88EB1040D52F}" type="slidenum">
              <a:rPr lang="en-US"/>
              <a:pPr>
                <a:defRPr/>
              </a:pPr>
              <a:t>‹#›</a:t>
            </a:fld>
            <a:endParaRPr lang="en-US"/>
          </a:p>
        </p:txBody>
      </p:sp>
    </p:spTree>
    <p:extLst>
      <p:ext uri="{BB962C8B-B14F-4D97-AF65-F5344CB8AC3E}">
        <p14:creationId xmlns:p14="http://schemas.microsoft.com/office/powerpoint/2010/main" val="18838900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0A45BED4-771E-4C3C-9501-B17ADCE260AE}" type="slidenum">
              <a:rPr lang="en-US"/>
              <a:pPr>
                <a:defRPr/>
              </a:pPr>
              <a:t>‹#›</a:t>
            </a:fld>
            <a:endParaRPr lang="en-US"/>
          </a:p>
        </p:txBody>
      </p:sp>
    </p:spTree>
    <p:extLst>
      <p:ext uri="{BB962C8B-B14F-4D97-AF65-F5344CB8AC3E}">
        <p14:creationId xmlns:p14="http://schemas.microsoft.com/office/powerpoint/2010/main" val="35887794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a:prstGeom prst="rect">
            <a:avLst/>
          </a:prstGeo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3"/>
          <p:cNvSpPr>
            <a:spLocks noGrp="1" noChangeArrowheads="1"/>
          </p:cNvSpPr>
          <p:nvPr>
            <p:ph type="sldNum" sz="quarter" idx="10"/>
          </p:nvPr>
        </p:nvSpPr>
        <p:spPr>
          <a:ln/>
        </p:spPr>
        <p:txBody>
          <a:bodyPr/>
          <a:lstStyle>
            <a:lvl1pPr>
              <a:defRPr/>
            </a:lvl1pPr>
          </a:lstStyle>
          <a:p>
            <a:pPr>
              <a:defRPr/>
            </a:pPr>
            <a:fld id="{8A18663A-9F21-48AC-A51A-C28E6BD535CC}" type="slidenum">
              <a:rPr lang="en-US"/>
              <a:pPr>
                <a:defRPr/>
              </a:pPr>
              <a:t>‹#›</a:t>
            </a:fld>
            <a:endParaRPr lang="en-US"/>
          </a:p>
        </p:txBody>
      </p:sp>
    </p:spTree>
    <p:extLst>
      <p:ext uri="{BB962C8B-B14F-4D97-AF65-F5344CB8AC3E}">
        <p14:creationId xmlns:p14="http://schemas.microsoft.com/office/powerpoint/2010/main" val="35175004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3"/>
          <p:cNvSpPr>
            <a:spLocks noGrp="1" noChangeArrowheads="1"/>
          </p:cNvSpPr>
          <p:nvPr>
            <p:ph type="sldNum" sz="quarter" idx="10"/>
          </p:nvPr>
        </p:nvSpPr>
        <p:spPr>
          <a:ln/>
        </p:spPr>
        <p:txBody>
          <a:bodyPr/>
          <a:lstStyle>
            <a:lvl1pPr>
              <a:defRPr/>
            </a:lvl1pPr>
          </a:lstStyle>
          <a:p>
            <a:pPr>
              <a:defRPr/>
            </a:pPr>
            <a:fld id="{AA911C4C-7BE0-4B31-8BFB-EB28B4E8BF43}" type="slidenum">
              <a:rPr lang="en-US"/>
              <a:pPr>
                <a:defRPr/>
              </a:pPr>
              <a:t>‹#›</a:t>
            </a:fld>
            <a:endParaRPr lang="en-US"/>
          </a:p>
        </p:txBody>
      </p:sp>
    </p:spTree>
    <p:extLst>
      <p:ext uri="{BB962C8B-B14F-4D97-AF65-F5344CB8AC3E}">
        <p14:creationId xmlns:p14="http://schemas.microsoft.com/office/powerpoint/2010/main" val="9051146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3"/>
          <p:cNvSpPr>
            <a:spLocks noGrp="1" noChangeArrowheads="1"/>
          </p:cNvSpPr>
          <p:nvPr>
            <p:ph type="sldNum" sz="quarter" idx="10"/>
          </p:nvPr>
        </p:nvSpPr>
        <p:spPr>
          <a:ln/>
        </p:spPr>
        <p:txBody>
          <a:bodyPr/>
          <a:lstStyle>
            <a:lvl1pPr>
              <a:defRPr/>
            </a:lvl1pPr>
          </a:lstStyle>
          <a:p>
            <a:pPr>
              <a:defRPr/>
            </a:pPr>
            <a:fld id="{9464B388-3FA2-42CE-9870-F3AEE42A0BD9}" type="slidenum">
              <a:rPr lang="en-US"/>
              <a:pPr>
                <a:defRPr/>
              </a:pPr>
              <a:t>‹#›</a:t>
            </a:fld>
            <a:endParaRPr lang="en-US"/>
          </a:p>
        </p:txBody>
      </p:sp>
    </p:spTree>
    <p:extLst>
      <p:ext uri="{BB962C8B-B14F-4D97-AF65-F5344CB8AC3E}">
        <p14:creationId xmlns:p14="http://schemas.microsoft.com/office/powerpoint/2010/main" val="12611565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2087562"/>
          </a:xfrm>
          <a:prstGeom prst="rect">
            <a:avLst/>
          </a:prstGeo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20875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3"/>
          <p:cNvSpPr>
            <a:spLocks noGrp="1" noChangeArrowheads="1"/>
          </p:cNvSpPr>
          <p:nvPr>
            <p:ph type="sldNum" sz="quarter" idx="10"/>
          </p:nvPr>
        </p:nvSpPr>
        <p:spPr>
          <a:ln/>
        </p:spPr>
        <p:txBody>
          <a:bodyPr/>
          <a:lstStyle>
            <a:lvl1pPr>
              <a:defRPr/>
            </a:lvl1pPr>
          </a:lstStyle>
          <a:p>
            <a:pPr>
              <a:defRPr/>
            </a:pPr>
            <a:fld id="{3C67E061-684E-4845-AE1C-DE2C40F38794}" type="slidenum">
              <a:rPr lang="en-US"/>
              <a:pPr>
                <a:defRPr/>
              </a:pPr>
              <a:t>‹#›</a:t>
            </a:fld>
            <a:endParaRPr lang="en-US"/>
          </a:p>
        </p:txBody>
      </p:sp>
    </p:spTree>
    <p:extLst>
      <p:ext uri="{BB962C8B-B14F-4D97-AF65-F5344CB8AC3E}">
        <p14:creationId xmlns:p14="http://schemas.microsoft.com/office/powerpoint/2010/main" val="16313430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2"/>
          <p:cNvSpPr>
            <a:spLocks noGrp="1" noChangeArrowheads="1"/>
          </p:cNvSpPr>
          <p:nvPr>
            <p:ph type="sldNum" sz="quarter" idx="10"/>
          </p:nvPr>
        </p:nvSpPr>
        <p:spPr>
          <a:ln/>
        </p:spPr>
        <p:txBody>
          <a:bodyPr/>
          <a:lstStyle>
            <a:lvl1pPr>
              <a:defRPr/>
            </a:lvl1pPr>
          </a:lstStyle>
          <a:p>
            <a:pPr>
              <a:defRPr/>
            </a:pPr>
            <a:fld id="{E91FF936-7EAB-4E9C-A754-DD342718F523}" type="slidenum">
              <a:rPr lang="en-US"/>
              <a:pPr>
                <a:defRPr/>
              </a:pPr>
              <a:t>‹#›</a:t>
            </a:fld>
            <a:endParaRPr lang="en-US"/>
          </a:p>
        </p:txBody>
      </p:sp>
    </p:spTree>
    <p:extLst>
      <p:ext uri="{BB962C8B-B14F-4D97-AF65-F5344CB8AC3E}">
        <p14:creationId xmlns:p14="http://schemas.microsoft.com/office/powerpoint/2010/main" val="28314496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sldNum" sz="quarter" idx="10"/>
          </p:nvPr>
        </p:nvSpPr>
        <p:spPr>
          <a:ln/>
        </p:spPr>
        <p:txBody>
          <a:bodyPr/>
          <a:lstStyle>
            <a:lvl1pPr>
              <a:defRPr/>
            </a:lvl1pPr>
          </a:lstStyle>
          <a:p>
            <a:pPr>
              <a:defRPr/>
            </a:pPr>
            <a:fld id="{40EE3E68-DC0E-4343-B317-5F6345570AAD}" type="slidenum">
              <a:rPr lang="en-US"/>
              <a:pPr>
                <a:defRPr/>
              </a:pPr>
              <a:t>‹#›</a:t>
            </a:fld>
            <a:endParaRPr lang="en-US"/>
          </a:p>
        </p:txBody>
      </p:sp>
    </p:spTree>
    <p:extLst>
      <p:ext uri="{BB962C8B-B14F-4D97-AF65-F5344CB8AC3E}">
        <p14:creationId xmlns:p14="http://schemas.microsoft.com/office/powerpoint/2010/main" val="27219174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
          <p:cNvSpPr>
            <a:spLocks noGrp="1" noChangeArrowheads="1"/>
          </p:cNvSpPr>
          <p:nvPr>
            <p:ph type="sldNum" sz="quarter" idx="10"/>
          </p:nvPr>
        </p:nvSpPr>
        <p:spPr>
          <a:ln/>
        </p:spPr>
        <p:txBody>
          <a:bodyPr/>
          <a:lstStyle>
            <a:lvl1pPr>
              <a:defRPr/>
            </a:lvl1pPr>
          </a:lstStyle>
          <a:p>
            <a:pPr>
              <a:defRPr/>
            </a:pPr>
            <a:fld id="{CE692E63-99FD-4F8C-9D77-B1C47E974610}" type="slidenum">
              <a:rPr lang="en-US"/>
              <a:pPr>
                <a:defRPr/>
              </a:pPr>
              <a:t>‹#›</a:t>
            </a:fld>
            <a:endParaRPr lang="en-US"/>
          </a:p>
        </p:txBody>
      </p:sp>
    </p:spTree>
    <p:extLst>
      <p:ext uri="{BB962C8B-B14F-4D97-AF65-F5344CB8AC3E}">
        <p14:creationId xmlns:p14="http://schemas.microsoft.com/office/powerpoint/2010/main" val="9821736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371600" y="2320925"/>
            <a:ext cx="3543300" cy="206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067300" y="2320925"/>
            <a:ext cx="3543300" cy="206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sldNum" sz="quarter" idx="10"/>
          </p:nvPr>
        </p:nvSpPr>
        <p:spPr>
          <a:ln/>
        </p:spPr>
        <p:txBody>
          <a:bodyPr/>
          <a:lstStyle>
            <a:lvl1pPr>
              <a:defRPr/>
            </a:lvl1pPr>
          </a:lstStyle>
          <a:p>
            <a:pPr>
              <a:defRPr/>
            </a:pPr>
            <a:fld id="{52D7B37E-D90B-48D4-954A-73A1B4D25743}" type="slidenum">
              <a:rPr lang="en-US"/>
              <a:pPr>
                <a:defRPr/>
              </a:pPr>
              <a:t>‹#›</a:t>
            </a:fld>
            <a:endParaRPr lang="en-US"/>
          </a:p>
        </p:txBody>
      </p:sp>
    </p:spTree>
    <p:extLst>
      <p:ext uri="{BB962C8B-B14F-4D97-AF65-F5344CB8AC3E}">
        <p14:creationId xmlns:p14="http://schemas.microsoft.com/office/powerpoint/2010/main" val="80941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Tree>
    <p:extLst>
      <p:ext uri="{BB962C8B-B14F-4D97-AF65-F5344CB8AC3E}">
        <p14:creationId xmlns:p14="http://schemas.microsoft.com/office/powerpoint/2010/main" val="31191157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sldNum" sz="quarter" idx="10"/>
          </p:nvPr>
        </p:nvSpPr>
        <p:spPr>
          <a:ln/>
        </p:spPr>
        <p:txBody>
          <a:bodyPr/>
          <a:lstStyle>
            <a:lvl1pPr>
              <a:defRPr/>
            </a:lvl1pPr>
          </a:lstStyle>
          <a:p>
            <a:pPr>
              <a:defRPr/>
            </a:pPr>
            <a:fld id="{42D17AB2-8D52-40AE-8B5C-8391495AE5B0}" type="slidenum">
              <a:rPr lang="en-US"/>
              <a:pPr>
                <a:defRPr/>
              </a:pPr>
              <a:t>‹#›</a:t>
            </a:fld>
            <a:endParaRPr lang="en-US"/>
          </a:p>
        </p:txBody>
      </p:sp>
    </p:spTree>
    <p:extLst>
      <p:ext uri="{BB962C8B-B14F-4D97-AF65-F5344CB8AC3E}">
        <p14:creationId xmlns:p14="http://schemas.microsoft.com/office/powerpoint/2010/main" val="12728448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2"/>
          <p:cNvSpPr>
            <a:spLocks noGrp="1" noChangeArrowheads="1"/>
          </p:cNvSpPr>
          <p:nvPr>
            <p:ph type="sldNum" sz="quarter" idx="10"/>
          </p:nvPr>
        </p:nvSpPr>
        <p:spPr>
          <a:ln/>
        </p:spPr>
        <p:txBody>
          <a:bodyPr/>
          <a:lstStyle>
            <a:lvl1pPr>
              <a:defRPr/>
            </a:lvl1pPr>
          </a:lstStyle>
          <a:p>
            <a:pPr>
              <a:defRPr/>
            </a:pPr>
            <a:fld id="{9E2A8AD9-A2F0-4F53-8165-B4B8628AEF8B}" type="slidenum">
              <a:rPr lang="en-US"/>
              <a:pPr>
                <a:defRPr/>
              </a:pPr>
              <a:t>‹#›</a:t>
            </a:fld>
            <a:endParaRPr lang="en-US"/>
          </a:p>
        </p:txBody>
      </p:sp>
    </p:spTree>
    <p:extLst>
      <p:ext uri="{BB962C8B-B14F-4D97-AF65-F5344CB8AC3E}">
        <p14:creationId xmlns:p14="http://schemas.microsoft.com/office/powerpoint/2010/main" val="39242994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620B8C07-A1A1-4837-AD08-494C8CCF0108}" type="slidenum">
              <a:rPr lang="en-US"/>
              <a:pPr>
                <a:defRPr/>
              </a:pPr>
              <a:t>‹#›</a:t>
            </a:fld>
            <a:endParaRPr lang="en-US"/>
          </a:p>
        </p:txBody>
      </p:sp>
    </p:spTree>
    <p:extLst>
      <p:ext uri="{BB962C8B-B14F-4D97-AF65-F5344CB8AC3E}">
        <p14:creationId xmlns:p14="http://schemas.microsoft.com/office/powerpoint/2010/main" val="29027697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sldNum" sz="quarter" idx="10"/>
          </p:nvPr>
        </p:nvSpPr>
        <p:spPr>
          <a:ln/>
        </p:spPr>
        <p:txBody>
          <a:bodyPr/>
          <a:lstStyle>
            <a:lvl1pPr>
              <a:defRPr/>
            </a:lvl1pPr>
          </a:lstStyle>
          <a:p>
            <a:pPr>
              <a:defRPr/>
            </a:pPr>
            <a:fld id="{8B44ADAE-644F-4130-BAAC-488F55CBAFF0}" type="slidenum">
              <a:rPr lang="en-US"/>
              <a:pPr>
                <a:defRPr/>
              </a:pPr>
              <a:t>‹#›</a:t>
            </a:fld>
            <a:endParaRPr lang="en-US"/>
          </a:p>
        </p:txBody>
      </p:sp>
    </p:spTree>
    <p:extLst>
      <p:ext uri="{BB962C8B-B14F-4D97-AF65-F5344CB8AC3E}">
        <p14:creationId xmlns:p14="http://schemas.microsoft.com/office/powerpoint/2010/main" val="22367300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sldNum" sz="quarter" idx="10"/>
          </p:nvPr>
        </p:nvSpPr>
        <p:spPr>
          <a:ln/>
        </p:spPr>
        <p:txBody>
          <a:bodyPr/>
          <a:lstStyle>
            <a:lvl1pPr>
              <a:defRPr/>
            </a:lvl1pPr>
          </a:lstStyle>
          <a:p>
            <a:pPr>
              <a:defRPr/>
            </a:pPr>
            <a:fld id="{B818FAB1-A125-489A-B926-81EBB3DD56C7}" type="slidenum">
              <a:rPr lang="en-US"/>
              <a:pPr>
                <a:defRPr/>
              </a:pPr>
              <a:t>‹#›</a:t>
            </a:fld>
            <a:endParaRPr lang="en-US"/>
          </a:p>
        </p:txBody>
      </p:sp>
    </p:spTree>
    <p:extLst>
      <p:ext uri="{BB962C8B-B14F-4D97-AF65-F5344CB8AC3E}">
        <p14:creationId xmlns:p14="http://schemas.microsoft.com/office/powerpoint/2010/main" val="29054444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sldNum" sz="quarter" idx="10"/>
          </p:nvPr>
        </p:nvSpPr>
        <p:spPr>
          <a:ln/>
        </p:spPr>
        <p:txBody>
          <a:bodyPr/>
          <a:lstStyle>
            <a:lvl1pPr>
              <a:defRPr/>
            </a:lvl1pPr>
          </a:lstStyle>
          <a:p>
            <a:pPr>
              <a:defRPr/>
            </a:pPr>
            <a:fld id="{D8144C1C-3B1F-4702-96F2-D26268E2F968}" type="slidenum">
              <a:rPr lang="en-US"/>
              <a:pPr>
                <a:defRPr/>
              </a:pPr>
              <a:t>‹#›</a:t>
            </a:fld>
            <a:endParaRPr lang="en-US"/>
          </a:p>
        </p:txBody>
      </p:sp>
    </p:spTree>
    <p:extLst>
      <p:ext uri="{BB962C8B-B14F-4D97-AF65-F5344CB8AC3E}">
        <p14:creationId xmlns:p14="http://schemas.microsoft.com/office/powerpoint/2010/main" val="25679172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43700" y="685800"/>
            <a:ext cx="1943100" cy="37036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914400" y="685800"/>
            <a:ext cx="5676900" cy="37036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sldNum" sz="quarter" idx="10"/>
          </p:nvPr>
        </p:nvSpPr>
        <p:spPr>
          <a:ln/>
        </p:spPr>
        <p:txBody>
          <a:bodyPr/>
          <a:lstStyle>
            <a:lvl1pPr>
              <a:defRPr/>
            </a:lvl1pPr>
          </a:lstStyle>
          <a:p>
            <a:pPr>
              <a:defRPr/>
            </a:pPr>
            <a:fld id="{898E7BBE-371E-4602-B7F2-55CE6B5A5546}" type="slidenum">
              <a:rPr lang="en-US"/>
              <a:pPr>
                <a:defRPr/>
              </a:pPr>
              <a:t>‹#›</a:t>
            </a:fld>
            <a:endParaRPr lang="en-US"/>
          </a:p>
        </p:txBody>
      </p:sp>
    </p:spTree>
    <p:extLst>
      <p:ext uri="{BB962C8B-B14F-4D97-AF65-F5344CB8AC3E}">
        <p14:creationId xmlns:p14="http://schemas.microsoft.com/office/powerpoint/2010/main" val="1835644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2"/>
          <p:cNvSpPr>
            <a:spLocks noGrp="1" noChangeArrowheads="1"/>
          </p:cNvSpPr>
          <p:nvPr>
            <p:ph type="sldNum" sz="quarter" idx="10"/>
          </p:nvPr>
        </p:nvSpPr>
        <p:spPr>
          <a:ln/>
        </p:spPr>
        <p:txBody>
          <a:bodyPr/>
          <a:lstStyle>
            <a:lvl1pPr>
              <a:defRPr/>
            </a:lvl1pPr>
          </a:lstStyle>
          <a:p>
            <a:pPr>
              <a:defRPr/>
            </a:pPr>
            <a:fld id="{583F291F-3D44-498F-AB22-D72C5CD00A3D}" type="slidenum">
              <a:rPr lang="en-US"/>
              <a:pPr>
                <a:defRPr/>
              </a:pPr>
              <a:t>‹#›</a:t>
            </a:fld>
            <a:endParaRPr lang="en-US"/>
          </a:p>
        </p:txBody>
      </p:sp>
    </p:spTree>
    <p:extLst>
      <p:ext uri="{BB962C8B-B14F-4D97-AF65-F5344CB8AC3E}">
        <p14:creationId xmlns:p14="http://schemas.microsoft.com/office/powerpoint/2010/main" val="12627518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a:xfrm>
            <a:off x="457200" y="1600200"/>
            <a:ext cx="8229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sldNum" sz="quarter" idx="10"/>
          </p:nvPr>
        </p:nvSpPr>
        <p:spPr>
          <a:ln/>
        </p:spPr>
        <p:txBody>
          <a:bodyPr/>
          <a:lstStyle>
            <a:lvl1pPr>
              <a:defRPr/>
            </a:lvl1pPr>
          </a:lstStyle>
          <a:p>
            <a:pPr>
              <a:defRPr/>
            </a:pPr>
            <a:fld id="{7B45C106-988F-469A-8830-7E62A57E2A99}" type="slidenum">
              <a:rPr lang="en-US"/>
              <a:pPr>
                <a:defRPr/>
              </a:pPr>
              <a:t>‹#›</a:t>
            </a:fld>
            <a:endParaRPr lang="en-US"/>
          </a:p>
        </p:txBody>
      </p:sp>
    </p:spTree>
    <p:extLst>
      <p:ext uri="{BB962C8B-B14F-4D97-AF65-F5344CB8AC3E}">
        <p14:creationId xmlns:p14="http://schemas.microsoft.com/office/powerpoint/2010/main" val="15040469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
          <p:cNvSpPr>
            <a:spLocks noGrp="1" noChangeArrowheads="1"/>
          </p:cNvSpPr>
          <p:nvPr>
            <p:ph type="sldNum" sz="quarter" idx="10"/>
          </p:nvPr>
        </p:nvSpPr>
        <p:spPr>
          <a:ln/>
        </p:spPr>
        <p:txBody>
          <a:bodyPr/>
          <a:lstStyle>
            <a:lvl1pPr>
              <a:defRPr/>
            </a:lvl1pPr>
          </a:lstStyle>
          <a:p>
            <a:pPr>
              <a:defRPr/>
            </a:pPr>
            <a:fld id="{18996B6E-833E-46AE-B8A9-54EF43255151}" type="slidenum">
              <a:rPr lang="en-US"/>
              <a:pPr>
                <a:defRPr/>
              </a:pPr>
              <a:t>‹#›</a:t>
            </a:fld>
            <a:endParaRPr lang="en-US"/>
          </a:p>
        </p:txBody>
      </p:sp>
    </p:spTree>
    <p:extLst>
      <p:ext uri="{BB962C8B-B14F-4D97-AF65-F5344CB8AC3E}">
        <p14:creationId xmlns:p14="http://schemas.microsoft.com/office/powerpoint/2010/main" val="3597561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5963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sldNum" sz="quarter" idx="10"/>
          </p:nvPr>
        </p:nvSpPr>
        <p:spPr>
          <a:ln/>
        </p:spPr>
        <p:txBody>
          <a:bodyPr/>
          <a:lstStyle>
            <a:lvl1pPr>
              <a:defRPr/>
            </a:lvl1pPr>
          </a:lstStyle>
          <a:p>
            <a:pPr>
              <a:defRPr/>
            </a:pPr>
            <a:fld id="{3729A655-4EAC-4535-BC99-DEF92D16B2BB}" type="slidenum">
              <a:rPr lang="en-US"/>
              <a:pPr>
                <a:defRPr/>
              </a:pPr>
              <a:t>‹#›</a:t>
            </a:fld>
            <a:endParaRPr lang="en-US"/>
          </a:p>
        </p:txBody>
      </p:sp>
    </p:spTree>
    <p:extLst>
      <p:ext uri="{BB962C8B-B14F-4D97-AF65-F5344CB8AC3E}">
        <p14:creationId xmlns:p14="http://schemas.microsoft.com/office/powerpoint/2010/main" val="27180386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sldNum" sz="quarter" idx="10"/>
          </p:nvPr>
        </p:nvSpPr>
        <p:spPr>
          <a:ln/>
        </p:spPr>
        <p:txBody>
          <a:bodyPr/>
          <a:lstStyle>
            <a:lvl1pPr>
              <a:defRPr/>
            </a:lvl1pPr>
          </a:lstStyle>
          <a:p>
            <a:pPr>
              <a:defRPr/>
            </a:pPr>
            <a:fld id="{9D75ADF8-BA84-49A8-AA69-DBC9DD8AF890}" type="slidenum">
              <a:rPr lang="en-US"/>
              <a:pPr>
                <a:defRPr/>
              </a:pPr>
              <a:t>‹#›</a:t>
            </a:fld>
            <a:endParaRPr lang="en-US"/>
          </a:p>
        </p:txBody>
      </p:sp>
    </p:spTree>
    <p:extLst>
      <p:ext uri="{BB962C8B-B14F-4D97-AF65-F5344CB8AC3E}">
        <p14:creationId xmlns:p14="http://schemas.microsoft.com/office/powerpoint/2010/main" val="38392646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2"/>
          <p:cNvSpPr>
            <a:spLocks noGrp="1" noChangeArrowheads="1"/>
          </p:cNvSpPr>
          <p:nvPr>
            <p:ph type="sldNum" sz="quarter" idx="10"/>
          </p:nvPr>
        </p:nvSpPr>
        <p:spPr>
          <a:ln/>
        </p:spPr>
        <p:txBody>
          <a:bodyPr/>
          <a:lstStyle>
            <a:lvl1pPr>
              <a:defRPr/>
            </a:lvl1pPr>
          </a:lstStyle>
          <a:p>
            <a:pPr>
              <a:defRPr/>
            </a:pPr>
            <a:fld id="{9E5CE575-7655-463A-8126-5AF1D01E540B}" type="slidenum">
              <a:rPr lang="en-US"/>
              <a:pPr>
                <a:defRPr/>
              </a:pPr>
              <a:t>‹#›</a:t>
            </a:fld>
            <a:endParaRPr lang="en-US"/>
          </a:p>
        </p:txBody>
      </p:sp>
    </p:spTree>
    <p:extLst>
      <p:ext uri="{BB962C8B-B14F-4D97-AF65-F5344CB8AC3E}">
        <p14:creationId xmlns:p14="http://schemas.microsoft.com/office/powerpoint/2010/main" val="7634875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B5E44F77-9254-478C-A3EA-C5E78B85DB7B}" type="slidenum">
              <a:rPr lang="en-US"/>
              <a:pPr>
                <a:defRPr/>
              </a:pPr>
              <a:t>‹#›</a:t>
            </a:fld>
            <a:endParaRPr lang="en-US"/>
          </a:p>
        </p:txBody>
      </p:sp>
    </p:spTree>
    <p:extLst>
      <p:ext uri="{BB962C8B-B14F-4D97-AF65-F5344CB8AC3E}">
        <p14:creationId xmlns:p14="http://schemas.microsoft.com/office/powerpoint/2010/main" val="33324846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sldNum" sz="quarter" idx="10"/>
          </p:nvPr>
        </p:nvSpPr>
        <p:spPr>
          <a:ln/>
        </p:spPr>
        <p:txBody>
          <a:bodyPr/>
          <a:lstStyle>
            <a:lvl1pPr>
              <a:defRPr/>
            </a:lvl1pPr>
          </a:lstStyle>
          <a:p>
            <a:pPr>
              <a:defRPr/>
            </a:pPr>
            <a:fld id="{17C2A373-5859-4170-964F-70F391F6347E}" type="slidenum">
              <a:rPr lang="en-US"/>
              <a:pPr>
                <a:defRPr/>
              </a:pPr>
              <a:t>‹#›</a:t>
            </a:fld>
            <a:endParaRPr lang="en-US"/>
          </a:p>
        </p:txBody>
      </p:sp>
    </p:spTree>
    <p:extLst>
      <p:ext uri="{BB962C8B-B14F-4D97-AF65-F5344CB8AC3E}">
        <p14:creationId xmlns:p14="http://schemas.microsoft.com/office/powerpoint/2010/main" val="11338484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sldNum" sz="quarter" idx="10"/>
          </p:nvPr>
        </p:nvSpPr>
        <p:spPr>
          <a:ln/>
        </p:spPr>
        <p:txBody>
          <a:bodyPr/>
          <a:lstStyle>
            <a:lvl1pPr>
              <a:defRPr/>
            </a:lvl1pPr>
          </a:lstStyle>
          <a:p>
            <a:pPr>
              <a:defRPr/>
            </a:pPr>
            <a:fld id="{0B23739A-4A12-4ECE-B2CF-827C937BC1E6}" type="slidenum">
              <a:rPr lang="en-US"/>
              <a:pPr>
                <a:defRPr/>
              </a:pPr>
              <a:t>‹#›</a:t>
            </a:fld>
            <a:endParaRPr lang="en-US"/>
          </a:p>
        </p:txBody>
      </p:sp>
    </p:spTree>
    <p:extLst>
      <p:ext uri="{BB962C8B-B14F-4D97-AF65-F5344CB8AC3E}">
        <p14:creationId xmlns:p14="http://schemas.microsoft.com/office/powerpoint/2010/main" val="18562540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1600200"/>
            <a:ext cx="8229600" cy="4525963"/>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sldNum" sz="quarter" idx="10"/>
          </p:nvPr>
        </p:nvSpPr>
        <p:spPr>
          <a:ln/>
        </p:spPr>
        <p:txBody>
          <a:bodyPr/>
          <a:lstStyle>
            <a:lvl1pPr>
              <a:defRPr/>
            </a:lvl1pPr>
          </a:lstStyle>
          <a:p>
            <a:pPr>
              <a:defRPr/>
            </a:pPr>
            <a:fld id="{F89FFB07-A648-4595-B80E-16AAFF3F30C0}" type="slidenum">
              <a:rPr lang="en-US"/>
              <a:pPr>
                <a:defRPr/>
              </a:pPr>
              <a:t>‹#›</a:t>
            </a:fld>
            <a:endParaRPr lang="en-US"/>
          </a:p>
        </p:txBody>
      </p:sp>
    </p:spTree>
    <p:extLst>
      <p:ext uri="{BB962C8B-B14F-4D97-AF65-F5344CB8AC3E}">
        <p14:creationId xmlns:p14="http://schemas.microsoft.com/office/powerpoint/2010/main" val="32424033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43700" y="1600200"/>
            <a:ext cx="2171700" cy="48768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228600" y="1600200"/>
            <a:ext cx="6362700" cy="4876800"/>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sldNum" sz="quarter" idx="10"/>
          </p:nvPr>
        </p:nvSpPr>
        <p:spPr>
          <a:ln/>
        </p:spPr>
        <p:txBody>
          <a:bodyPr/>
          <a:lstStyle>
            <a:lvl1pPr>
              <a:defRPr/>
            </a:lvl1pPr>
          </a:lstStyle>
          <a:p>
            <a:pPr>
              <a:defRPr/>
            </a:pPr>
            <a:fld id="{7A259791-51D1-4EA8-B459-B2DB55616D86}" type="slidenum">
              <a:rPr lang="en-US"/>
              <a:pPr>
                <a:defRPr/>
              </a:pPr>
              <a:t>‹#›</a:t>
            </a:fld>
            <a:endParaRPr lang="en-US"/>
          </a:p>
        </p:txBody>
      </p:sp>
    </p:spTree>
    <p:extLst>
      <p:ext uri="{BB962C8B-B14F-4D97-AF65-F5344CB8AC3E}">
        <p14:creationId xmlns:p14="http://schemas.microsoft.com/office/powerpoint/2010/main" val="37492481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sldNum" sz="quarter" idx="10"/>
          </p:nvPr>
        </p:nvSpPr>
        <p:spPr>
          <a:ln/>
        </p:spPr>
        <p:txBody>
          <a:bodyPr/>
          <a:lstStyle>
            <a:lvl1pPr>
              <a:defRPr/>
            </a:lvl1pPr>
          </a:lstStyle>
          <a:p>
            <a:pPr>
              <a:defRPr/>
            </a:pPr>
            <a:fld id="{16007656-6513-4130-A55C-4E45C6C9CDA6}" type="slidenum">
              <a:rPr lang="en-US"/>
              <a:pPr>
                <a:defRPr/>
              </a:pPr>
              <a:t>‹#›</a:t>
            </a:fld>
            <a:endParaRPr lang="en-US"/>
          </a:p>
        </p:txBody>
      </p:sp>
    </p:spTree>
    <p:extLst>
      <p:ext uri="{BB962C8B-B14F-4D97-AF65-F5344CB8AC3E}">
        <p14:creationId xmlns:p14="http://schemas.microsoft.com/office/powerpoint/2010/main" val="1635616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sldNum" sz="quarter" idx="10"/>
          </p:nvPr>
        </p:nvSpPr>
        <p:spPr>
          <a:ln/>
        </p:spPr>
        <p:txBody>
          <a:bodyPr/>
          <a:lstStyle>
            <a:lvl1pPr>
              <a:defRPr/>
            </a:lvl1pPr>
          </a:lstStyle>
          <a:p>
            <a:pPr>
              <a:defRPr/>
            </a:pPr>
            <a:fld id="{2E4EED4D-C633-4D67-9DB2-4B48C5E20F36}" type="slidenum">
              <a:rPr lang="en-US"/>
              <a:pPr>
                <a:defRPr/>
              </a:pPr>
              <a:t>‹#›</a:t>
            </a:fld>
            <a:endParaRPr lang="en-US"/>
          </a:p>
        </p:txBody>
      </p:sp>
    </p:spTree>
    <p:extLst>
      <p:ext uri="{BB962C8B-B14F-4D97-AF65-F5344CB8AC3E}">
        <p14:creationId xmlns:p14="http://schemas.microsoft.com/office/powerpoint/2010/main" val="3382733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a:prstGeom prst="rect">
            <a:avLst/>
          </a:prstGeo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30821583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sldNum" sz="quarter" idx="10"/>
          </p:nvPr>
        </p:nvSpPr>
        <p:spPr>
          <a:ln/>
        </p:spPr>
        <p:txBody>
          <a:bodyPr/>
          <a:lstStyle>
            <a:lvl1pPr>
              <a:defRPr/>
            </a:lvl1pPr>
          </a:lstStyle>
          <a:p>
            <a:pPr>
              <a:defRPr/>
            </a:pPr>
            <a:fld id="{65491150-EEED-4013-8966-59172B4410B1}" type="slidenum">
              <a:rPr lang="en-US"/>
              <a:pPr>
                <a:defRPr/>
              </a:pPr>
              <a:t>‹#›</a:t>
            </a:fld>
            <a:endParaRPr lang="en-US"/>
          </a:p>
        </p:txBody>
      </p:sp>
    </p:spTree>
    <p:extLst>
      <p:ext uri="{BB962C8B-B14F-4D97-AF65-F5344CB8AC3E}">
        <p14:creationId xmlns:p14="http://schemas.microsoft.com/office/powerpoint/2010/main" val="17997574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7162800" y="1166813"/>
            <a:ext cx="914400" cy="2109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8229600" y="1166813"/>
            <a:ext cx="914400" cy="2109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sldNum" sz="quarter" idx="10"/>
          </p:nvPr>
        </p:nvSpPr>
        <p:spPr>
          <a:ln/>
        </p:spPr>
        <p:txBody>
          <a:bodyPr/>
          <a:lstStyle>
            <a:lvl1pPr>
              <a:defRPr/>
            </a:lvl1pPr>
          </a:lstStyle>
          <a:p>
            <a:pPr>
              <a:defRPr/>
            </a:pPr>
            <a:fld id="{B1C94A83-8A94-4550-BA3C-85BAE96470D6}" type="slidenum">
              <a:rPr lang="en-US"/>
              <a:pPr>
                <a:defRPr/>
              </a:pPr>
              <a:t>‹#›</a:t>
            </a:fld>
            <a:endParaRPr lang="en-US"/>
          </a:p>
        </p:txBody>
      </p:sp>
    </p:spTree>
    <p:extLst>
      <p:ext uri="{BB962C8B-B14F-4D97-AF65-F5344CB8AC3E}">
        <p14:creationId xmlns:p14="http://schemas.microsoft.com/office/powerpoint/2010/main" val="15092267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sldNum" sz="quarter" idx="10"/>
          </p:nvPr>
        </p:nvSpPr>
        <p:spPr>
          <a:ln/>
        </p:spPr>
        <p:txBody>
          <a:bodyPr/>
          <a:lstStyle>
            <a:lvl1pPr>
              <a:defRPr/>
            </a:lvl1pPr>
          </a:lstStyle>
          <a:p>
            <a:pPr>
              <a:defRPr/>
            </a:pPr>
            <a:fld id="{BEE4D69B-1EA6-4AA8-9C6B-255776A6BACA}" type="slidenum">
              <a:rPr lang="en-US"/>
              <a:pPr>
                <a:defRPr/>
              </a:pPr>
              <a:t>‹#›</a:t>
            </a:fld>
            <a:endParaRPr lang="en-US"/>
          </a:p>
        </p:txBody>
      </p:sp>
    </p:spTree>
    <p:extLst>
      <p:ext uri="{BB962C8B-B14F-4D97-AF65-F5344CB8AC3E}">
        <p14:creationId xmlns:p14="http://schemas.microsoft.com/office/powerpoint/2010/main" val="8543304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sldNum" sz="quarter" idx="10"/>
          </p:nvPr>
        </p:nvSpPr>
        <p:spPr>
          <a:ln/>
        </p:spPr>
        <p:txBody>
          <a:bodyPr/>
          <a:lstStyle>
            <a:lvl1pPr>
              <a:defRPr/>
            </a:lvl1pPr>
          </a:lstStyle>
          <a:p>
            <a:pPr>
              <a:defRPr/>
            </a:pPr>
            <a:fld id="{2EDE9541-B073-493B-B29A-F11FFA627D89}" type="slidenum">
              <a:rPr lang="en-US"/>
              <a:pPr>
                <a:defRPr/>
              </a:pPr>
              <a:t>‹#›</a:t>
            </a:fld>
            <a:endParaRPr lang="en-US"/>
          </a:p>
        </p:txBody>
      </p:sp>
    </p:spTree>
    <p:extLst>
      <p:ext uri="{BB962C8B-B14F-4D97-AF65-F5344CB8AC3E}">
        <p14:creationId xmlns:p14="http://schemas.microsoft.com/office/powerpoint/2010/main" val="11916756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72F8056-3837-4979-970A-02BFB7B89C20}" type="slidenum">
              <a:rPr lang="en-US"/>
              <a:pPr>
                <a:defRPr/>
              </a:pPr>
              <a:t>‹#›</a:t>
            </a:fld>
            <a:endParaRPr lang="en-US"/>
          </a:p>
        </p:txBody>
      </p:sp>
    </p:spTree>
    <p:extLst>
      <p:ext uri="{BB962C8B-B14F-4D97-AF65-F5344CB8AC3E}">
        <p14:creationId xmlns:p14="http://schemas.microsoft.com/office/powerpoint/2010/main" val="23500251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sldNum" sz="quarter" idx="10"/>
          </p:nvPr>
        </p:nvSpPr>
        <p:spPr>
          <a:ln/>
        </p:spPr>
        <p:txBody>
          <a:bodyPr/>
          <a:lstStyle>
            <a:lvl1pPr>
              <a:defRPr/>
            </a:lvl1pPr>
          </a:lstStyle>
          <a:p>
            <a:pPr>
              <a:defRPr/>
            </a:pPr>
            <a:fld id="{1493ECF9-B6F0-42D6-BBAA-9B7F2C633534}" type="slidenum">
              <a:rPr lang="en-US"/>
              <a:pPr>
                <a:defRPr/>
              </a:pPr>
              <a:t>‹#›</a:t>
            </a:fld>
            <a:endParaRPr lang="en-US"/>
          </a:p>
        </p:txBody>
      </p:sp>
    </p:spTree>
    <p:extLst>
      <p:ext uri="{BB962C8B-B14F-4D97-AF65-F5344CB8AC3E}">
        <p14:creationId xmlns:p14="http://schemas.microsoft.com/office/powerpoint/2010/main" val="16373602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sldNum" sz="quarter" idx="10"/>
          </p:nvPr>
        </p:nvSpPr>
        <p:spPr>
          <a:ln/>
        </p:spPr>
        <p:txBody>
          <a:bodyPr/>
          <a:lstStyle>
            <a:lvl1pPr>
              <a:defRPr/>
            </a:lvl1pPr>
          </a:lstStyle>
          <a:p>
            <a:pPr>
              <a:defRPr/>
            </a:pPr>
            <a:fld id="{147110EA-7BF3-48C5-9E62-F396C97D1907}" type="slidenum">
              <a:rPr lang="en-US"/>
              <a:pPr>
                <a:defRPr/>
              </a:pPr>
              <a:t>‹#›</a:t>
            </a:fld>
            <a:endParaRPr lang="en-US"/>
          </a:p>
        </p:txBody>
      </p:sp>
    </p:spTree>
    <p:extLst>
      <p:ext uri="{BB962C8B-B14F-4D97-AF65-F5344CB8AC3E}">
        <p14:creationId xmlns:p14="http://schemas.microsoft.com/office/powerpoint/2010/main" val="164244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sldNum" sz="quarter" idx="10"/>
          </p:nvPr>
        </p:nvSpPr>
        <p:spPr>
          <a:ln/>
        </p:spPr>
        <p:txBody>
          <a:bodyPr/>
          <a:lstStyle>
            <a:lvl1pPr>
              <a:defRPr/>
            </a:lvl1pPr>
          </a:lstStyle>
          <a:p>
            <a:pPr>
              <a:defRPr/>
            </a:pPr>
            <a:fld id="{C1A0397D-5EE1-4869-8D7B-1A56122511C9}" type="slidenum">
              <a:rPr lang="en-US"/>
              <a:pPr>
                <a:defRPr/>
              </a:pPr>
              <a:t>‹#›</a:t>
            </a:fld>
            <a:endParaRPr lang="en-US"/>
          </a:p>
        </p:txBody>
      </p:sp>
    </p:spTree>
    <p:extLst>
      <p:ext uri="{BB962C8B-B14F-4D97-AF65-F5344CB8AC3E}">
        <p14:creationId xmlns:p14="http://schemas.microsoft.com/office/powerpoint/2010/main" val="15983013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629650" y="152400"/>
            <a:ext cx="514350" cy="31242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7086600" y="152400"/>
            <a:ext cx="1390650" cy="3124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sldNum" sz="quarter" idx="10"/>
          </p:nvPr>
        </p:nvSpPr>
        <p:spPr>
          <a:ln/>
        </p:spPr>
        <p:txBody>
          <a:bodyPr/>
          <a:lstStyle>
            <a:lvl1pPr>
              <a:defRPr/>
            </a:lvl1pPr>
          </a:lstStyle>
          <a:p>
            <a:pPr>
              <a:defRPr/>
            </a:pPr>
            <a:fld id="{D5B085A2-4919-4B10-8FE2-507E0A3B763E}" type="slidenum">
              <a:rPr lang="en-US"/>
              <a:pPr>
                <a:defRPr/>
              </a:pPr>
              <a:t>‹#›</a:t>
            </a:fld>
            <a:endParaRPr lang="en-US"/>
          </a:p>
        </p:txBody>
      </p:sp>
    </p:spTree>
    <p:extLst>
      <p:ext uri="{BB962C8B-B14F-4D97-AF65-F5344CB8AC3E}">
        <p14:creationId xmlns:p14="http://schemas.microsoft.com/office/powerpoint/2010/main" val="19979451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2"/>
          <p:cNvSpPr>
            <a:spLocks noGrp="1" noChangeArrowheads="1"/>
          </p:cNvSpPr>
          <p:nvPr>
            <p:ph type="sldNum" sz="quarter" idx="10"/>
          </p:nvPr>
        </p:nvSpPr>
        <p:spPr>
          <a:ln/>
        </p:spPr>
        <p:txBody>
          <a:bodyPr/>
          <a:lstStyle>
            <a:lvl1pPr>
              <a:defRPr/>
            </a:lvl1pPr>
          </a:lstStyle>
          <a:p>
            <a:pPr>
              <a:defRPr/>
            </a:pPr>
            <a:fld id="{173BFB6E-E3D3-401E-AC8F-6EE6F22675AC}" type="slidenum">
              <a:rPr lang="en-US"/>
              <a:pPr>
                <a:defRPr/>
              </a:pPr>
              <a:t>‹#›</a:t>
            </a:fld>
            <a:endParaRPr lang="en-US"/>
          </a:p>
        </p:txBody>
      </p:sp>
    </p:spTree>
    <p:extLst>
      <p:ext uri="{BB962C8B-B14F-4D97-AF65-F5344CB8AC3E}">
        <p14:creationId xmlns:p14="http://schemas.microsoft.com/office/powerpoint/2010/main" val="3890202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5050640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sldNum" sz="quarter" idx="10"/>
          </p:nvPr>
        </p:nvSpPr>
        <p:spPr>
          <a:ln/>
        </p:spPr>
        <p:txBody>
          <a:bodyPr/>
          <a:lstStyle>
            <a:lvl1pPr>
              <a:defRPr/>
            </a:lvl1pPr>
          </a:lstStyle>
          <a:p>
            <a:pPr>
              <a:defRPr/>
            </a:pPr>
            <a:fld id="{C515BD6E-E68D-434F-8F0A-2EBDCDE2490A}" type="slidenum">
              <a:rPr lang="en-US"/>
              <a:pPr>
                <a:defRPr/>
              </a:pPr>
              <a:t>‹#›</a:t>
            </a:fld>
            <a:endParaRPr lang="en-US"/>
          </a:p>
        </p:txBody>
      </p:sp>
    </p:spTree>
    <p:extLst>
      <p:ext uri="{BB962C8B-B14F-4D97-AF65-F5344CB8AC3E}">
        <p14:creationId xmlns:p14="http://schemas.microsoft.com/office/powerpoint/2010/main" val="39207722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
          <p:cNvSpPr>
            <a:spLocks noGrp="1" noChangeArrowheads="1"/>
          </p:cNvSpPr>
          <p:nvPr>
            <p:ph type="sldNum" sz="quarter" idx="10"/>
          </p:nvPr>
        </p:nvSpPr>
        <p:spPr>
          <a:ln/>
        </p:spPr>
        <p:txBody>
          <a:bodyPr/>
          <a:lstStyle>
            <a:lvl1pPr>
              <a:defRPr/>
            </a:lvl1pPr>
          </a:lstStyle>
          <a:p>
            <a:pPr>
              <a:defRPr/>
            </a:pPr>
            <a:fld id="{53311C38-9904-448E-8E1C-CF0EC6CE5618}" type="slidenum">
              <a:rPr lang="en-US"/>
              <a:pPr>
                <a:defRPr/>
              </a:pPr>
              <a:t>‹#›</a:t>
            </a:fld>
            <a:endParaRPr lang="en-US"/>
          </a:p>
        </p:txBody>
      </p:sp>
    </p:spTree>
    <p:extLst>
      <p:ext uri="{BB962C8B-B14F-4D97-AF65-F5344CB8AC3E}">
        <p14:creationId xmlns:p14="http://schemas.microsoft.com/office/powerpoint/2010/main" val="39091199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914400" y="2041525"/>
            <a:ext cx="3581400" cy="283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2041525"/>
            <a:ext cx="3581400" cy="283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sldNum" sz="quarter" idx="10"/>
          </p:nvPr>
        </p:nvSpPr>
        <p:spPr>
          <a:ln/>
        </p:spPr>
        <p:txBody>
          <a:bodyPr/>
          <a:lstStyle>
            <a:lvl1pPr>
              <a:defRPr/>
            </a:lvl1pPr>
          </a:lstStyle>
          <a:p>
            <a:pPr>
              <a:defRPr/>
            </a:pPr>
            <a:fld id="{7BE9F7C4-EAC7-4684-B4E9-EB46F9E72FA0}" type="slidenum">
              <a:rPr lang="en-US"/>
              <a:pPr>
                <a:defRPr/>
              </a:pPr>
              <a:t>‹#›</a:t>
            </a:fld>
            <a:endParaRPr lang="en-US"/>
          </a:p>
        </p:txBody>
      </p:sp>
    </p:spTree>
    <p:extLst>
      <p:ext uri="{BB962C8B-B14F-4D97-AF65-F5344CB8AC3E}">
        <p14:creationId xmlns:p14="http://schemas.microsoft.com/office/powerpoint/2010/main" val="25106144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sldNum" sz="quarter" idx="10"/>
          </p:nvPr>
        </p:nvSpPr>
        <p:spPr>
          <a:ln/>
        </p:spPr>
        <p:txBody>
          <a:bodyPr/>
          <a:lstStyle>
            <a:lvl1pPr>
              <a:defRPr/>
            </a:lvl1pPr>
          </a:lstStyle>
          <a:p>
            <a:pPr>
              <a:defRPr/>
            </a:pPr>
            <a:fld id="{8BD5AB25-613B-4ED1-8007-FD79D6173202}" type="slidenum">
              <a:rPr lang="en-US"/>
              <a:pPr>
                <a:defRPr/>
              </a:pPr>
              <a:t>‹#›</a:t>
            </a:fld>
            <a:endParaRPr lang="en-US"/>
          </a:p>
        </p:txBody>
      </p:sp>
    </p:spTree>
    <p:extLst>
      <p:ext uri="{BB962C8B-B14F-4D97-AF65-F5344CB8AC3E}">
        <p14:creationId xmlns:p14="http://schemas.microsoft.com/office/powerpoint/2010/main" val="8435345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2"/>
          <p:cNvSpPr>
            <a:spLocks noGrp="1" noChangeArrowheads="1"/>
          </p:cNvSpPr>
          <p:nvPr>
            <p:ph type="sldNum" sz="quarter" idx="10"/>
          </p:nvPr>
        </p:nvSpPr>
        <p:spPr>
          <a:ln/>
        </p:spPr>
        <p:txBody>
          <a:bodyPr/>
          <a:lstStyle>
            <a:lvl1pPr>
              <a:defRPr/>
            </a:lvl1pPr>
          </a:lstStyle>
          <a:p>
            <a:pPr>
              <a:defRPr/>
            </a:pPr>
            <a:fld id="{7A62E74E-6315-43CB-B30A-EF11E34D8500}" type="slidenum">
              <a:rPr lang="en-US"/>
              <a:pPr>
                <a:defRPr/>
              </a:pPr>
              <a:t>‹#›</a:t>
            </a:fld>
            <a:endParaRPr lang="en-US"/>
          </a:p>
        </p:txBody>
      </p:sp>
    </p:spTree>
    <p:extLst>
      <p:ext uri="{BB962C8B-B14F-4D97-AF65-F5344CB8AC3E}">
        <p14:creationId xmlns:p14="http://schemas.microsoft.com/office/powerpoint/2010/main" val="1077899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06C7B4D1-E4A9-45DE-971A-99DBD266C114}" type="slidenum">
              <a:rPr lang="en-US"/>
              <a:pPr>
                <a:defRPr/>
              </a:pPr>
              <a:t>‹#›</a:t>
            </a:fld>
            <a:endParaRPr lang="en-US"/>
          </a:p>
        </p:txBody>
      </p:sp>
    </p:spTree>
    <p:extLst>
      <p:ext uri="{BB962C8B-B14F-4D97-AF65-F5344CB8AC3E}">
        <p14:creationId xmlns:p14="http://schemas.microsoft.com/office/powerpoint/2010/main" val="11365340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sldNum" sz="quarter" idx="10"/>
          </p:nvPr>
        </p:nvSpPr>
        <p:spPr>
          <a:ln/>
        </p:spPr>
        <p:txBody>
          <a:bodyPr/>
          <a:lstStyle>
            <a:lvl1pPr>
              <a:defRPr/>
            </a:lvl1pPr>
          </a:lstStyle>
          <a:p>
            <a:pPr>
              <a:defRPr/>
            </a:pPr>
            <a:fld id="{DD9373D6-6C44-44A2-805B-B3BC63A37EF8}" type="slidenum">
              <a:rPr lang="en-US"/>
              <a:pPr>
                <a:defRPr/>
              </a:pPr>
              <a:t>‹#›</a:t>
            </a:fld>
            <a:endParaRPr lang="en-US"/>
          </a:p>
        </p:txBody>
      </p:sp>
    </p:spTree>
    <p:extLst>
      <p:ext uri="{BB962C8B-B14F-4D97-AF65-F5344CB8AC3E}">
        <p14:creationId xmlns:p14="http://schemas.microsoft.com/office/powerpoint/2010/main" val="40665233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sldNum" sz="quarter" idx="10"/>
          </p:nvPr>
        </p:nvSpPr>
        <p:spPr>
          <a:ln/>
        </p:spPr>
        <p:txBody>
          <a:bodyPr/>
          <a:lstStyle>
            <a:lvl1pPr>
              <a:defRPr/>
            </a:lvl1pPr>
          </a:lstStyle>
          <a:p>
            <a:pPr>
              <a:defRPr/>
            </a:pPr>
            <a:fld id="{39A1E5AE-2408-439C-AEAF-FA3DE695163E}" type="slidenum">
              <a:rPr lang="en-US"/>
              <a:pPr>
                <a:defRPr/>
              </a:pPr>
              <a:t>‹#›</a:t>
            </a:fld>
            <a:endParaRPr lang="en-US"/>
          </a:p>
        </p:txBody>
      </p:sp>
    </p:spTree>
    <p:extLst>
      <p:ext uri="{BB962C8B-B14F-4D97-AF65-F5344CB8AC3E}">
        <p14:creationId xmlns:p14="http://schemas.microsoft.com/office/powerpoint/2010/main" val="20115826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sldNum" sz="quarter" idx="10"/>
          </p:nvPr>
        </p:nvSpPr>
        <p:spPr>
          <a:ln/>
        </p:spPr>
        <p:txBody>
          <a:bodyPr/>
          <a:lstStyle>
            <a:lvl1pPr>
              <a:defRPr/>
            </a:lvl1pPr>
          </a:lstStyle>
          <a:p>
            <a:pPr>
              <a:defRPr/>
            </a:pPr>
            <a:fld id="{393D5232-CF0E-4A47-95C3-CD2120263F0E}" type="slidenum">
              <a:rPr lang="en-US"/>
              <a:pPr>
                <a:defRPr/>
              </a:pPr>
              <a:t>‹#›</a:t>
            </a:fld>
            <a:endParaRPr lang="en-US"/>
          </a:p>
        </p:txBody>
      </p:sp>
    </p:spTree>
    <p:extLst>
      <p:ext uri="{BB962C8B-B14F-4D97-AF65-F5344CB8AC3E}">
        <p14:creationId xmlns:p14="http://schemas.microsoft.com/office/powerpoint/2010/main" val="4442128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43700" y="2041525"/>
            <a:ext cx="2171700" cy="443547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228600" y="2041525"/>
            <a:ext cx="6362700" cy="44354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sldNum" sz="quarter" idx="10"/>
          </p:nvPr>
        </p:nvSpPr>
        <p:spPr>
          <a:ln/>
        </p:spPr>
        <p:txBody>
          <a:bodyPr/>
          <a:lstStyle>
            <a:lvl1pPr>
              <a:defRPr/>
            </a:lvl1pPr>
          </a:lstStyle>
          <a:p>
            <a:pPr>
              <a:defRPr/>
            </a:pPr>
            <a:fld id="{8411CB8E-518E-49EE-95ED-E3E87840391E}" type="slidenum">
              <a:rPr lang="en-US"/>
              <a:pPr>
                <a:defRPr/>
              </a:pPr>
              <a:t>‹#›</a:t>
            </a:fld>
            <a:endParaRPr lang="en-US"/>
          </a:p>
        </p:txBody>
      </p:sp>
    </p:spTree>
    <p:extLst>
      <p:ext uri="{BB962C8B-B14F-4D97-AF65-F5344CB8AC3E}">
        <p14:creationId xmlns:p14="http://schemas.microsoft.com/office/powerpoint/2010/main" val="593359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theme" Target="../theme/theme10.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Aft>
                <a:spcPct val="0"/>
              </a:spcAft>
              <a:buClrTx/>
              <a:defRPr sz="1200" smtClean="0">
                <a:solidFill>
                  <a:schemeClr val="tx1"/>
                </a:solidFill>
              </a:defRPr>
            </a:lvl1pPr>
          </a:lstStyle>
          <a:p>
            <a:pPr>
              <a:defRPr/>
            </a:pPr>
            <a:fld id="{EF086D50-2F1F-483C-B4B3-313D108A24F8}" type="slidenum">
              <a:rPr lang="en-US"/>
              <a:pPr>
                <a:defRPr/>
              </a:pPr>
              <a:t>‹#›</a:t>
            </a:fld>
            <a:endParaRPr lang="en-US"/>
          </a:p>
        </p:txBody>
      </p:sp>
      <p:sp>
        <p:nvSpPr>
          <p:cNvPr id="9219" name="Rectangle 6"/>
          <p:cNvSpPr>
            <a:spLocks noGrp="1" noChangeArrowheads="1"/>
          </p:cNvSpPr>
          <p:nvPr>
            <p:ph type="title"/>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bodyPr>
          <a:lstStyle/>
          <a:p>
            <a:pPr lvl="0"/>
            <a:r>
              <a:rPr lang="en-US" smtClean="0"/>
              <a:t>Click to edit Master title style</a:t>
            </a:r>
          </a:p>
        </p:txBody>
      </p:sp>
      <p:sp>
        <p:nvSpPr>
          <p:cNvPr id="9220" name="Rectangle 7"/>
          <p:cNvSpPr>
            <a:spLocks noGrp="1" noChangeArrowheads="1"/>
          </p:cNvSpPr>
          <p:nvPr>
            <p:ph type="body" idx="1"/>
          </p:nvPr>
        </p:nvSpPr>
        <p:spPr bwMode="auto">
          <a:xfrm>
            <a:off x="685800" y="1341438"/>
            <a:ext cx="80010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1" name="AutoShape 10">
            <a:hlinkClick r:id="" action="ppaction://hlinkshowjump?jump=nextslide" highlightClick="1"/>
          </p:cNvPr>
          <p:cNvSpPr>
            <a:spLocks noChangeArrowheads="1"/>
          </p:cNvSpPr>
          <p:nvPr userDrawn="1"/>
        </p:nvSpPr>
        <p:spPr bwMode="auto">
          <a:xfrm>
            <a:off x="8686800" y="63246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9222" name="AutoShape 11">
            <a:hlinkClick r:id="" action="ppaction://hlinkshowjump?jump=previousslide" highlightClick="1"/>
          </p:cNvPr>
          <p:cNvSpPr>
            <a:spLocks noChangeArrowheads="1"/>
          </p:cNvSpPr>
          <p:nvPr userDrawn="1"/>
        </p:nvSpPr>
        <p:spPr bwMode="auto">
          <a:xfrm rot="10800000">
            <a:off x="8305800" y="63246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9223" name="Rectangle 12"/>
          <p:cNvSpPr>
            <a:spLocks noChangeArrowheads="1"/>
          </p:cNvSpPr>
          <p:nvPr userDrawn="1"/>
        </p:nvSpPr>
        <p:spPr bwMode="auto">
          <a:xfrm>
            <a:off x="5419725" y="6577013"/>
            <a:ext cx="3686175" cy="274637"/>
          </a:xfrm>
          <a:prstGeom prst="rect">
            <a:avLst/>
          </a:prstGeom>
          <a:noFill/>
          <a:ln>
            <a:noFill/>
          </a:ln>
          <a:effectLst/>
          <a:extLst>
            <a:ext uri="{909E8E84-426E-40DD-AFC4-6F175D3DCCD1}">
              <a14:hiddenFill xmlns:a14="http://schemas.microsoft.com/office/drawing/2010/main">
                <a:solidFill>
                  <a:srgbClr val="D0916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0"/>
              </a:spcAft>
              <a:buClrTx/>
            </a:pPr>
            <a:r>
              <a:rPr lang="en-US" sz="1200">
                <a:solidFill>
                  <a:schemeClr val="tx1"/>
                </a:solidFill>
                <a:sym typeface="Symbol" pitchFamily="18" charset="2"/>
              </a:rPr>
              <a:t></a:t>
            </a:r>
            <a:r>
              <a:rPr lang="en-US" sz="1200">
                <a:solidFill>
                  <a:srgbClr val="000000"/>
                </a:solidFill>
              </a:rPr>
              <a:t> 2005 Pearson Education, Inc.  All rights reserved.</a:t>
            </a:r>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814" r:id="rId12"/>
    <p:sldLayoutId id="2147483815" r:id="rId13"/>
    <p:sldLayoutId id="2147483816" r:id="rId14"/>
  </p:sldLayoutIdLst>
  <p:hf hdr="0" ftr="0" dt="0"/>
  <p:txStyles>
    <p:titleStyle>
      <a:lvl1pPr algn="l" rtl="0" eaLnBrk="0" fontAlgn="base" hangingPunct="0">
        <a:spcBef>
          <a:spcPct val="0"/>
        </a:spcBef>
        <a:spcAft>
          <a:spcPct val="0"/>
        </a:spcAft>
        <a:defRPr sz="3600" b="1">
          <a:solidFill>
            <a:srgbClr val="F9A75E"/>
          </a:solidFill>
          <a:latin typeface="+mj-lt"/>
          <a:ea typeface="+mj-ea"/>
          <a:cs typeface="+mj-cs"/>
        </a:defRPr>
      </a:lvl1pPr>
      <a:lvl2pPr algn="l" rtl="0" eaLnBrk="0" fontAlgn="base" hangingPunct="0">
        <a:spcBef>
          <a:spcPct val="0"/>
        </a:spcBef>
        <a:spcAft>
          <a:spcPct val="0"/>
        </a:spcAft>
        <a:defRPr sz="3600" b="1">
          <a:solidFill>
            <a:srgbClr val="F9A75E"/>
          </a:solidFill>
          <a:latin typeface="Arial" charset="0"/>
        </a:defRPr>
      </a:lvl2pPr>
      <a:lvl3pPr algn="l" rtl="0" eaLnBrk="0" fontAlgn="base" hangingPunct="0">
        <a:spcBef>
          <a:spcPct val="0"/>
        </a:spcBef>
        <a:spcAft>
          <a:spcPct val="0"/>
        </a:spcAft>
        <a:defRPr sz="3600" b="1">
          <a:solidFill>
            <a:srgbClr val="F9A75E"/>
          </a:solidFill>
          <a:latin typeface="Arial" charset="0"/>
        </a:defRPr>
      </a:lvl3pPr>
      <a:lvl4pPr algn="l" rtl="0" eaLnBrk="0" fontAlgn="base" hangingPunct="0">
        <a:spcBef>
          <a:spcPct val="0"/>
        </a:spcBef>
        <a:spcAft>
          <a:spcPct val="0"/>
        </a:spcAft>
        <a:defRPr sz="3600" b="1">
          <a:solidFill>
            <a:srgbClr val="F9A75E"/>
          </a:solidFill>
          <a:latin typeface="Arial" charset="0"/>
        </a:defRPr>
      </a:lvl4pPr>
      <a:lvl5pPr algn="l" rtl="0" eaLnBrk="0" fontAlgn="base" hangingPunct="0">
        <a:spcBef>
          <a:spcPct val="0"/>
        </a:spcBef>
        <a:spcAft>
          <a:spcPct val="0"/>
        </a:spcAft>
        <a:defRPr sz="3600" b="1">
          <a:solidFill>
            <a:srgbClr val="F9A75E"/>
          </a:solidFill>
          <a:latin typeface="Arial" charset="0"/>
        </a:defRPr>
      </a:lvl5pPr>
      <a:lvl6pPr marL="457200" algn="l" rtl="0" fontAlgn="base">
        <a:spcBef>
          <a:spcPct val="0"/>
        </a:spcBef>
        <a:spcAft>
          <a:spcPct val="0"/>
        </a:spcAft>
        <a:defRPr sz="3600" b="1">
          <a:solidFill>
            <a:srgbClr val="F9A75E"/>
          </a:solidFill>
          <a:latin typeface="Arial" charset="0"/>
        </a:defRPr>
      </a:lvl6pPr>
      <a:lvl7pPr marL="914400" algn="l" rtl="0" fontAlgn="base">
        <a:spcBef>
          <a:spcPct val="0"/>
        </a:spcBef>
        <a:spcAft>
          <a:spcPct val="0"/>
        </a:spcAft>
        <a:defRPr sz="3600" b="1">
          <a:solidFill>
            <a:srgbClr val="F9A75E"/>
          </a:solidFill>
          <a:latin typeface="Arial" charset="0"/>
        </a:defRPr>
      </a:lvl7pPr>
      <a:lvl8pPr marL="1371600" algn="l" rtl="0" fontAlgn="base">
        <a:spcBef>
          <a:spcPct val="0"/>
        </a:spcBef>
        <a:spcAft>
          <a:spcPct val="0"/>
        </a:spcAft>
        <a:defRPr sz="3600" b="1">
          <a:solidFill>
            <a:srgbClr val="F9A75E"/>
          </a:solidFill>
          <a:latin typeface="Arial" charset="0"/>
        </a:defRPr>
      </a:lvl8pPr>
      <a:lvl9pPr marL="1828800" algn="l" rtl="0" fontAlgn="base">
        <a:spcBef>
          <a:spcPct val="0"/>
        </a:spcBef>
        <a:spcAft>
          <a:spcPct val="0"/>
        </a:spcAft>
        <a:defRPr sz="3600" b="1">
          <a:solidFill>
            <a:srgbClr val="F9A75E"/>
          </a:solidFill>
          <a:latin typeface="Arial" charset="0"/>
        </a:defRPr>
      </a:lvl9pPr>
    </p:titleStyle>
    <p:bodyStyle>
      <a:lvl1pPr marL="228600" indent="-228600" algn="l" rtl="0" eaLnBrk="0" fontAlgn="base" hangingPunct="0">
        <a:spcBef>
          <a:spcPct val="0"/>
        </a:spcBef>
        <a:spcAft>
          <a:spcPct val="25000"/>
        </a:spcAft>
        <a:buClr>
          <a:schemeClr val="tx1"/>
        </a:buClr>
        <a:buChar char="•"/>
        <a:defRPr sz="2800" b="1">
          <a:solidFill>
            <a:srgbClr val="000000"/>
          </a:solidFill>
          <a:latin typeface="+mn-lt"/>
          <a:ea typeface="+mn-ea"/>
          <a:cs typeface="+mn-cs"/>
        </a:defRPr>
      </a:lvl1pPr>
      <a:lvl2pPr marL="747713" indent="-290513" algn="l" rtl="0" eaLnBrk="0" fontAlgn="base" hangingPunct="0">
        <a:spcBef>
          <a:spcPct val="0"/>
        </a:spcBef>
        <a:spcAft>
          <a:spcPct val="25000"/>
        </a:spcAft>
        <a:buClr>
          <a:schemeClr val="tx1"/>
        </a:buClr>
        <a:buFont typeface="Arial" charset="0"/>
        <a:buChar char="–"/>
        <a:defRPr sz="2200" b="1">
          <a:solidFill>
            <a:srgbClr val="000000"/>
          </a:solidFill>
          <a:latin typeface="+mn-lt"/>
        </a:defRPr>
      </a:lvl2pPr>
      <a:lvl3pPr marL="1143000" indent="-228600" algn="l" rtl="0" eaLnBrk="0" fontAlgn="base" hangingPunct="0">
        <a:spcBef>
          <a:spcPct val="0"/>
        </a:spcBef>
        <a:spcAft>
          <a:spcPct val="25000"/>
        </a:spcAft>
        <a:buClr>
          <a:schemeClr val="tx1"/>
        </a:buClr>
        <a:buChar char="•"/>
        <a:defRPr sz="2000" b="1">
          <a:solidFill>
            <a:schemeClr val="tx1"/>
          </a:solidFill>
          <a:latin typeface="+mn-lt"/>
        </a:defRPr>
      </a:lvl3pPr>
      <a:lvl4pPr marL="1662113" indent="-290513" algn="l" rtl="0" eaLnBrk="0" fontAlgn="base" hangingPunct="0">
        <a:spcBef>
          <a:spcPct val="0"/>
        </a:spcBef>
        <a:spcAft>
          <a:spcPct val="25000"/>
        </a:spcAft>
        <a:buClr>
          <a:schemeClr val="tx1"/>
        </a:buClr>
        <a:buFont typeface="Arial" charset="0"/>
        <a:buChar char="–"/>
        <a:defRPr sz="2000" b="1">
          <a:solidFill>
            <a:schemeClr val="tx1"/>
          </a:solidFill>
          <a:latin typeface="+mn-lt"/>
        </a:defRPr>
      </a:lvl4pPr>
      <a:lvl5pPr marL="2057400" indent="-228600" algn="l" rtl="0" eaLnBrk="0" fontAlgn="base" hangingPunct="0">
        <a:spcBef>
          <a:spcPct val="0"/>
        </a:spcBef>
        <a:spcAft>
          <a:spcPct val="25000"/>
        </a:spcAft>
        <a:buClr>
          <a:schemeClr val="tx1"/>
        </a:buClr>
        <a:buChar char="•"/>
        <a:defRPr sz="2000" b="1">
          <a:solidFill>
            <a:schemeClr val="tx1"/>
          </a:solidFill>
          <a:latin typeface="+mn-lt"/>
        </a:defRPr>
      </a:lvl5pPr>
      <a:lvl6pPr marL="2514600" indent="-228600" algn="l" rtl="0" fontAlgn="base">
        <a:spcBef>
          <a:spcPct val="0"/>
        </a:spcBef>
        <a:spcAft>
          <a:spcPct val="25000"/>
        </a:spcAft>
        <a:buClr>
          <a:schemeClr val="tx1"/>
        </a:buClr>
        <a:buChar char="•"/>
        <a:defRPr sz="2000" b="1">
          <a:solidFill>
            <a:schemeClr val="tx1"/>
          </a:solidFill>
          <a:latin typeface="+mn-lt"/>
        </a:defRPr>
      </a:lvl6pPr>
      <a:lvl7pPr marL="2971800" indent="-228600" algn="l" rtl="0" fontAlgn="base">
        <a:spcBef>
          <a:spcPct val="0"/>
        </a:spcBef>
        <a:spcAft>
          <a:spcPct val="25000"/>
        </a:spcAft>
        <a:buClr>
          <a:schemeClr val="tx1"/>
        </a:buClr>
        <a:buChar char="•"/>
        <a:defRPr sz="2000" b="1">
          <a:solidFill>
            <a:schemeClr val="tx1"/>
          </a:solidFill>
          <a:latin typeface="+mn-lt"/>
        </a:defRPr>
      </a:lvl7pPr>
      <a:lvl8pPr marL="3429000" indent="-228600" algn="l" rtl="0" fontAlgn="base">
        <a:spcBef>
          <a:spcPct val="0"/>
        </a:spcBef>
        <a:spcAft>
          <a:spcPct val="25000"/>
        </a:spcAft>
        <a:buClr>
          <a:schemeClr val="tx1"/>
        </a:buClr>
        <a:buChar char="•"/>
        <a:defRPr sz="2000" b="1">
          <a:solidFill>
            <a:schemeClr val="tx1"/>
          </a:solidFill>
          <a:latin typeface="+mn-lt"/>
        </a:defRPr>
      </a:lvl8pPr>
      <a:lvl9pPr marL="3886200" indent="-228600" algn="l" rtl="0" fontAlgn="base">
        <a:spcBef>
          <a:spcPct val="0"/>
        </a:spcBef>
        <a:spcAft>
          <a:spcPct val="25000"/>
        </a:spcAft>
        <a:buClr>
          <a:schemeClr val="tx1"/>
        </a:buClr>
        <a:buChar char="•"/>
        <a:defRPr sz="2000" b="1">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0F5F7"/>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flipV="1">
            <a:off x="0" y="0"/>
            <a:ext cx="9144000" cy="1600200"/>
          </a:xfrm>
          <a:prstGeom prst="rect">
            <a:avLst/>
          </a:prstGeom>
          <a:solidFill>
            <a:srgbClr val="F9F9F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243" name="Rectangle 3"/>
          <p:cNvSpPr>
            <a:spLocks noChangeArrowheads="1"/>
          </p:cNvSpPr>
          <p:nvPr/>
        </p:nvSpPr>
        <p:spPr bwMode="auto">
          <a:xfrm>
            <a:off x="0" y="1600200"/>
            <a:ext cx="457200" cy="5257800"/>
          </a:xfrm>
          <a:prstGeom prst="rect">
            <a:avLst/>
          </a:prstGeom>
          <a:solidFill>
            <a:srgbClr val="A0CED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244" name="Line 4"/>
          <p:cNvSpPr>
            <a:spLocks noChangeShapeType="1"/>
          </p:cNvSpPr>
          <p:nvPr/>
        </p:nvSpPr>
        <p:spPr bwMode="auto">
          <a:xfrm flipH="1">
            <a:off x="0" y="1600200"/>
            <a:ext cx="9144000"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tr-TR"/>
          </a:p>
        </p:txBody>
      </p:sp>
      <p:sp>
        <p:nvSpPr>
          <p:cNvPr id="10245" name="Rectangle 5"/>
          <p:cNvSpPr>
            <a:spLocks noGrp="1" noChangeArrowheads="1"/>
          </p:cNvSpPr>
          <p:nvPr>
            <p:ph type="title"/>
          </p:nvPr>
        </p:nvSpPr>
        <p:spPr bwMode="auto">
          <a:xfrm>
            <a:off x="-6999288" y="889000"/>
            <a:ext cx="17162463" cy="1390650"/>
          </a:xfrm>
          <a:prstGeom prst="rect">
            <a:avLst/>
          </a:prstGeom>
          <a:solidFill>
            <a:srgbClr val="FDC382"/>
          </a:solidFill>
          <a:ln>
            <a:noFill/>
          </a:ln>
          <a:effectLst>
            <a:outerShdw dist="63500" dir="2212194" algn="ctr" rotWithShape="0">
              <a:srgbClr val="5F5F5F"/>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none" lIns="182880" tIns="0" rIns="182880" bIns="0" numCol="1" anchor="ctr" anchorCtr="0" compatLnSpc="1">
            <a:prstTxWarp prst="textNoShape">
              <a:avLst/>
            </a:prstTxWarp>
            <a:spAutoFit/>
          </a:bodyPr>
          <a:lstStyle/>
          <a:p>
            <a:pPr lvl="0"/>
            <a:r>
              <a:rPr lang="en-US" smtClean="0"/>
              <a:t>Click to edit Master title style</a:t>
            </a:r>
          </a:p>
        </p:txBody>
      </p:sp>
      <p:sp>
        <p:nvSpPr>
          <p:cNvPr id="10246" name="Rectangle 6"/>
          <p:cNvSpPr>
            <a:spLocks noGrp="1" noChangeArrowheads="1"/>
          </p:cNvSpPr>
          <p:nvPr>
            <p:ph type="body" idx="1"/>
          </p:nvPr>
        </p:nvSpPr>
        <p:spPr bwMode="auto">
          <a:xfrm>
            <a:off x="914400" y="2514600"/>
            <a:ext cx="73152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71431" name="Rectangle 7"/>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Aft>
                <a:spcPct val="0"/>
              </a:spcAft>
              <a:buClrTx/>
              <a:defRPr sz="1200" smtClean="0">
                <a:solidFill>
                  <a:schemeClr val="tx1"/>
                </a:solidFill>
              </a:defRPr>
            </a:lvl1pPr>
          </a:lstStyle>
          <a:p>
            <a:pPr>
              <a:defRPr/>
            </a:pPr>
            <a:fld id="{08224E94-5FE4-461B-AF15-8D9DEEC94358}" type="slidenum">
              <a:rPr lang="en-US"/>
              <a:pPr>
                <a:defRPr/>
              </a:pPr>
              <a:t>‹#›</a:t>
            </a:fld>
            <a:endParaRPr lang="en-US"/>
          </a:p>
        </p:txBody>
      </p:sp>
      <p:sp>
        <p:nvSpPr>
          <p:cNvPr id="10248" name="Rectangle 8"/>
          <p:cNvSpPr>
            <a:spLocks noChangeArrowheads="1"/>
          </p:cNvSpPr>
          <p:nvPr/>
        </p:nvSpPr>
        <p:spPr bwMode="auto">
          <a:xfrm>
            <a:off x="5419725" y="6577013"/>
            <a:ext cx="3686175" cy="274637"/>
          </a:xfrm>
          <a:prstGeom prst="rect">
            <a:avLst/>
          </a:prstGeom>
          <a:noFill/>
          <a:ln>
            <a:noFill/>
          </a:ln>
          <a:effectLst/>
          <a:extLst>
            <a:ext uri="{909E8E84-426E-40DD-AFC4-6F175D3DCCD1}">
              <a14:hiddenFill xmlns:a14="http://schemas.microsoft.com/office/drawing/2010/main">
                <a:solidFill>
                  <a:srgbClr val="D0916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0"/>
              </a:spcAft>
              <a:buClrTx/>
            </a:pPr>
            <a:r>
              <a:rPr lang="en-US" sz="1200">
                <a:solidFill>
                  <a:schemeClr val="tx1"/>
                </a:solidFill>
                <a:sym typeface="Symbol" pitchFamily="18" charset="2"/>
              </a:rPr>
              <a:t></a:t>
            </a:r>
            <a:r>
              <a:rPr lang="en-US" sz="1200">
                <a:solidFill>
                  <a:srgbClr val="000000"/>
                </a:solidFill>
              </a:rPr>
              <a:t> 2005 Pearson Education, Inc.  All rights reserved.</a:t>
            </a:r>
          </a:p>
        </p:txBody>
      </p:sp>
      <p:sp>
        <p:nvSpPr>
          <p:cNvPr id="10249" name="AutoShape 9">
            <a:hlinkClick r:id="" action="ppaction://hlinkshowjump?jump=nextslide" highlightClick="1"/>
          </p:cNvPr>
          <p:cNvSpPr>
            <a:spLocks noChangeArrowheads="1"/>
          </p:cNvSpPr>
          <p:nvPr userDrawn="1"/>
        </p:nvSpPr>
        <p:spPr bwMode="auto">
          <a:xfrm>
            <a:off x="8686800" y="63246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10250" name="AutoShape 10">
            <a:hlinkClick r:id="" action="ppaction://hlinkshowjump?jump=previousslide" highlightClick="1"/>
          </p:cNvPr>
          <p:cNvSpPr>
            <a:spLocks noChangeArrowheads="1"/>
          </p:cNvSpPr>
          <p:nvPr userDrawn="1"/>
        </p:nvSpPr>
        <p:spPr bwMode="auto">
          <a:xfrm rot="10800000">
            <a:off x="8305800" y="63246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hdr="0" ftr="0" dt="0"/>
  <p:txStyles>
    <p:titleStyle>
      <a:lvl1pPr algn="ctr" rtl="0" eaLnBrk="0" fontAlgn="base" hangingPunct="0">
        <a:lnSpc>
          <a:spcPct val="95000"/>
        </a:lnSpc>
        <a:spcBef>
          <a:spcPct val="0"/>
        </a:spcBef>
        <a:spcAft>
          <a:spcPct val="0"/>
        </a:spcAft>
        <a:defRPr sz="9600" b="1">
          <a:solidFill>
            <a:schemeClr val="bg1"/>
          </a:solidFill>
          <a:latin typeface="+mj-lt"/>
          <a:ea typeface="+mj-ea"/>
          <a:cs typeface="+mj-cs"/>
        </a:defRPr>
      </a:lvl1pPr>
      <a:lvl2pPr algn="ctr" rtl="0" eaLnBrk="0" fontAlgn="base" hangingPunct="0">
        <a:lnSpc>
          <a:spcPct val="95000"/>
        </a:lnSpc>
        <a:spcBef>
          <a:spcPct val="0"/>
        </a:spcBef>
        <a:spcAft>
          <a:spcPct val="0"/>
        </a:spcAft>
        <a:defRPr sz="9600" b="1">
          <a:solidFill>
            <a:schemeClr val="bg1"/>
          </a:solidFill>
          <a:latin typeface="Arial" charset="0"/>
        </a:defRPr>
      </a:lvl2pPr>
      <a:lvl3pPr algn="ctr" rtl="0" eaLnBrk="0" fontAlgn="base" hangingPunct="0">
        <a:lnSpc>
          <a:spcPct val="95000"/>
        </a:lnSpc>
        <a:spcBef>
          <a:spcPct val="0"/>
        </a:spcBef>
        <a:spcAft>
          <a:spcPct val="0"/>
        </a:spcAft>
        <a:defRPr sz="9600" b="1">
          <a:solidFill>
            <a:schemeClr val="bg1"/>
          </a:solidFill>
          <a:latin typeface="Arial" charset="0"/>
        </a:defRPr>
      </a:lvl3pPr>
      <a:lvl4pPr algn="ctr" rtl="0" eaLnBrk="0" fontAlgn="base" hangingPunct="0">
        <a:lnSpc>
          <a:spcPct val="95000"/>
        </a:lnSpc>
        <a:spcBef>
          <a:spcPct val="0"/>
        </a:spcBef>
        <a:spcAft>
          <a:spcPct val="0"/>
        </a:spcAft>
        <a:defRPr sz="9600" b="1">
          <a:solidFill>
            <a:schemeClr val="bg1"/>
          </a:solidFill>
          <a:latin typeface="Arial" charset="0"/>
        </a:defRPr>
      </a:lvl4pPr>
      <a:lvl5pPr algn="ctr" rtl="0" eaLnBrk="0" fontAlgn="base" hangingPunct="0">
        <a:lnSpc>
          <a:spcPct val="95000"/>
        </a:lnSpc>
        <a:spcBef>
          <a:spcPct val="0"/>
        </a:spcBef>
        <a:spcAft>
          <a:spcPct val="0"/>
        </a:spcAft>
        <a:defRPr sz="9600" b="1">
          <a:solidFill>
            <a:schemeClr val="bg1"/>
          </a:solidFill>
          <a:latin typeface="Arial" charset="0"/>
        </a:defRPr>
      </a:lvl5pPr>
      <a:lvl6pPr marL="457200" algn="ctr" rtl="0" fontAlgn="base">
        <a:lnSpc>
          <a:spcPct val="95000"/>
        </a:lnSpc>
        <a:spcBef>
          <a:spcPct val="0"/>
        </a:spcBef>
        <a:spcAft>
          <a:spcPct val="0"/>
        </a:spcAft>
        <a:defRPr sz="9600" b="1">
          <a:solidFill>
            <a:schemeClr val="bg1"/>
          </a:solidFill>
          <a:latin typeface="Arial" charset="0"/>
        </a:defRPr>
      </a:lvl6pPr>
      <a:lvl7pPr marL="914400" algn="ctr" rtl="0" fontAlgn="base">
        <a:lnSpc>
          <a:spcPct val="95000"/>
        </a:lnSpc>
        <a:spcBef>
          <a:spcPct val="0"/>
        </a:spcBef>
        <a:spcAft>
          <a:spcPct val="0"/>
        </a:spcAft>
        <a:defRPr sz="9600" b="1">
          <a:solidFill>
            <a:schemeClr val="bg1"/>
          </a:solidFill>
          <a:latin typeface="Arial" charset="0"/>
        </a:defRPr>
      </a:lvl7pPr>
      <a:lvl8pPr marL="1371600" algn="ctr" rtl="0" fontAlgn="base">
        <a:lnSpc>
          <a:spcPct val="95000"/>
        </a:lnSpc>
        <a:spcBef>
          <a:spcPct val="0"/>
        </a:spcBef>
        <a:spcAft>
          <a:spcPct val="0"/>
        </a:spcAft>
        <a:defRPr sz="9600" b="1">
          <a:solidFill>
            <a:schemeClr val="bg1"/>
          </a:solidFill>
          <a:latin typeface="Arial" charset="0"/>
        </a:defRPr>
      </a:lvl8pPr>
      <a:lvl9pPr marL="1828800" algn="ctr" rtl="0" fontAlgn="base">
        <a:lnSpc>
          <a:spcPct val="95000"/>
        </a:lnSpc>
        <a:spcBef>
          <a:spcPct val="0"/>
        </a:spcBef>
        <a:spcAft>
          <a:spcPct val="0"/>
        </a:spcAft>
        <a:defRPr sz="9600" b="1">
          <a:solidFill>
            <a:schemeClr val="bg1"/>
          </a:solidFill>
          <a:latin typeface="Arial" charset="0"/>
        </a:defRPr>
      </a:lvl9pPr>
    </p:titleStyle>
    <p:bodyStyle>
      <a:lvl1pPr marL="342900" indent="-342900" algn="ctr" rtl="0" eaLnBrk="0" fontAlgn="base" hangingPunct="0">
        <a:lnSpc>
          <a:spcPct val="95000"/>
        </a:lnSpc>
        <a:spcBef>
          <a:spcPct val="0"/>
        </a:spcBef>
        <a:spcAft>
          <a:spcPct val="20000"/>
        </a:spcAft>
        <a:defRPr sz="6000" b="1">
          <a:solidFill>
            <a:srgbClr val="4F87C6"/>
          </a:solidFill>
          <a:latin typeface="+mn-lt"/>
          <a:ea typeface="+mn-ea"/>
          <a:cs typeface="+mn-cs"/>
        </a:defRPr>
      </a:lvl1pPr>
      <a:lvl2pPr marL="742950" indent="-285750" algn="ctr" rtl="0" eaLnBrk="0" fontAlgn="base" hangingPunct="0">
        <a:lnSpc>
          <a:spcPct val="95000"/>
        </a:lnSpc>
        <a:spcBef>
          <a:spcPct val="0"/>
        </a:spcBef>
        <a:spcAft>
          <a:spcPct val="20000"/>
        </a:spcAft>
        <a:defRPr sz="4000" b="1" i="1">
          <a:solidFill>
            <a:schemeClr val="tx1"/>
          </a:solidFill>
          <a:latin typeface="+mn-lt"/>
        </a:defRPr>
      </a:lvl2pPr>
      <a:lvl3pPr marL="1143000" indent="-228600" algn="l" rtl="0" eaLnBrk="0" fontAlgn="base" hangingPunct="0">
        <a:lnSpc>
          <a:spcPct val="95000"/>
        </a:lnSpc>
        <a:spcBef>
          <a:spcPct val="0"/>
        </a:spcBef>
        <a:spcAft>
          <a:spcPct val="20000"/>
        </a:spcAft>
        <a:defRPr sz="2400">
          <a:solidFill>
            <a:schemeClr val="tx1"/>
          </a:solidFill>
          <a:latin typeface="+mn-lt"/>
        </a:defRPr>
      </a:lvl3pPr>
      <a:lvl4pPr marL="1600200" indent="-228600" algn="l" rtl="0" eaLnBrk="0" fontAlgn="base" hangingPunct="0">
        <a:lnSpc>
          <a:spcPct val="95000"/>
        </a:lnSpc>
        <a:spcBef>
          <a:spcPct val="0"/>
        </a:spcBef>
        <a:spcAft>
          <a:spcPct val="20000"/>
        </a:spcAft>
        <a:defRPr sz="2000">
          <a:solidFill>
            <a:schemeClr val="tx1"/>
          </a:solidFill>
          <a:latin typeface="+mn-lt"/>
        </a:defRPr>
      </a:lvl4pPr>
      <a:lvl5pPr marL="2057400" indent="-228600" algn="l" rtl="0" eaLnBrk="0" fontAlgn="base" hangingPunct="0">
        <a:lnSpc>
          <a:spcPct val="95000"/>
        </a:lnSpc>
        <a:spcBef>
          <a:spcPct val="0"/>
        </a:spcBef>
        <a:spcAft>
          <a:spcPct val="20000"/>
        </a:spcAft>
        <a:defRPr sz="2000">
          <a:solidFill>
            <a:schemeClr val="tx1"/>
          </a:solidFill>
          <a:latin typeface="+mn-lt"/>
        </a:defRPr>
      </a:lvl5pPr>
      <a:lvl6pPr marL="2514600" indent="-228600" algn="l" rtl="0" fontAlgn="base">
        <a:lnSpc>
          <a:spcPct val="95000"/>
        </a:lnSpc>
        <a:spcBef>
          <a:spcPct val="0"/>
        </a:spcBef>
        <a:spcAft>
          <a:spcPct val="20000"/>
        </a:spcAft>
        <a:defRPr sz="2000">
          <a:solidFill>
            <a:schemeClr val="tx1"/>
          </a:solidFill>
          <a:latin typeface="+mn-lt"/>
        </a:defRPr>
      </a:lvl6pPr>
      <a:lvl7pPr marL="2971800" indent="-228600" algn="l" rtl="0" fontAlgn="base">
        <a:lnSpc>
          <a:spcPct val="95000"/>
        </a:lnSpc>
        <a:spcBef>
          <a:spcPct val="0"/>
        </a:spcBef>
        <a:spcAft>
          <a:spcPct val="20000"/>
        </a:spcAft>
        <a:defRPr sz="2000">
          <a:solidFill>
            <a:schemeClr val="tx1"/>
          </a:solidFill>
          <a:latin typeface="+mn-lt"/>
        </a:defRPr>
      </a:lvl7pPr>
      <a:lvl8pPr marL="3429000" indent="-228600" algn="l" rtl="0" fontAlgn="base">
        <a:lnSpc>
          <a:spcPct val="95000"/>
        </a:lnSpc>
        <a:spcBef>
          <a:spcPct val="0"/>
        </a:spcBef>
        <a:spcAft>
          <a:spcPct val="20000"/>
        </a:spcAft>
        <a:defRPr sz="2000">
          <a:solidFill>
            <a:schemeClr val="tx1"/>
          </a:solidFill>
          <a:latin typeface="+mn-lt"/>
        </a:defRPr>
      </a:lvl8pPr>
      <a:lvl9pPr marL="3886200" indent="-228600" algn="l" rtl="0" fontAlgn="base">
        <a:lnSpc>
          <a:spcPct val="95000"/>
        </a:lnSpc>
        <a:spcBef>
          <a:spcPct val="0"/>
        </a:spcBef>
        <a:spcAft>
          <a:spcPct val="20000"/>
        </a:spcAft>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A0CED6"/>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flipV="1">
            <a:off x="0" y="0"/>
            <a:ext cx="9144000" cy="457200"/>
          </a:xfrm>
          <a:prstGeom prst="rect">
            <a:avLst/>
          </a:prstGeom>
          <a:solidFill>
            <a:srgbClr val="F9F9F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7" name="Rectangle 3"/>
          <p:cNvSpPr>
            <a:spLocks noChangeArrowheads="1"/>
          </p:cNvSpPr>
          <p:nvPr/>
        </p:nvSpPr>
        <p:spPr bwMode="auto">
          <a:xfrm>
            <a:off x="0" y="457200"/>
            <a:ext cx="914400" cy="6400800"/>
          </a:xfrm>
          <a:prstGeom prst="rect">
            <a:avLst/>
          </a:prstGeom>
          <a:solidFill>
            <a:srgbClr val="F0F5F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1268" name="Line 4"/>
          <p:cNvSpPr>
            <a:spLocks noChangeShapeType="1"/>
          </p:cNvSpPr>
          <p:nvPr/>
        </p:nvSpPr>
        <p:spPr bwMode="auto">
          <a:xfrm flipH="1">
            <a:off x="0" y="457200"/>
            <a:ext cx="9144000"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tr-TR"/>
          </a:p>
        </p:txBody>
      </p:sp>
      <p:sp>
        <p:nvSpPr>
          <p:cNvPr id="11269" name="Rectangle 5"/>
          <p:cNvSpPr>
            <a:spLocks noGrp="1" noChangeArrowheads="1"/>
          </p:cNvSpPr>
          <p:nvPr>
            <p:ph type="body" idx="1"/>
          </p:nvPr>
        </p:nvSpPr>
        <p:spPr bwMode="auto">
          <a:xfrm>
            <a:off x="1219200" y="762000"/>
            <a:ext cx="7772400" cy="20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77574"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Aft>
                <a:spcPct val="0"/>
              </a:spcAft>
              <a:buClrTx/>
              <a:defRPr sz="1200" smtClean="0">
                <a:solidFill>
                  <a:schemeClr val="tx1"/>
                </a:solidFill>
              </a:defRPr>
            </a:lvl1pPr>
          </a:lstStyle>
          <a:p>
            <a:pPr>
              <a:defRPr/>
            </a:pPr>
            <a:fld id="{87A04A36-75D8-4FDE-94F4-C00B21D1501E}" type="slidenum">
              <a:rPr lang="en-US"/>
              <a:pPr>
                <a:defRPr/>
              </a:pPr>
              <a:t>‹#›</a:t>
            </a:fld>
            <a:endParaRPr lang="en-US"/>
          </a:p>
        </p:txBody>
      </p:sp>
      <p:sp>
        <p:nvSpPr>
          <p:cNvPr id="11271" name="Rectangle 7"/>
          <p:cNvSpPr>
            <a:spLocks noGrp="1" noChangeArrowheads="1"/>
          </p:cNvSpPr>
          <p:nvPr>
            <p:ph type="title"/>
          </p:nvPr>
        </p:nvSpPr>
        <p:spPr bwMode="auto">
          <a:xfrm>
            <a:off x="0" y="0"/>
            <a:ext cx="6705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72" name="AutoShape 8">
            <a:hlinkClick r:id="" action="ppaction://hlinkshowjump?jump=nextslide" highlightClick="1"/>
          </p:cNvPr>
          <p:cNvSpPr>
            <a:spLocks noChangeArrowheads="1"/>
          </p:cNvSpPr>
          <p:nvPr/>
        </p:nvSpPr>
        <p:spPr bwMode="auto">
          <a:xfrm>
            <a:off x="8686800" y="6324600"/>
            <a:ext cx="304800" cy="228600"/>
          </a:xfrm>
          <a:prstGeom prst="actionButtonForwardNext">
            <a:avLst/>
          </a:prstGeom>
          <a:solidFill>
            <a:srgbClr val="F0F5F7"/>
          </a:solidFill>
          <a:ln>
            <a:noFill/>
          </a:ln>
          <a:effectLst/>
          <a:extLs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11273" name="AutoShape 9">
            <a:hlinkClick r:id="" action="ppaction://hlinkshowjump?jump=previousslide" highlightClick="1"/>
          </p:cNvPr>
          <p:cNvSpPr>
            <a:spLocks noChangeArrowheads="1"/>
          </p:cNvSpPr>
          <p:nvPr/>
        </p:nvSpPr>
        <p:spPr bwMode="auto">
          <a:xfrm rot="10800000">
            <a:off x="8305800" y="6324600"/>
            <a:ext cx="304800" cy="228600"/>
          </a:xfrm>
          <a:prstGeom prst="actionButtonForwardNext">
            <a:avLst/>
          </a:prstGeom>
          <a:solidFill>
            <a:srgbClr val="F0F5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11274" name="Rectangle 10"/>
          <p:cNvSpPr>
            <a:spLocks noChangeArrowheads="1"/>
          </p:cNvSpPr>
          <p:nvPr userDrawn="1"/>
        </p:nvSpPr>
        <p:spPr bwMode="auto">
          <a:xfrm>
            <a:off x="5419725" y="6577013"/>
            <a:ext cx="3686175" cy="274637"/>
          </a:xfrm>
          <a:prstGeom prst="rect">
            <a:avLst/>
          </a:prstGeom>
          <a:noFill/>
          <a:ln>
            <a:noFill/>
          </a:ln>
          <a:effectLst/>
          <a:extLst>
            <a:ext uri="{909E8E84-426E-40DD-AFC4-6F175D3DCCD1}">
              <a14:hiddenFill xmlns:a14="http://schemas.microsoft.com/office/drawing/2010/main">
                <a:solidFill>
                  <a:srgbClr val="D0916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0"/>
              </a:spcAft>
              <a:buClrTx/>
            </a:pPr>
            <a:r>
              <a:rPr lang="en-US" sz="1200">
                <a:solidFill>
                  <a:schemeClr val="tx1"/>
                </a:solidFill>
                <a:sym typeface="Symbol" pitchFamily="18" charset="2"/>
              </a:rPr>
              <a:t></a:t>
            </a:r>
            <a:r>
              <a:rPr lang="en-US" sz="1200">
                <a:solidFill>
                  <a:srgbClr val="000000"/>
                </a:solidFill>
              </a:rPr>
              <a:t> 2005 Pearson Education, Inc.  All rights reserved.</a:t>
            </a:r>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hdr="0" ftr="0" dt="0"/>
  <p:txStyles>
    <p:titleStyle>
      <a:lvl1pPr algn="ctr" rtl="0" eaLnBrk="0" fontAlgn="base" hangingPunct="0">
        <a:spcBef>
          <a:spcPct val="0"/>
        </a:spcBef>
        <a:spcAft>
          <a:spcPct val="0"/>
        </a:spcAft>
        <a:defRPr sz="1400" b="1">
          <a:solidFill>
            <a:schemeClr val="bg1"/>
          </a:solidFill>
          <a:latin typeface="+mj-lt"/>
          <a:ea typeface="+mj-ea"/>
          <a:cs typeface="+mj-cs"/>
        </a:defRPr>
      </a:lvl1pPr>
      <a:lvl2pPr algn="ctr" rtl="0" eaLnBrk="0" fontAlgn="base" hangingPunct="0">
        <a:spcBef>
          <a:spcPct val="0"/>
        </a:spcBef>
        <a:spcAft>
          <a:spcPct val="0"/>
        </a:spcAft>
        <a:defRPr sz="1400" b="1">
          <a:solidFill>
            <a:schemeClr val="bg1"/>
          </a:solidFill>
          <a:latin typeface="Arial" charset="0"/>
        </a:defRPr>
      </a:lvl2pPr>
      <a:lvl3pPr algn="ctr" rtl="0" eaLnBrk="0" fontAlgn="base" hangingPunct="0">
        <a:spcBef>
          <a:spcPct val="0"/>
        </a:spcBef>
        <a:spcAft>
          <a:spcPct val="0"/>
        </a:spcAft>
        <a:defRPr sz="1400" b="1">
          <a:solidFill>
            <a:schemeClr val="bg1"/>
          </a:solidFill>
          <a:latin typeface="Arial" charset="0"/>
        </a:defRPr>
      </a:lvl3pPr>
      <a:lvl4pPr algn="ctr" rtl="0" eaLnBrk="0" fontAlgn="base" hangingPunct="0">
        <a:spcBef>
          <a:spcPct val="0"/>
        </a:spcBef>
        <a:spcAft>
          <a:spcPct val="0"/>
        </a:spcAft>
        <a:defRPr sz="1400" b="1">
          <a:solidFill>
            <a:schemeClr val="bg1"/>
          </a:solidFill>
          <a:latin typeface="Arial" charset="0"/>
        </a:defRPr>
      </a:lvl4pPr>
      <a:lvl5pPr algn="ctr" rtl="0" eaLnBrk="0" fontAlgn="base" hangingPunct="0">
        <a:spcBef>
          <a:spcPct val="0"/>
        </a:spcBef>
        <a:spcAft>
          <a:spcPct val="0"/>
        </a:spcAft>
        <a:defRPr sz="1400" b="1">
          <a:solidFill>
            <a:schemeClr val="bg1"/>
          </a:solidFill>
          <a:latin typeface="Arial" charset="0"/>
        </a:defRPr>
      </a:lvl5pPr>
      <a:lvl6pPr marL="457200" algn="ctr" rtl="0" fontAlgn="base">
        <a:spcBef>
          <a:spcPct val="0"/>
        </a:spcBef>
        <a:spcAft>
          <a:spcPct val="0"/>
        </a:spcAft>
        <a:defRPr sz="1400" b="1">
          <a:solidFill>
            <a:schemeClr val="bg1"/>
          </a:solidFill>
          <a:latin typeface="Arial" charset="0"/>
        </a:defRPr>
      </a:lvl6pPr>
      <a:lvl7pPr marL="914400" algn="ctr" rtl="0" fontAlgn="base">
        <a:spcBef>
          <a:spcPct val="0"/>
        </a:spcBef>
        <a:spcAft>
          <a:spcPct val="0"/>
        </a:spcAft>
        <a:defRPr sz="1400" b="1">
          <a:solidFill>
            <a:schemeClr val="bg1"/>
          </a:solidFill>
          <a:latin typeface="Arial" charset="0"/>
        </a:defRPr>
      </a:lvl7pPr>
      <a:lvl8pPr marL="1371600" algn="ctr" rtl="0" fontAlgn="base">
        <a:spcBef>
          <a:spcPct val="0"/>
        </a:spcBef>
        <a:spcAft>
          <a:spcPct val="0"/>
        </a:spcAft>
        <a:defRPr sz="1400" b="1">
          <a:solidFill>
            <a:schemeClr val="bg1"/>
          </a:solidFill>
          <a:latin typeface="Arial" charset="0"/>
        </a:defRPr>
      </a:lvl8pPr>
      <a:lvl9pPr marL="1828800" algn="ctr" rtl="0" fontAlgn="base">
        <a:spcBef>
          <a:spcPct val="0"/>
        </a:spcBef>
        <a:spcAft>
          <a:spcPct val="0"/>
        </a:spcAft>
        <a:defRPr sz="1400" b="1">
          <a:solidFill>
            <a:schemeClr val="bg1"/>
          </a:solidFill>
          <a:latin typeface="Arial" charset="0"/>
        </a:defRPr>
      </a:lvl9pPr>
    </p:titleStyle>
    <p:bodyStyle>
      <a:lvl1pPr marL="342900" indent="-342900" algn="l" rtl="0" eaLnBrk="0" fontAlgn="base" hangingPunct="0">
        <a:lnSpc>
          <a:spcPct val="95000"/>
        </a:lnSpc>
        <a:spcBef>
          <a:spcPct val="0"/>
        </a:spcBef>
        <a:spcAft>
          <a:spcPct val="20000"/>
        </a:spcAft>
        <a:buFont typeface="Times" pitchFamily="18" charset="0"/>
        <a:defRPr sz="2800" b="1" i="1">
          <a:solidFill>
            <a:schemeClr val="tx1"/>
          </a:solidFill>
          <a:latin typeface="+mn-lt"/>
          <a:ea typeface="+mn-ea"/>
          <a:cs typeface="+mn-cs"/>
        </a:defRPr>
      </a:lvl1pPr>
      <a:lvl2pPr marL="803275" indent="-346075" algn="l" rtl="0" eaLnBrk="0" fontAlgn="base" hangingPunct="0">
        <a:lnSpc>
          <a:spcPct val="95000"/>
        </a:lnSpc>
        <a:spcBef>
          <a:spcPct val="0"/>
        </a:spcBef>
        <a:spcAft>
          <a:spcPct val="30000"/>
        </a:spcAft>
        <a:buFont typeface="Arial" charset="0"/>
        <a:buChar char="—"/>
        <a:defRPr sz="2200" b="1">
          <a:solidFill>
            <a:schemeClr val="tx1"/>
          </a:solidFill>
          <a:latin typeface="+mn-lt"/>
        </a:defRPr>
      </a:lvl2pPr>
      <a:lvl3pPr marL="3030538" indent="-117475" algn="l" rtl="0" eaLnBrk="0" fontAlgn="base" hangingPunct="0">
        <a:spcBef>
          <a:spcPct val="20000"/>
        </a:spcBef>
        <a:spcAft>
          <a:spcPct val="0"/>
        </a:spcAft>
        <a:buFont typeface="Times" pitchFamily="18" charset="0"/>
        <a:buChar char="•"/>
        <a:defRPr sz="2000">
          <a:solidFill>
            <a:schemeClr val="tx1"/>
          </a:solidFill>
          <a:latin typeface="+mn-lt"/>
        </a:defRPr>
      </a:lvl3pPr>
      <a:lvl4pPr marL="3373438" indent="-228600" algn="l" rtl="0" eaLnBrk="0" fontAlgn="base" hangingPunct="0">
        <a:spcBef>
          <a:spcPct val="20000"/>
        </a:spcBef>
        <a:spcAft>
          <a:spcPct val="0"/>
        </a:spcAft>
        <a:buFont typeface="Times" pitchFamily="18" charset="0"/>
        <a:buChar char="–"/>
        <a:defRPr sz="2000">
          <a:solidFill>
            <a:schemeClr val="tx1"/>
          </a:solidFill>
          <a:latin typeface="+mn-lt"/>
        </a:defRPr>
      </a:lvl4pPr>
      <a:lvl5pPr marL="3716338" indent="-228600" algn="l" rtl="0" eaLnBrk="0" fontAlgn="base" hangingPunct="0">
        <a:spcBef>
          <a:spcPct val="20000"/>
        </a:spcBef>
        <a:spcAft>
          <a:spcPct val="0"/>
        </a:spcAft>
        <a:buFont typeface="Times" pitchFamily="18" charset="0"/>
        <a:buChar char="•"/>
        <a:defRPr sz="2000">
          <a:solidFill>
            <a:schemeClr val="tx1"/>
          </a:solidFill>
          <a:latin typeface="+mn-lt"/>
        </a:defRPr>
      </a:lvl5pPr>
      <a:lvl6pPr marL="4173538" indent="-228600" algn="l" rtl="0" fontAlgn="base">
        <a:spcBef>
          <a:spcPct val="20000"/>
        </a:spcBef>
        <a:spcAft>
          <a:spcPct val="0"/>
        </a:spcAft>
        <a:buFont typeface="Times" pitchFamily="18" charset="0"/>
        <a:buChar char="•"/>
        <a:defRPr sz="2000">
          <a:solidFill>
            <a:schemeClr val="tx1"/>
          </a:solidFill>
          <a:latin typeface="+mn-lt"/>
        </a:defRPr>
      </a:lvl6pPr>
      <a:lvl7pPr marL="4630738" indent="-228600" algn="l" rtl="0" fontAlgn="base">
        <a:spcBef>
          <a:spcPct val="20000"/>
        </a:spcBef>
        <a:spcAft>
          <a:spcPct val="0"/>
        </a:spcAft>
        <a:buFont typeface="Times" pitchFamily="18" charset="0"/>
        <a:buChar char="•"/>
        <a:defRPr sz="2000">
          <a:solidFill>
            <a:schemeClr val="tx1"/>
          </a:solidFill>
          <a:latin typeface="+mn-lt"/>
        </a:defRPr>
      </a:lvl7pPr>
      <a:lvl8pPr marL="5087938" indent="-228600" algn="l" rtl="0" fontAlgn="base">
        <a:spcBef>
          <a:spcPct val="20000"/>
        </a:spcBef>
        <a:spcAft>
          <a:spcPct val="0"/>
        </a:spcAft>
        <a:buFont typeface="Times" pitchFamily="18" charset="0"/>
        <a:buChar char="•"/>
        <a:defRPr sz="2000">
          <a:solidFill>
            <a:schemeClr val="tx1"/>
          </a:solidFill>
          <a:latin typeface="+mn-lt"/>
        </a:defRPr>
      </a:lvl8pPr>
      <a:lvl9pPr marL="5545138" indent="-228600" algn="l" rtl="0" fontAlgn="base">
        <a:spcBef>
          <a:spcPct val="20000"/>
        </a:spcBef>
        <a:spcAft>
          <a:spcPct val="0"/>
        </a:spcAft>
        <a:buFont typeface="Times" pitchFamily="18" charset="0"/>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bwMode="auto">
          <a:xfrm>
            <a:off x="7162800" y="1166813"/>
            <a:ext cx="1981200"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1" name="Rectangle 3"/>
          <p:cNvSpPr>
            <a:spLocks noGrp="1" noChangeArrowheads="1"/>
          </p:cNvSpPr>
          <p:nvPr>
            <p:ph type="title"/>
          </p:nvPr>
        </p:nvSpPr>
        <p:spPr bwMode="auto">
          <a:xfrm>
            <a:off x="7086600" y="152400"/>
            <a:ext cx="205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890884" name="Rectangle 4"/>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Aft>
                <a:spcPct val="0"/>
              </a:spcAft>
              <a:buClrTx/>
              <a:defRPr sz="1200" smtClean="0">
                <a:solidFill>
                  <a:schemeClr val="tx1"/>
                </a:solidFill>
              </a:defRPr>
            </a:lvl1pPr>
          </a:lstStyle>
          <a:p>
            <a:pPr>
              <a:defRPr/>
            </a:pPr>
            <a:fld id="{56371AC7-43B5-4CDC-B829-3D4F10E45F3B}" type="slidenum">
              <a:rPr lang="en-US"/>
              <a:pPr>
                <a:defRPr/>
              </a:pPr>
              <a:t>‹#›</a:t>
            </a:fld>
            <a:endParaRPr lang="en-US"/>
          </a:p>
        </p:txBody>
      </p:sp>
      <p:sp>
        <p:nvSpPr>
          <p:cNvPr id="12293" name="Rectangle 5"/>
          <p:cNvSpPr>
            <a:spLocks noChangeArrowheads="1"/>
          </p:cNvSpPr>
          <p:nvPr/>
        </p:nvSpPr>
        <p:spPr bwMode="auto">
          <a:xfrm>
            <a:off x="7010400" y="63246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spcAft>
                <a:spcPct val="0"/>
              </a:spcAft>
              <a:buClrTx/>
              <a:tabLst>
                <a:tab pos="341313" algn="l"/>
                <a:tab pos="741363" algn="l"/>
              </a:tabLst>
            </a:pPr>
            <a:r>
              <a:rPr lang="en-US" sz="1200">
                <a:solidFill>
                  <a:schemeClr val="tx1"/>
                </a:solidFill>
                <a:sym typeface="Symbol" pitchFamily="18" charset="2"/>
              </a:rPr>
              <a:t></a:t>
            </a:r>
            <a:r>
              <a:rPr lang="en-US" sz="1200">
                <a:solidFill>
                  <a:schemeClr val="tx1"/>
                </a:solidFill>
              </a:rPr>
              <a:t> 2005 Pearson Education, Inc.  All rights reserved.</a:t>
            </a:r>
          </a:p>
        </p:txBody>
      </p:sp>
      <p:sp>
        <p:nvSpPr>
          <p:cNvPr id="12294" name="AutoShape 6">
            <a:hlinkClick r:id="" action="ppaction://hlinkshowjump?jump=nextslide" highlightClick="1"/>
          </p:cNvPr>
          <p:cNvSpPr>
            <a:spLocks noChangeArrowheads="1"/>
          </p:cNvSpPr>
          <p:nvPr userDrawn="1"/>
        </p:nvSpPr>
        <p:spPr bwMode="auto">
          <a:xfrm>
            <a:off x="8458200" y="60960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12295" name="AutoShape 7">
            <a:hlinkClick r:id="" action="ppaction://hlinkshowjump?jump=previousslide" highlightClick="1"/>
          </p:cNvPr>
          <p:cNvSpPr>
            <a:spLocks noChangeArrowheads="1"/>
          </p:cNvSpPr>
          <p:nvPr userDrawn="1"/>
        </p:nvSpPr>
        <p:spPr bwMode="auto">
          <a:xfrm rot="10800000">
            <a:off x="8077200" y="60960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Lst>
  <p:hf hdr="0" ftr="0" dt="0"/>
  <p:txStyles>
    <p:titleStyle>
      <a:lvl1pPr algn="l" rtl="0" eaLnBrk="0" fontAlgn="base" hangingPunct="0">
        <a:spcBef>
          <a:spcPct val="0"/>
        </a:spcBef>
        <a:spcAft>
          <a:spcPct val="0"/>
        </a:spcAft>
        <a:defRPr sz="2000" u="sng">
          <a:solidFill>
            <a:schemeClr val="tx2"/>
          </a:solidFill>
          <a:latin typeface="+mj-lt"/>
          <a:ea typeface="+mj-ea"/>
          <a:cs typeface="+mj-cs"/>
        </a:defRPr>
      </a:lvl1pPr>
      <a:lvl2pPr algn="l" rtl="0" eaLnBrk="0" fontAlgn="base" hangingPunct="0">
        <a:spcBef>
          <a:spcPct val="0"/>
        </a:spcBef>
        <a:spcAft>
          <a:spcPct val="0"/>
        </a:spcAft>
        <a:defRPr sz="2000" u="sng">
          <a:solidFill>
            <a:schemeClr val="tx2"/>
          </a:solidFill>
          <a:latin typeface="Arial" charset="0"/>
        </a:defRPr>
      </a:lvl2pPr>
      <a:lvl3pPr algn="l" rtl="0" eaLnBrk="0" fontAlgn="base" hangingPunct="0">
        <a:spcBef>
          <a:spcPct val="0"/>
        </a:spcBef>
        <a:spcAft>
          <a:spcPct val="0"/>
        </a:spcAft>
        <a:defRPr sz="2000" u="sng">
          <a:solidFill>
            <a:schemeClr val="tx2"/>
          </a:solidFill>
          <a:latin typeface="Arial" charset="0"/>
        </a:defRPr>
      </a:lvl3pPr>
      <a:lvl4pPr algn="l" rtl="0" eaLnBrk="0" fontAlgn="base" hangingPunct="0">
        <a:spcBef>
          <a:spcPct val="0"/>
        </a:spcBef>
        <a:spcAft>
          <a:spcPct val="0"/>
        </a:spcAft>
        <a:defRPr sz="2000" u="sng">
          <a:solidFill>
            <a:schemeClr val="tx2"/>
          </a:solidFill>
          <a:latin typeface="Arial" charset="0"/>
        </a:defRPr>
      </a:lvl4pPr>
      <a:lvl5pPr algn="l" rtl="0" eaLnBrk="0" fontAlgn="base" hangingPunct="0">
        <a:spcBef>
          <a:spcPct val="0"/>
        </a:spcBef>
        <a:spcAft>
          <a:spcPct val="0"/>
        </a:spcAft>
        <a:defRPr sz="2000" u="sng">
          <a:solidFill>
            <a:schemeClr val="tx2"/>
          </a:solidFill>
          <a:latin typeface="Arial" charset="0"/>
        </a:defRPr>
      </a:lvl5pPr>
      <a:lvl6pPr marL="457200" algn="l" rtl="0" fontAlgn="base">
        <a:spcBef>
          <a:spcPct val="0"/>
        </a:spcBef>
        <a:spcAft>
          <a:spcPct val="0"/>
        </a:spcAft>
        <a:defRPr sz="2000" u="sng">
          <a:solidFill>
            <a:schemeClr val="tx2"/>
          </a:solidFill>
          <a:latin typeface="Arial" charset="0"/>
        </a:defRPr>
      </a:lvl6pPr>
      <a:lvl7pPr marL="914400" algn="l" rtl="0" fontAlgn="base">
        <a:spcBef>
          <a:spcPct val="0"/>
        </a:spcBef>
        <a:spcAft>
          <a:spcPct val="0"/>
        </a:spcAft>
        <a:defRPr sz="2000" u="sng">
          <a:solidFill>
            <a:schemeClr val="tx2"/>
          </a:solidFill>
          <a:latin typeface="Arial" charset="0"/>
        </a:defRPr>
      </a:lvl7pPr>
      <a:lvl8pPr marL="1371600" algn="l" rtl="0" fontAlgn="base">
        <a:spcBef>
          <a:spcPct val="0"/>
        </a:spcBef>
        <a:spcAft>
          <a:spcPct val="0"/>
        </a:spcAft>
        <a:defRPr sz="2000" u="sng">
          <a:solidFill>
            <a:schemeClr val="tx2"/>
          </a:solidFill>
          <a:latin typeface="Arial" charset="0"/>
        </a:defRPr>
      </a:lvl8pPr>
      <a:lvl9pPr marL="1828800" algn="l" rtl="0" fontAlgn="base">
        <a:spcBef>
          <a:spcPct val="0"/>
        </a:spcBef>
        <a:spcAft>
          <a:spcPct val="0"/>
        </a:spcAft>
        <a:defRPr sz="2000" u="sng">
          <a:solidFill>
            <a:schemeClr val="tx2"/>
          </a:solidFill>
          <a:latin typeface="Arial" charset="0"/>
        </a:defRPr>
      </a:lvl9pPr>
    </p:titleStyle>
    <p:bodyStyle>
      <a:lvl1pPr marL="342900" indent="-342900" algn="l" rtl="0" eaLnBrk="0" fontAlgn="base" hangingPunct="0">
        <a:spcBef>
          <a:spcPct val="0"/>
        </a:spcBef>
        <a:spcAft>
          <a:spcPts val="1600"/>
        </a:spcAft>
        <a:defRPr sz="1400" b="1">
          <a:solidFill>
            <a:schemeClr val="tx1"/>
          </a:solidFill>
          <a:latin typeface="+mn-lt"/>
          <a:ea typeface="+mn-ea"/>
          <a:cs typeface="+mn-cs"/>
        </a:defRPr>
      </a:lvl1pPr>
      <a:lvl2pPr marL="115888" indent="-1588" algn="l" rtl="0" eaLnBrk="0" fontAlgn="base" hangingPunct="0">
        <a:spcBef>
          <a:spcPct val="20000"/>
        </a:spcBef>
        <a:spcAft>
          <a:spcPct val="0"/>
        </a:spcAft>
        <a:defRPr sz="1600">
          <a:solidFill>
            <a:schemeClr val="tx1"/>
          </a:solidFill>
          <a:latin typeface="Times New Roman" pitchFamily="18" charset="0"/>
        </a:defRPr>
      </a:lvl2pPr>
      <a:lvl3pPr marL="463550" indent="450850" algn="l" rtl="0" eaLnBrk="0" fontAlgn="base" hangingPunct="0">
        <a:spcBef>
          <a:spcPct val="20000"/>
        </a:spcBef>
        <a:spcAft>
          <a:spcPct val="0"/>
        </a:spcAft>
        <a:defRPr sz="2000" b="1" i="1">
          <a:solidFill>
            <a:schemeClr val="tx1"/>
          </a:solidFill>
          <a:latin typeface="Times New Roman" pitchFamily="18" charset="0"/>
        </a:defRPr>
      </a:lvl3pPr>
      <a:lvl4pPr marL="682625" indent="688975" algn="l" rtl="0" eaLnBrk="0" fontAlgn="base" hangingPunct="0">
        <a:spcBef>
          <a:spcPct val="20000"/>
        </a:spcBef>
        <a:spcAft>
          <a:spcPct val="0"/>
        </a:spcAft>
        <a:defRPr sz="2000" b="1" i="1">
          <a:solidFill>
            <a:schemeClr val="tx1"/>
          </a:solidFill>
          <a:latin typeface="Times New Roman" pitchFamily="18" charset="0"/>
        </a:defRPr>
      </a:lvl4pPr>
      <a:lvl5pPr marL="863600" indent="965200" algn="l" rtl="0" eaLnBrk="0" fontAlgn="base" hangingPunct="0">
        <a:spcBef>
          <a:spcPct val="20000"/>
        </a:spcBef>
        <a:spcAft>
          <a:spcPct val="0"/>
        </a:spcAft>
        <a:defRPr sz="2000" b="1" i="1">
          <a:solidFill>
            <a:schemeClr val="tx1"/>
          </a:solidFill>
          <a:latin typeface="Times New Roman" pitchFamily="18" charset="0"/>
        </a:defRPr>
      </a:lvl5pPr>
      <a:lvl6pPr marL="1320800" algn="l" rtl="0" fontAlgn="base">
        <a:spcBef>
          <a:spcPct val="20000"/>
        </a:spcBef>
        <a:spcAft>
          <a:spcPct val="0"/>
        </a:spcAft>
        <a:defRPr sz="2000" b="1" i="1">
          <a:solidFill>
            <a:schemeClr val="tx1"/>
          </a:solidFill>
          <a:latin typeface="Times New Roman" pitchFamily="18" charset="0"/>
        </a:defRPr>
      </a:lvl6pPr>
      <a:lvl7pPr marL="1778000" algn="l" rtl="0" fontAlgn="base">
        <a:spcBef>
          <a:spcPct val="20000"/>
        </a:spcBef>
        <a:spcAft>
          <a:spcPct val="0"/>
        </a:spcAft>
        <a:defRPr sz="2000" b="1" i="1">
          <a:solidFill>
            <a:schemeClr val="tx1"/>
          </a:solidFill>
          <a:latin typeface="Times New Roman" pitchFamily="18" charset="0"/>
        </a:defRPr>
      </a:lvl7pPr>
      <a:lvl8pPr marL="2235200" algn="l" rtl="0" fontAlgn="base">
        <a:spcBef>
          <a:spcPct val="20000"/>
        </a:spcBef>
        <a:spcAft>
          <a:spcPct val="0"/>
        </a:spcAft>
        <a:defRPr sz="2000" b="1" i="1">
          <a:solidFill>
            <a:schemeClr val="tx1"/>
          </a:solidFill>
          <a:latin typeface="Times New Roman" pitchFamily="18" charset="0"/>
        </a:defRPr>
      </a:lvl8pPr>
      <a:lvl9pPr marL="2692400" algn="l" rtl="0" fontAlgn="base">
        <a:spcBef>
          <a:spcPct val="20000"/>
        </a:spcBef>
        <a:spcAft>
          <a:spcPct val="0"/>
        </a:spcAft>
        <a:defRPr sz="2000" b="1" i="1">
          <a:solidFill>
            <a:schemeClr val="tx1"/>
          </a:solidFill>
          <a:latin typeface="Times New Roman" pitchFamily="18"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0F5F7"/>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flipV="1">
            <a:off x="0" y="0"/>
            <a:ext cx="9144000" cy="1600200"/>
          </a:xfrm>
          <a:prstGeom prst="rect">
            <a:avLst/>
          </a:prstGeom>
          <a:solidFill>
            <a:srgbClr val="F9F9F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27" name="Rectangle 10"/>
          <p:cNvSpPr>
            <a:spLocks noChangeArrowheads="1"/>
          </p:cNvSpPr>
          <p:nvPr/>
        </p:nvSpPr>
        <p:spPr bwMode="auto">
          <a:xfrm>
            <a:off x="0" y="1600200"/>
            <a:ext cx="457200" cy="5257800"/>
          </a:xfrm>
          <a:prstGeom prst="rect">
            <a:avLst/>
          </a:prstGeom>
          <a:solidFill>
            <a:srgbClr val="A0CED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28" name="Line 11"/>
          <p:cNvSpPr>
            <a:spLocks noChangeShapeType="1"/>
          </p:cNvSpPr>
          <p:nvPr/>
        </p:nvSpPr>
        <p:spPr bwMode="auto">
          <a:xfrm flipH="1">
            <a:off x="0" y="1600200"/>
            <a:ext cx="9144000"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tr-TR"/>
          </a:p>
        </p:txBody>
      </p:sp>
      <p:sp>
        <p:nvSpPr>
          <p:cNvPr id="1029" name="Rectangle 2"/>
          <p:cNvSpPr>
            <a:spLocks noGrp="1" noChangeArrowheads="1"/>
          </p:cNvSpPr>
          <p:nvPr>
            <p:ph type="title"/>
          </p:nvPr>
        </p:nvSpPr>
        <p:spPr bwMode="auto">
          <a:xfrm>
            <a:off x="-6999288" y="889000"/>
            <a:ext cx="17162463" cy="1390650"/>
          </a:xfrm>
          <a:prstGeom prst="rect">
            <a:avLst/>
          </a:prstGeom>
          <a:solidFill>
            <a:srgbClr val="FDC382"/>
          </a:solidFill>
          <a:ln>
            <a:noFill/>
          </a:ln>
          <a:effectLst>
            <a:outerShdw dist="63500" dir="2212194" algn="ctr" rotWithShape="0">
              <a:srgbClr val="5F5F5F"/>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none" lIns="182880" tIns="0" rIns="182880" bIns="0" numCol="1" anchor="ctr" anchorCtr="0" compatLnSpc="1">
            <a:prstTxWarp prst="textNoShape">
              <a:avLst/>
            </a:prstTxWarp>
            <a:spAutoFit/>
          </a:bodyPr>
          <a:lstStyle/>
          <a:p>
            <a:pPr lvl="0"/>
            <a:r>
              <a:rPr lang="en-US" smtClean="0"/>
              <a:t>Click to edit Master title style</a:t>
            </a:r>
          </a:p>
        </p:txBody>
      </p:sp>
      <p:sp>
        <p:nvSpPr>
          <p:cNvPr id="1030" name="Rectangle 3"/>
          <p:cNvSpPr>
            <a:spLocks noGrp="1" noChangeArrowheads="1"/>
          </p:cNvSpPr>
          <p:nvPr>
            <p:ph type="body" idx="1"/>
          </p:nvPr>
        </p:nvSpPr>
        <p:spPr bwMode="auto">
          <a:xfrm>
            <a:off x="914400" y="2514600"/>
            <a:ext cx="73152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1318"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Aft>
                <a:spcPct val="0"/>
              </a:spcAft>
              <a:buClrTx/>
              <a:defRPr sz="1400" smtClean="0">
                <a:solidFill>
                  <a:schemeClr val="tx1"/>
                </a:solidFill>
              </a:defRPr>
            </a:lvl1pPr>
          </a:lstStyle>
          <a:p>
            <a:pPr>
              <a:defRPr/>
            </a:pPr>
            <a:fld id="{0A8D8CDE-F317-4B2A-9643-CC502B1FF055}" type="slidenum">
              <a:rPr lang="en-US"/>
              <a:pPr>
                <a:defRPr/>
              </a:pPr>
              <a:t>‹#›</a:t>
            </a:fld>
            <a:endParaRPr lang="en-US"/>
          </a:p>
        </p:txBody>
      </p:sp>
      <p:sp>
        <p:nvSpPr>
          <p:cNvPr id="1032" name="Rectangle 8"/>
          <p:cNvSpPr>
            <a:spLocks noChangeArrowheads="1"/>
          </p:cNvSpPr>
          <p:nvPr/>
        </p:nvSpPr>
        <p:spPr bwMode="auto">
          <a:xfrm>
            <a:off x="5419725" y="6577013"/>
            <a:ext cx="3686175" cy="274637"/>
          </a:xfrm>
          <a:prstGeom prst="rect">
            <a:avLst/>
          </a:prstGeom>
          <a:noFill/>
          <a:ln>
            <a:noFill/>
          </a:ln>
          <a:effectLst/>
          <a:extLst>
            <a:ext uri="{909E8E84-426E-40DD-AFC4-6F175D3DCCD1}">
              <a14:hiddenFill xmlns:a14="http://schemas.microsoft.com/office/drawing/2010/main">
                <a:solidFill>
                  <a:srgbClr val="D0916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0"/>
              </a:spcAft>
              <a:buClrTx/>
            </a:pPr>
            <a:r>
              <a:rPr lang="en-US" sz="1200">
                <a:solidFill>
                  <a:schemeClr val="tx1"/>
                </a:solidFill>
                <a:sym typeface="Symbol" pitchFamily="18" charset="2"/>
              </a:rPr>
              <a:t></a:t>
            </a:r>
            <a:r>
              <a:rPr lang="en-US" sz="1200">
                <a:solidFill>
                  <a:srgbClr val="000000"/>
                </a:solidFill>
              </a:rPr>
              <a:t> 2005 Pearson Education, Inc.  All rights reserved.</a:t>
            </a:r>
          </a:p>
        </p:txBody>
      </p:sp>
      <p:sp>
        <p:nvSpPr>
          <p:cNvPr id="1033" name="AutoShape 14">
            <a:hlinkClick r:id="" action="ppaction://hlinkshowjump?jump=nextslide" highlightClick="1"/>
          </p:cNvPr>
          <p:cNvSpPr>
            <a:spLocks noChangeArrowheads="1"/>
          </p:cNvSpPr>
          <p:nvPr userDrawn="1"/>
        </p:nvSpPr>
        <p:spPr bwMode="auto">
          <a:xfrm>
            <a:off x="8686800" y="63246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1034" name="AutoShape 15">
            <a:hlinkClick r:id="" action="ppaction://hlinkshowjump?jump=previousslide" highlightClick="1"/>
          </p:cNvPr>
          <p:cNvSpPr>
            <a:spLocks noChangeArrowheads="1"/>
          </p:cNvSpPr>
          <p:nvPr userDrawn="1"/>
        </p:nvSpPr>
        <p:spPr bwMode="auto">
          <a:xfrm rot="10800000">
            <a:off x="8305800" y="63246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ctr" rtl="0" eaLnBrk="0" fontAlgn="base" hangingPunct="0">
        <a:lnSpc>
          <a:spcPct val="95000"/>
        </a:lnSpc>
        <a:spcBef>
          <a:spcPct val="0"/>
        </a:spcBef>
        <a:spcAft>
          <a:spcPct val="0"/>
        </a:spcAft>
        <a:defRPr sz="9600" b="1">
          <a:solidFill>
            <a:schemeClr val="bg1"/>
          </a:solidFill>
          <a:latin typeface="+mj-lt"/>
          <a:ea typeface="+mj-ea"/>
          <a:cs typeface="+mj-cs"/>
        </a:defRPr>
      </a:lvl1pPr>
      <a:lvl2pPr algn="ctr" rtl="0" eaLnBrk="0" fontAlgn="base" hangingPunct="0">
        <a:lnSpc>
          <a:spcPct val="95000"/>
        </a:lnSpc>
        <a:spcBef>
          <a:spcPct val="0"/>
        </a:spcBef>
        <a:spcAft>
          <a:spcPct val="0"/>
        </a:spcAft>
        <a:defRPr sz="9600" b="1">
          <a:solidFill>
            <a:schemeClr val="bg1"/>
          </a:solidFill>
          <a:latin typeface="Arial" charset="0"/>
        </a:defRPr>
      </a:lvl2pPr>
      <a:lvl3pPr algn="ctr" rtl="0" eaLnBrk="0" fontAlgn="base" hangingPunct="0">
        <a:lnSpc>
          <a:spcPct val="95000"/>
        </a:lnSpc>
        <a:spcBef>
          <a:spcPct val="0"/>
        </a:spcBef>
        <a:spcAft>
          <a:spcPct val="0"/>
        </a:spcAft>
        <a:defRPr sz="9600" b="1">
          <a:solidFill>
            <a:schemeClr val="bg1"/>
          </a:solidFill>
          <a:latin typeface="Arial" charset="0"/>
        </a:defRPr>
      </a:lvl3pPr>
      <a:lvl4pPr algn="ctr" rtl="0" eaLnBrk="0" fontAlgn="base" hangingPunct="0">
        <a:lnSpc>
          <a:spcPct val="95000"/>
        </a:lnSpc>
        <a:spcBef>
          <a:spcPct val="0"/>
        </a:spcBef>
        <a:spcAft>
          <a:spcPct val="0"/>
        </a:spcAft>
        <a:defRPr sz="9600" b="1">
          <a:solidFill>
            <a:schemeClr val="bg1"/>
          </a:solidFill>
          <a:latin typeface="Arial" charset="0"/>
        </a:defRPr>
      </a:lvl4pPr>
      <a:lvl5pPr algn="ctr" rtl="0" eaLnBrk="0" fontAlgn="base" hangingPunct="0">
        <a:lnSpc>
          <a:spcPct val="95000"/>
        </a:lnSpc>
        <a:spcBef>
          <a:spcPct val="0"/>
        </a:spcBef>
        <a:spcAft>
          <a:spcPct val="0"/>
        </a:spcAft>
        <a:defRPr sz="9600" b="1">
          <a:solidFill>
            <a:schemeClr val="bg1"/>
          </a:solidFill>
          <a:latin typeface="Arial" charset="0"/>
        </a:defRPr>
      </a:lvl5pPr>
      <a:lvl6pPr marL="457200" algn="ctr" rtl="0" fontAlgn="base">
        <a:lnSpc>
          <a:spcPct val="95000"/>
        </a:lnSpc>
        <a:spcBef>
          <a:spcPct val="0"/>
        </a:spcBef>
        <a:spcAft>
          <a:spcPct val="0"/>
        </a:spcAft>
        <a:defRPr sz="9600" b="1">
          <a:solidFill>
            <a:schemeClr val="bg1"/>
          </a:solidFill>
          <a:latin typeface="Arial" charset="0"/>
        </a:defRPr>
      </a:lvl6pPr>
      <a:lvl7pPr marL="914400" algn="ctr" rtl="0" fontAlgn="base">
        <a:lnSpc>
          <a:spcPct val="95000"/>
        </a:lnSpc>
        <a:spcBef>
          <a:spcPct val="0"/>
        </a:spcBef>
        <a:spcAft>
          <a:spcPct val="0"/>
        </a:spcAft>
        <a:defRPr sz="9600" b="1">
          <a:solidFill>
            <a:schemeClr val="bg1"/>
          </a:solidFill>
          <a:latin typeface="Arial" charset="0"/>
        </a:defRPr>
      </a:lvl7pPr>
      <a:lvl8pPr marL="1371600" algn="ctr" rtl="0" fontAlgn="base">
        <a:lnSpc>
          <a:spcPct val="95000"/>
        </a:lnSpc>
        <a:spcBef>
          <a:spcPct val="0"/>
        </a:spcBef>
        <a:spcAft>
          <a:spcPct val="0"/>
        </a:spcAft>
        <a:defRPr sz="9600" b="1">
          <a:solidFill>
            <a:schemeClr val="bg1"/>
          </a:solidFill>
          <a:latin typeface="Arial" charset="0"/>
        </a:defRPr>
      </a:lvl8pPr>
      <a:lvl9pPr marL="1828800" algn="ctr" rtl="0" fontAlgn="base">
        <a:lnSpc>
          <a:spcPct val="95000"/>
        </a:lnSpc>
        <a:spcBef>
          <a:spcPct val="0"/>
        </a:spcBef>
        <a:spcAft>
          <a:spcPct val="0"/>
        </a:spcAft>
        <a:defRPr sz="9600" b="1">
          <a:solidFill>
            <a:schemeClr val="bg1"/>
          </a:solidFill>
          <a:latin typeface="Arial" charset="0"/>
        </a:defRPr>
      </a:lvl9pPr>
    </p:titleStyle>
    <p:bodyStyle>
      <a:lvl1pPr marL="342900" indent="-342900" algn="ctr" rtl="0" eaLnBrk="0" fontAlgn="base" hangingPunct="0">
        <a:lnSpc>
          <a:spcPct val="95000"/>
        </a:lnSpc>
        <a:spcBef>
          <a:spcPct val="0"/>
        </a:spcBef>
        <a:spcAft>
          <a:spcPct val="20000"/>
        </a:spcAft>
        <a:defRPr sz="6000" b="1">
          <a:solidFill>
            <a:srgbClr val="4F87C6"/>
          </a:solidFill>
          <a:latin typeface="+mn-lt"/>
          <a:ea typeface="+mn-ea"/>
          <a:cs typeface="+mn-cs"/>
        </a:defRPr>
      </a:lvl1pPr>
      <a:lvl2pPr marL="742950" indent="-285750" algn="ctr" rtl="0" eaLnBrk="0" fontAlgn="base" hangingPunct="0">
        <a:lnSpc>
          <a:spcPct val="95000"/>
        </a:lnSpc>
        <a:spcBef>
          <a:spcPct val="0"/>
        </a:spcBef>
        <a:spcAft>
          <a:spcPct val="20000"/>
        </a:spcAft>
        <a:defRPr sz="4000" b="1" i="1">
          <a:solidFill>
            <a:schemeClr val="tx1"/>
          </a:solidFill>
          <a:latin typeface="+mn-lt"/>
        </a:defRPr>
      </a:lvl2pPr>
      <a:lvl3pPr marL="1143000" indent="-228600" algn="l" rtl="0" eaLnBrk="0" fontAlgn="base" hangingPunct="0">
        <a:lnSpc>
          <a:spcPct val="95000"/>
        </a:lnSpc>
        <a:spcBef>
          <a:spcPct val="0"/>
        </a:spcBef>
        <a:spcAft>
          <a:spcPct val="20000"/>
        </a:spcAft>
        <a:defRPr sz="2400">
          <a:solidFill>
            <a:schemeClr val="tx1"/>
          </a:solidFill>
          <a:latin typeface="+mn-lt"/>
        </a:defRPr>
      </a:lvl3pPr>
      <a:lvl4pPr marL="1600200" indent="-228600" algn="l" rtl="0" eaLnBrk="0" fontAlgn="base" hangingPunct="0">
        <a:lnSpc>
          <a:spcPct val="95000"/>
        </a:lnSpc>
        <a:spcBef>
          <a:spcPct val="0"/>
        </a:spcBef>
        <a:spcAft>
          <a:spcPct val="20000"/>
        </a:spcAft>
        <a:defRPr sz="2000">
          <a:solidFill>
            <a:schemeClr val="tx1"/>
          </a:solidFill>
          <a:latin typeface="+mn-lt"/>
        </a:defRPr>
      </a:lvl4pPr>
      <a:lvl5pPr marL="2057400" indent="-228600" algn="l" rtl="0" eaLnBrk="0" fontAlgn="base" hangingPunct="0">
        <a:lnSpc>
          <a:spcPct val="95000"/>
        </a:lnSpc>
        <a:spcBef>
          <a:spcPct val="0"/>
        </a:spcBef>
        <a:spcAft>
          <a:spcPct val="20000"/>
        </a:spcAft>
        <a:defRPr sz="2000">
          <a:solidFill>
            <a:schemeClr val="tx1"/>
          </a:solidFill>
          <a:latin typeface="+mn-lt"/>
        </a:defRPr>
      </a:lvl5pPr>
      <a:lvl6pPr marL="2514600" indent="-228600" algn="l" rtl="0" fontAlgn="base">
        <a:lnSpc>
          <a:spcPct val="95000"/>
        </a:lnSpc>
        <a:spcBef>
          <a:spcPct val="0"/>
        </a:spcBef>
        <a:spcAft>
          <a:spcPct val="20000"/>
        </a:spcAft>
        <a:defRPr sz="2000">
          <a:solidFill>
            <a:schemeClr val="tx1"/>
          </a:solidFill>
          <a:latin typeface="+mn-lt"/>
        </a:defRPr>
      </a:lvl6pPr>
      <a:lvl7pPr marL="2971800" indent="-228600" algn="l" rtl="0" fontAlgn="base">
        <a:lnSpc>
          <a:spcPct val="95000"/>
        </a:lnSpc>
        <a:spcBef>
          <a:spcPct val="0"/>
        </a:spcBef>
        <a:spcAft>
          <a:spcPct val="20000"/>
        </a:spcAft>
        <a:defRPr sz="2000">
          <a:solidFill>
            <a:schemeClr val="tx1"/>
          </a:solidFill>
          <a:latin typeface="+mn-lt"/>
        </a:defRPr>
      </a:lvl7pPr>
      <a:lvl8pPr marL="3429000" indent="-228600" algn="l" rtl="0" fontAlgn="base">
        <a:lnSpc>
          <a:spcPct val="95000"/>
        </a:lnSpc>
        <a:spcBef>
          <a:spcPct val="0"/>
        </a:spcBef>
        <a:spcAft>
          <a:spcPct val="20000"/>
        </a:spcAft>
        <a:defRPr sz="2000">
          <a:solidFill>
            <a:schemeClr val="tx1"/>
          </a:solidFill>
          <a:latin typeface="+mn-lt"/>
        </a:defRPr>
      </a:lvl8pPr>
      <a:lvl9pPr marL="3886200" indent="-228600" algn="l" rtl="0" fontAlgn="base">
        <a:lnSpc>
          <a:spcPct val="95000"/>
        </a:lnSpc>
        <a:spcBef>
          <a:spcPct val="0"/>
        </a:spcBef>
        <a:spcAft>
          <a:spcPct val="20000"/>
        </a:spcAft>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A0CED6"/>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flipV="1">
            <a:off x="0" y="0"/>
            <a:ext cx="9144000" cy="457200"/>
          </a:xfrm>
          <a:prstGeom prst="rect">
            <a:avLst/>
          </a:prstGeom>
          <a:solidFill>
            <a:srgbClr val="F9F9F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51" name="Rectangle 3"/>
          <p:cNvSpPr>
            <a:spLocks noChangeArrowheads="1"/>
          </p:cNvSpPr>
          <p:nvPr/>
        </p:nvSpPr>
        <p:spPr bwMode="auto">
          <a:xfrm>
            <a:off x="0" y="457200"/>
            <a:ext cx="914400" cy="6400800"/>
          </a:xfrm>
          <a:prstGeom prst="rect">
            <a:avLst/>
          </a:prstGeom>
          <a:solidFill>
            <a:srgbClr val="F0F5F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052" name="Line 4"/>
          <p:cNvSpPr>
            <a:spLocks noChangeShapeType="1"/>
          </p:cNvSpPr>
          <p:nvPr/>
        </p:nvSpPr>
        <p:spPr bwMode="auto">
          <a:xfrm flipH="1">
            <a:off x="0" y="457200"/>
            <a:ext cx="9144000" cy="0"/>
          </a:xfrm>
          <a:prstGeom prst="line">
            <a:avLst/>
          </a:prstGeom>
          <a:noFill/>
          <a:ln w="1270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tr-TR"/>
          </a:p>
        </p:txBody>
      </p:sp>
      <p:sp>
        <p:nvSpPr>
          <p:cNvPr id="2053" name="Rectangle 5"/>
          <p:cNvSpPr>
            <a:spLocks noGrp="1" noChangeArrowheads="1"/>
          </p:cNvSpPr>
          <p:nvPr>
            <p:ph type="body" idx="1"/>
          </p:nvPr>
        </p:nvSpPr>
        <p:spPr bwMode="auto">
          <a:xfrm>
            <a:off x="1219200" y="762000"/>
            <a:ext cx="7772400" cy="20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9446"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Aft>
                <a:spcPct val="0"/>
              </a:spcAft>
              <a:buClrTx/>
              <a:defRPr sz="1200" smtClean="0">
                <a:solidFill>
                  <a:schemeClr val="tx1"/>
                </a:solidFill>
              </a:defRPr>
            </a:lvl1pPr>
          </a:lstStyle>
          <a:p>
            <a:pPr>
              <a:defRPr/>
            </a:pPr>
            <a:fld id="{52141F66-2FC1-4875-8E33-BCBF33C34E92}" type="slidenum">
              <a:rPr lang="en-US"/>
              <a:pPr>
                <a:defRPr/>
              </a:pPr>
              <a:t>‹#›</a:t>
            </a:fld>
            <a:endParaRPr lang="en-US"/>
          </a:p>
        </p:txBody>
      </p:sp>
      <p:sp>
        <p:nvSpPr>
          <p:cNvPr id="2055" name="Rectangle 7"/>
          <p:cNvSpPr>
            <a:spLocks noGrp="1" noChangeArrowheads="1"/>
          </p:cNvSpPr>
          <p:nvPr>
            <p:ph type="title"/>
          </p:nvPr>
        </p:nvSpPr>
        <p:spPr bwMode="auto">
          <a:xfrm>
            <a:off x="0" y="0"/>
            <a:ext cx="6705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6" name="Rectangle 8"/>
          <p:cNvSpPr>
            <a:spLocks noChangeArrowheads="1"/>
          </p:cNvSpPr>
          <p:nvPr/>
        </p:nvSpPr>
        <p:spPr bwMode="auto">
          <a:xfrm>
            <a:off x="5497513" y="6583363"/>
            <a:ext cx="36433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spcAft>
                <a:spcPct val="0"/>
              </a:spcAft>
              <a:buClrTx/>
            </a:pPr>
            <a:r>
              <a:rPr lang="en-US" sz="1200">
                <a:solidFill>
                  <a:schemeClr val="tx1"/>
                </a:solidFill>
                <a:sym typeface="Symbol" pitchFamily="18" charset="2"/>
              </a:rPr>
              <a:t></a:t>
            </a:r>
            <a:r>
              <a:rPr lang="en-US" sz="1200">
                <a:solidFill>
                  <a:srgbClr val="000000"/>
                </a:solidFill>
              </a:rPr>
              <a:t> 2005 Pearson Education Inc.  All rights reserved.</a:t>
            </a:r>
          </a:p>
        </p:txBody>
      </p:sp>
      <p:sp>
        <p:nvSpPr>
          <p:cNvPr id="2057" name="AutoShape 9">
            <a:hlinkClick r:id="" action="ppaction://hlinkshowjump?jump=nextslide" highlightClick="1"/>
          </p:cNvPr>
          <p:cNvSpPr>
            <a:spLocks noChangeArrowheads="1"/>
          </p:cNvSpPr>
          <p:nvPr/>
        </p:nvSpPr>
        <p:spPr bwMode="auto">
          <a:xfrm>
            <a:off x="8686800" y="6324600"/>
            <a:ext cx="304800" cy="228600"/>
          </a:xfrm>
          <a:prstGeom prst="actionButtonForwardNext">
            <a:avLst/>
          </a:prstGeom>
          <a:solidFill>
            <a:srgbClr val="F0F5F7"/>
          </a:solidFill>
          <a:ln>
            <a:noFill/>
          </a:ln>
          <a:effectLst/>
          <a:extLs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2058" name="AutoShape 10">
            <a:hlinkClick r:id="" action="ppaction://hlinkshowjump?jump=previousslide" highlightClick="1"/>
          </p:cNvPr>
          <p:cNvSpPr>
            <a:spLocks noChangeArrowheads="1"/>
          </p:cNvSpPr>
          <p:nvPr/>
        </p:nvSpPr>
        <p:spPr bwMode="auto">
          <a:xfrm rot="10800000">
            <a:off x="8305800" y="6324600"/>
            <a:ext cx="304800" cy="228600"/>
          </a:xfrm>
          <a:prstGeom prst="actionButtonForwardNext">
            <a:avLst/>
          </a:prstGeom>
          <a:solidFill>
            <a:srgbClr val="F0F5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ctr" rtl="0" eaLnBrk="0" fontAlgn="base" hangingPunct="0">
        <a:spcBef>
          <a:spcPct val="0"/>
        </a:spcBef>
        <a:spcAft>
          <a:spcPct val="0"/>
        </a:spcAft>
        <a:defRPr sz="1400" b="1">
          <a:solidFill>
            <a:schemeClr val="bg1"/>
          </a:solidFill>
          <a:latin typeface="+mj-lt"/>
          <a:ea typeface="+mj-ea"/>
          <a:cs typeface="+mj-cs"/>
        </a:defRPr>
      </a:lvl1pPr>
      <a:lvl2pPr algn="ctr" rtl="0" eaLnBrk="0" fontAlgn="base" hangingPunct="0">
        <a:spcBef>
          <a:spcPct val="0"/>
        </a:spcBef>
        <a:spcAft>
          <a:spcPct val="0"/>
        </a:spcAft>
        <a:defRPr sz="1400" b="1">
          <a:solidFill>
            <a:schemeClr val="bg1"/>
          </a:solidFill>
          <a:latin typeface="AvantGarde" pitchFamily="34" charset="0"/>
        </a:defRPr>
      </a:lvl2pPr>
      <a:lvl3pPr algn="ctr" rtl="0" eaLnBrk="0" fontAlgn="base" hangingPunct="0">
        <a:spcBef>
          <a:spcPct val="0"/>
        </a:spcBef>
        <a:spcAft>
          <a:spcPct val="0"/>
        </a:spcAft>
        <a:defRPr sz="1400" b="1">
          <a:solidFill>
            <a:schemeClr val="bg1"/>
          </a:solidFill>
          <a:latin typeface="AvantGarde" pitchFamily="34" charset="0"/>
        </a:defRPr>
      </a:lvl3pPr>
      <a:lvl4pPr algn="ctr" rtl="0" eaLnBrk="0" fontAlgn="base" hangingPunct="0">
        <a:spcBef>
          <a:spcPct val="0"/>
        </a:spcBef>
        <a:spcAft>
          <a:spcPct val="0"/>
        </a:spcAft>
        <a:defRPr sz="1400" b="1">
          <a:solidFill>
            <a:schemeClr val="bg1"/>
          </a:solidFill>
          <a:latin typeface="AvantGarde" pitchFamily="34" charset="0"/>
        </a:defRPr>
      </a:lvl4pPr>
      <a:lvl5pPr algn="ctr" rtl="0" eaLnBrk="0" fontAlgn="base" hangingPunct="0">
        <a:spcBef>
          <a:spcPct val="0"/>
        </a:spcBef>
        <a:spcAft>
          <a:spcPct val="0"/>
        </a:spcAft>
        <a:defRPr sz="1400" b="1">
          <a:solidFill>
            <a:schemeClr val="bg1"/>
          </a:solidFill>
          <a:latin typeface="AvantGarde" pitchFamily="34" charset="0"/>
        </a:defRPr>
      </a:lvl5pPr>
      <a:lvl6pPr marL="457200" algn="ctr" rtl="0" fontAlgn="base">
        <a:spcBef>
          <a:spcPct val="0"/>
        </a:spcBef>
        <a:spcAft>
          <a:spcPct val="0"/>
        </a:spcAft>
        <a:defRPr sz="1400" b="1">
          <a:solidFill>
            <a:schemeClr val="bg1"/>
          </a:solidFill>
          <a:latin typeface="AvantGarde" pitchFamily="34" charset="0"/>
        </a:defRPr>
      </a:lvl6pPr>
      <a:lvl7pPr marL="914400" algn="ctr" rtl="0" fontAlgn="base">
        <a:spcBef>
          <a:spcPct val="0"/>
        </a:spcBef>
        <a:spcAft>
          <a:spcPct val="0"/>
        </a:spcAft>
        <a:defRPr sz="1400" b="1">
          <a:solidFill>
            <a:schemeClr val="bg1"/>
          </a:solidFill>
          <a:latin typeface="AvantGarde" pitchFamily="34" charset="0"/>
        </a:defRPr>
      </a:lvl7pPr>
      <a:lvl8pPr marL="1371600" algn="ctr" rtl="0" fontAlgn="base">
        <a:spcBef>
          <a:spcPct val="0"/>
        </a:spcBef>
        <a:spcAft>
          <a:spcPct val="0"/>
        </a:spcAft>
        <a:defRPr sz="1400" b="1">
          <a:solidFill>
            <a:schemeClr val="bg1"/>
          </a:solidFill>
          <a:latin typeface="AvantGarde" pitchFamily="34" charset="0"/>
        </a:defRPr>
      </a:lvl8pPr>
      <a:lvl9pPr marL="1828800" algn="ctr" rtl="0" fontAlgn="base">
        <a:spcBef>
          <a:spcPct val="0"/>
        </a:spcBef>
        <a:spcAft>
          <a:spcPct val="0"/>
        </a:spcAft>
        <a:defRPr sz="1400" b="1">
          <a:solidFill>
            <a:schemeClr val="bg1"/>
          </a:solidFill>
          <a:latin typeface="AvantGarde" pitchFamily="34" charset="0"/>
        </a:defRPr>
      </a:lvl9pPr>
    </p:titleStyle>
    <p:bodyStyle>
      <a:lvl1pPr marL="342900" indent="-342900" algn="l" rtl="0" eaLnBrk="0" fontAlgn="base" hangingPunct="0">
        <a:lnSpc>
          <a:spcPct val="95000"/>
        </a:lnSpc>
        <a:spcBef>
          <a:spcPct val="0"/>
        </a:spcBef>
        <a:spcAft>
          <a:spcPct val="20000"/>
        </a:spcAft>
        <a:buFont typeface="Times" pitchFamily="18" charset="0"/>
        <a:defRPr sz="2800" b="1" i="1">
          <a:solidFill>
            <a:schemeClr val="tx1"/>
          </a:solidFill>
          <a:latin typeface="+mn-lt"/>
          <a:ea typeface="+mn-ea"/>
          <a:cs typeface="+mn-cs"/>
        </a:defRPr>
      </a:lvl1pPr>
      <a:lvl2pPr marL="803275" indent="-346075" algn="l" rtl="0" eaLnBrk="0" fontAlgn="base" hangingPunct="0">
        <a:lnSpc>
          <a:spcPct val="95000"/>
        </a:lnSpc>
        <a:spcBef>
          <a:spcPct val="0"/>
        </a:spcBef>
        <a:spcAft>
          <a:spcPct val="30000"/>
        </a:spcAft>
        <a:buFont typeface="Arial" charset="0"/>
        <a:buChar char="—"/>
        <a:defRPr sz="2200" b="1">
          <a:solidFill>
            <a:schemeClr val="tx1"/>
          </a:solidFill>
          <a:latin typeface="+mn-lt"/>
        </a:defRPr>
      </a:lvl2pPr>
      <a:lvl3pPr marL="3030538" indent="-117475" algn="l" rtl="0" eaLnBrk="0" fontAlgn="base" hangingPunct="0">
        <a:spcBef>
          <a:spcPct val="20000"/>
        </a:spcBef>
        <a:spcAft>
          <a:spcPct val="0"/>
        </a:spcAft>
        <a:buFont typeface="Times" pitchFamily="18" charset="0"/>
        <a:buChar char="•"/>
        <a:defRPr sz="2000">
          <a:solidFill>
            <a:schemeClr val="tx1"/>
          </a:solidFill>
          <a:latin typeface="+mn-lt"/>
        </a:defRPr>
      </a:lvl3pPr>
      <a:lvl4pPr marL="3373438" indent="-228600" algn="l" rtl="0" eaLnBrk="0" fontAlgn="base" hangingPunct="0">
        <a:spcBef>
          <a:spcPct val="20000"/>
        </a:spcBef>
        <a:spcAft>
          <a:spcPct val="0"/>
        </a:spcAft>
        <a:buFont typeface="Times" pitchFamily="18" charset="0"/>
        <a:buChar char="–"/>
        <a:defRPr sz="2000">
          <a:solidFill>
            <a:schemeClr val="tx1"/>
          </a:solidFill>
          <a:latin typeface="+mn-lt"/>
        </a:defRPr>
      </a:lvl4pPr>
      <a:lvl5pPr marL="3716338" indent="-228600" algn="l" rtl="0" eaLnBrk="0" fontAlgn="base" hangingPunct="0">
        <a:spcBef>
          <a:spcPct val="20000"/>
        </a:spcBef>
        <a:spcAft>
          <a:spcPct val="0"/>
        </a:spcAft>
        <a:buFont typeface="Times" pitchFamily="18" charset="0"/>
        <a:buChar char="•"/>
        <a:defRPr sz="2000">
          <a:solidFill>
            <a:schemeClr val="tx1"/>
          </a:solidFill>
          <a:latin typeface="+mn-lt"/>
        </a:defRPr>
      </a:lvl5pPr>
      <a:lvl6pPr marL="4173538" indent="-228600" algn="l" rtl="0" fontAlgn="base">
        <a:spcBef>
          <a:spcPct val="20000"/>
        </a:spcBef>
        <a:spcAft>
          <a:spcPct val="0"/>
        </a:spcAft>
        <a:buFont typeface="Times" pitchFamily="18" charset="0"/>
        <a:buChar char="•"/>
        <a:defRPr sz="2000">
          <a:solidFill>
            <a:schemeClr val="tx1"/>
          </a:solidFill>
          <a:latin typeface="+mn-lt"/>
        </a:defRPr>
      </a:lvl6pPr>
      <a:lvl7pPr marL="4630738" indent="-228600" algn="l" rtl="0" fontAlgn="base">
        <a:spcBef>
          <a:spcPct val="20000"/>
        </a:spcBef>
        <a:spcAft>
          <a:spcPct val="0"/>
        </a:spcAft>
        <a:buFont typeface="Times" pitchFamily="18" charset="0"/>
        <a:buChar char="•"/>
        <a:defRPr sz="2000">
          <a:solidFill>
            <a:schemeClr val="tx1"/>
          </a:solidFill>
          <a:latin typeface="+mn-lt"/>
        </a:defRPr>
      </a:lvl7pPr>
      <a:lvl8pPr marL="5087938" indent="-228600" algn="l" rtl="0" fontAlgn="base">
        <a:spcBef>
          <a:spcPct val="20000"/>
        </a:spcBef>
        <a:spcAft>
          <a:spcPct val="0"/>
        </a:spcAft>
        <a:buFont typeface="Times" pitchFamily="18" charset="0"/>
        <a:buChar char="•"/>
        <a:defRPr sz="2000">
          <a:solidFill>
            <a:schemeClr val="tx1"/>
          </a:solidFill>
          <a:latin typeface="+mn-lt"/>
        </a:defRPr>
      </a:lvl8pPr>
      <a:lvl9pPr marL="5545138" indent="-228600" algn="l" rtl="0" fontAlgn="base">
        <a:spcBef>
          <a:spcPct val="20000"/>
        </a:spcBef>
        <a:spcAft>
          <a:spcPct val="0"/>
        </a:spcAft>
        <a:buFont typeface="Times" pitchFamily="18" charset="0"/>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0F5F7"/>
        </a:solidFill>
        <a:effectLst/>
      </p:bgPr>
    </p:bg>
    <p:spTree>
      <p:nvGrpSpPr>
        <p:cNvPr id="1" name=""/>
        <p:cNvGrpSpPr/>
        <p:nvPr/>
      </p:nvGrpSpPr>
      <p:grpSpPr>
        <a:xfrm>
          <a:off x="0" y="0"/>
          <a:ext cx="0" cy="0"/>
          <a:chOff x="0" y="0"/>
          <a:chExt cx="0" cy="0"/>
        </a:xfrm>
      </p:grpSpPr>
      <p:sp>
        <p:nvSpPr>
          <p:cNvPr id="3074" name="Line 2"/>
          <p:cNvSpPr>
            <a:spLocks noChangeShapeType="1"/>
          </p:cNvSpPr>
          <p:nvPr/>
        </p:nvSpPr>
        <p:spPr bwMode="auto">
          <a:xfrm flipH="1">
            <a:off x="152400" y="457200"/>
            <a:ext cx="8991600" cy="0"/>
          </a:xfrm>
          <a:prstGeom prst="line">
            <a:avLst/>
          </a:prstGeom>
          <a:noFill/>
          <a:ln w="38100">
            <a:solidFill>
              <a:srgbClr val="67B4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tr-TR"/>
          </a:p>
        </p:txBody>
      </p:sp>
      <p:sp>
        <p:nvSpPr>
          <p:cNvPr id="3075" name="Rectangle 3"/>
          <p:cNvSpPr>
            <a:spLocks noGrp="1" noChangeArrowheads="1"/>
          </p:cNvSpPr>
          <p:nvPr>
            <p:ph type="body" idx="1"/>
          </p:nvPr>
        </p:nvSpPr>
        <p:spPr bwMode="auto">
          <a:xfrm>
            <a:off x="990600" y="1255713"/>
            <a:ext cx="7239000"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7156" name="Rectangle 4"/>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Aft>
                <a:spcPct val="0"/>
              </a:spcAft>
              <a:buClrTx/>
              <a:defRPr sz="1200" smtClean="0">
                <a:solidFill>
                  <a:schemeClr val="tx1"/>
                </a:solidFill>
              </a:defRPr>
            </a:lvl1pPr>
          </a:lstStyle>
          <a:p>
            <a:pPr>
              <a:defRPr/>
            </a:pPr>
            <a:fld id="{55FD6FB7-6125-4A16-BF26-3E02DA250F02}" type="slidenum">
              <a:rPr lang="en-US"/>
              <a:pPr>
                <a:defRPr/>
              </a:pPr>
              <a:t>‹#›</a:t>
            </a:fld>
            <a:endParaRPr lang="en-US"/>
          </a:p>
        </p:txBody>
      </p:sp>
      <p:sp>
        <p:nvSpPr>
          <p:cNvPr id="3077" name="Rectangle 7"/>
          <p:cNvSpPr>
            <a:spLocks noGrp="1" noChangeArrowheads="1"/>
          </p:cNvSpPr>
          <p:nvPr>
            <p:ph type="title"/>
          </p:nvPr>
        </p:nvSpPr>
        <p:spPr bwMode="auto">
          <a:xfrm>
            <a:off x="762000" y="533400"/>
            <a:ext cx="6705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8" name="Line 9"/>
          <p:cNvSpPr>
            <a:spLocks noChangeShapeType="1"/>
          </p:cNvSpPr>
          <p:nvPr/>
        </p:nvSpPr>
        <p:spPr bwMode="auto">
          <a:xfrm flipH="1" flipV="1">
            <a:off x="685800" y="76200"/>
            <a:ext cx="0" cy="6781800"/>
          </a:xfrm>
          <a:prstGeom prst="line">
            <a:avLst/>
          </a:prstGeom>
          <a:noFill/>
          <a:ln w="38100">
            <a:solidFill>
              <a:srgbClr val="67B4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tr-TR"/>
          </a:p>
        </p:txBody>
      </p:sp>
      <p:sp>
        <p:nvSpPr>
          <p:cNvPr id="3079" name="AutoShape 14">
            <a:hlinkClick r:id="" action="ppaction://hlinkshowjump?jump=nextslide" highlightClick="1"/>
          </p:cNvPr>
          <p:cNvSpPr>
            <a:spLocks noChangeArrowheads="1"/>
          </p:cNvSpPr>
          <p:nvPr userDrawn="1"/>
        </p:nvSpPr>
        <p:spPr bwMode="auto">
          <a:xfrm>
            <a:off x="8686800" y="63246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3080" name="AutoShape 15">
            <a:hlinkClick r:id="" action="ppaction://hlinkshowjump?jump=previousslide" highlightClick="1"/>
          </p:cNvPr>
          <p:cNvSpPr>
            <a:spLocks noChangeArrowheads="1"/>
          </p:cNvSpPr>
          <p:nvPr userDrawn="1"/>
        </p:nvSpPr>
        <p:spPr bwMode="auto">
          <a:xfrm rot="10800000">
            <a:off x="8305800" y="63246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3081" name="Rectangle 16"/>
          <p:cNvSpPr>
            <a:spLocks noChangeArrowheads="1"/>
          </p:cNvSpPr>
          <p:nvPr userDrawn="1"/>
        </p:nvSpPr>
        <p:spPr bwMode="auto">
          <a:xfrm>
            <a:off x="5419725" y="6577013"/>
            <a:ext cx="3686175" cy="274637"/>
          </a:xfrm>
          <a:prstGeom prst="rect">
            <a:avLst/>
          </a:prstGeom>
          <a:noFill/>
          <a:ln>
            <a:noFill/>
          </a:ln>
          <a:effectLst/>
          <a:extLst>
            <a:ext uri="{909E8E84-426E-40DD-AFC4-6F175D3DCCD1}">
              <a14:hiddenFill xmlns:a14="http://schemas.microsoft.com/office/drawing/2010/main">
                <a:solidFill>
                  <a:srgbClr val="D0916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0"/>
              </a:spcAft>
              <a:buClrTx/>
            </a:pPr>
            <a:r>
              <a:rPr lang="en-US" sz="1200">
                <a:solidFill>
                  <a:schemeClr val="tx1"/>
                </a:solidFill>
                <a:sym typeface="Symbol" pitchFamily="18" charset="2"/>
              </a:rPr>
              <a:t></a:t>
            </a:r>
            <a:r>
              <a:rPr lang="en-US" sz="1200">
                <a:solidFill>
                  <a:srgbClr val="000000"/>
                </a:solidFill>
              </a:rPr>
              <a:t> 2005 Pearson Education, Inc.  All rights reserved.</a:t>
            </a: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rtl="0" eaLnBrk="0" fontAlgn="base" hangingPunct="0">
        <a:spcBef>
          <a:spcPct val="0"/>
        </a:spcBef>
        <a:spcAft>
          <a:spcPct val="0"/>
        </a:spcAft>
        <a:defRPr sz="3600" b="1">
          <a:solidFill>
            <a:srgbClr val="F9A75E"/>
          </a:solidFill>
          <a:latin typeface="+mj-lt"/>
          <a:ea typeface="+mj-ea"/>
          <a:cs typeface="+mj-cs"/>
        </a:defRPr>
      </a:lvl1pPr>
      <a:lvl2pPr algn="l" rtl="0" eaLnBrk="0" fontAlgn="base" hangingPunct="0">
        <a:spcBef>
          <a:spcPct val="0"/>
        </a:spcBef>
        <a:spcAft>
          <a:spcPct val="0"/>
        </a:spcAft>
        <a:defRPr sz="3600" b="1">
          <a:solidFill>
            <a:srgbClr val="F9A75E"/>
          </a:solidFill>
          <a:latin typeface="Arial" charset="0"/>
        </a:defRPr>
      </a:lvl2pPr>
      <a:lvl3pPr algn="l" rtl="0" eaLnBrk="0" fontAlgn="base" hangingPunct="0">
        <a:spcBef>
          <a:spcPct val="0"/>
        </a:spcBef>
        <a:spcAft>
          <a:spcPct val="0"/>
        </a:spcAft>
        <a:defRPr sz="3600" b="1">
          <a:solidFill>
            <a:srgbClr val="F9A75E"/>
          </a:solidFill>
          <a:latin typeface="Arial" charset="0"/>
        </a:defRPr>
      </a:lvl3pPr>
      <a:lvl4pPr algn="l" rtl="0" eaLnBrk="0" fontAlgn="base" hangingPunct="0">
        <a:spcBef>
          <a:spcPct val="0"/>
        </a:spcBef>
        <a:spcAft>
          <a:spcPct val="0"/>
        </a:spcAft>
        <a:defRPr sz="3600" b="1">
          <a:solidFill>
            <a:srgbClr val="F9A75E"/>
          </a:solidFill>
          <a:latin typeface="Arial" charset="0"/>
        </a:defRPr>
      </a:lvl4pPr>
      <a:lvl5pPr algn="l" rtl="0" eaLnBrk="0" fontAlgn="base" hangingPunct="0">
        <a:spcBef>
          <a:spcPct val="0"/>
        </a:spcBef>
        <a:spcAft>
          <a:spcPct val="0"/>
        </a:spcAft>
        <a:defRPr sz="3600" b="1">
          <a:solidFill>
            <a:srgbClr val="F9A75E"/>
          </a:solidFill>
          <a:latin typeface="Arial" charset="0"/>
        </a:defRPr>
      </a:lvl5pPr>
      <a:lvl6pPr marL="457200" algn="l" rtl="0" fontAlgn="base">
        <a:spcBef>
          <a:spcPct val="0"/>
        </a:spcBef>
        <a:spcAft>
          <a:spcPct val="0"/>
        </a:spcAft>
        <a:defRPr sz="3600" b="1">
          <a:solidFill>
            <a:srgbClr val="F9A75E"/>
          </a:solidFill>
          <a:latin typeface="Arial" charset="0"/>
        </a:defRPr>
      </a:lvl6pPr>
      <a:lvl7pPr marL="914400" algn="l" rtl="0" fontAlgn="base">
        <a:spcBef>
          <a:spcPct val="0"/>
        </a:spcBef>
        <a:spcAft>
          <a:spcPct val="0"/>
        </a:spcAft>
        <a:defRPr sz="3600" b="1">
          <a:solidFill>
            <a:srgbClr val="F9A75E"/>
          </a:solidFill>
          <a:latin typeface="Arial" charset="0"/>
        </a:defRPr>
      </a:lvl7pPr>
      <a:lvl8pPr marL="1371600" algn="l" rtl="0" fontAlgn="base">
        <a:spcBef>
          <a:spcPct val="0"/>
        </a:spcBef>
        <a:spcAft>
          <a:spcPct val="0"/>
        </a:spcAft>
        <a:defRPr sz="3600" b="1">
          <a:solidFill>
            <a:srgbClr val="F9A75E"/>
          </a:solidFill>
          <a:latin typeface="Arial" charset="0"/>
        </a:defRPr>
      </a:lvl8pPr>
      <a:lvl9pPr marL="1828800" algn="l" rtl="0" fontAlgn="base">
        <a:spcBef>
          <a:spcPct val="0"/>
        </a:spcBef>
        <a:spcAft>
          <a:spcPct val="0"/>
        </a:spcAft>
        <a:defRPr sz="3600" b="1">
          <a:solidFill>
            <a:srgbClr val="F9A75E"/>
          </a:solidFill>
          <a:latin typeface="Arial" charset="0"/>
        </a:defRPr>
      </a:lvl9pPr>
    </p:titleStyle>
    <p:bodyStyle>
      <a:lvl1pPr marL="282575" indent="-282575" algn="l" rtl="0" eaLnBrk="0" fontAlgn="base" hangingPunct="0">
        <a:lnSpc>
          <a:spcPct val="95000"/>
        </a:lnSpc>
        <a:spcBef>
          <a:spcPct val="0"/>
        </a:spcBef>
        <a:spcAft>
          <a:spcPct val="20000"/>
        </a:spcAft>
        <a:buClr>
          <a:srgbClr val="4E87C6"/>
        </a:buClr>
        <a:buFont typeface="Wingdings" pitchFamily="2" charset="2"/>
        <a:buChar char="§"/>
        <a:defRPr sz="2800" b="1">
          <a:solidFill>
            <a:srgbClr val="000000"/>
          </a:solidFill>
          <a:latin typeface="+mn-lt"/>
          <a:ea typeface="+mn-ea"/>
          <a:cs typeface="+mn-cs"/>
        </a:defRPr>
      </a:lvl1pPr>
      <a:lvl2pPr marL="868363" indent="-301625" algn="l" rtl="0" eaLnBrk="0" fontAlgn="base" hangingPunct="0">
        <a:lnSpc>
          <a:spcPct val="95000"/>
        </a:lnSpc>
        <a:spcBef>
          <a:spcPct val="0"/>
        </a:spcBef>
        <a:spcAft>
          <a:spcPct val="30000"/>
        </a:spcAft>
        <a:buFont typeface="Arial" charset="0"/>
        <a:buChar char="–"/>
        <a:defRPr sz="2200" b="1">
          <a:solidFill>
            <a:srgbClr val="000000"/>
          </a:solidFill>
          <a:latin typeface="+mn-lt"/>
        </a:defRPr>
      </a:lvl2pPr>
      <a:lvl3pPr marL="1211263" indent="-228600" algn="l" rtl="0" eaLnBrk="0" fontAlgn="base" hangingPunct="0">
        <a:spcBef>
          <a:spcPct val="20000"/>
        </a:spcBef>
        <a:spcAft>
          <a:spcPct val="0"/>
        </a:spcAft>
        <a:buFont typeface="Times" pitchFamily="18" charset="0"/>
        <a:buChar char="•"/>
        <a:defRPr sz="2000">
          <a:solidFill>
            <a:schemeClr val="tx1"/>
          </a:solidFill>
          <a:latin typeface="+mn-lt"/>
        </a:defRPr>
      </a:lvl3pPr>
      <a:lvl4pPr marL="1600200" indent="-228600" algn="l" rtl="0" eaLnBrk="0" fontAlgn="base" hangingPunct="0">
        <a:spcBef>
          <a:spcPct val="20000"/>
        </a:spcBef>
        <a:spcAft>
          <a:spcPct val="0"/>
        </a:spcAft>
        <a:buFont typeface="Times"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pitchFamily="18" charset="0"/>
        <a:buChar char="•"/>
        <a:defRPr sz="2000">
          <a:solidFill>
            <a:schemeClr val="tx1"/>
          </a:solidFill>
          <a:latin typeface="+mn-lt"/>
        </a:defRPr>
      </a:lvl5pPr>
      <a:lvl6pPr marL="2514600" indent="-228600" algn="l" rtl="0" fontAlgn="base">
        <a:spcBef>
          <a:spcPct val="20000"/>
        </a:spcBef>
        <a:spcAft>
          <a:spcPct val="0"/>
        </a:spcAft>
        <a:buFont typeface="Times" pitchFamily="18" charset="0"/>
        <a:buChar char="•"/>
        <a:defRPr sz="2000">
          <a:solidFill>
            <a:schemeClr val="tx1"/>
          </a:solidFill>
          <a:latin typeface="+mn-lt"/>
        </a:defRPr>
      </a:lvl6pPr>
      <a:lvl7pPr marL="2971800" indent="-228600" algn="l" rtl="0" fontAlgn="base">
        <a:spcBef>
          <a:spcPct val="20000"/>
        </a:spcBef>
        <a:spcAft>
          <a:spcPct val="0"/>
        </a:spcAft>
        <a:buFont typeface="Times" pitchFamily="18" charset="0"/>
        <a:buChar char="•"/>
        <a:defRPr sz="2000">
          <a:solidFill>
            <a:schemeClr val="tx1"/>
          </a:solidFill>
          <a:latin typeface="+mn-lt"/>
        </a:defRPr>
      </a:lvl7pPr>
      <a:lvl8pPr marL="3429000" indent="-228600" algn="l" rtl="0" fontAlgn="base">
        <a:spcBef>
          <a:spcPct val="20000"/>
        </a:spcBef>
        <a:spcAft>
          <a:spcPct val="0"/>
        </a:spcAft>
        <a:buFont typeface="Times" pitchFamily="18" charset="0"/>
        <a:buChar char="•"/>
        <a:defRPr sz="2000">
          <a:solidFill>
            <a:schemeClr val="tx1"/>
          </a:solidFill>
          <a:latin typeface="+mn-lt"/>
        </a:defRPr>
      </a:lvl8pPr>
      <a:lvl9pPr marL="3886200" indent="-228600" algn="l" rtl="0" fontAlgn="base">
        <a:spcBef>
          <a:spcPct val="20000"/>
        </a:spcBef>
        <a:spcAft>
          <a:spcPct val="0"/>
        </a:spcAft>
        <a:buFont typeface="Times" pitchFamily="18" charset="0"/>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609600" y="460375"/>
            <a:ext cx="7543800" cy="1901825"/>
          </a:xfrm>
          <a:prstGeom prst="rect">
            <a:avLst/>
          </a:prstGeom>
          <a:solidFill>
            <a:srgbClr val="FFF7EB"/>
          </a:solidFill>
          <a:ln w="12700">
            <a:solidFill>
              <a:srgbClr val="F9A75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82880" bIns="9144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0227" name="Rectangle 3"/>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Aft>
                <a:spcPct val="0"/>
              </a:spcAft>
              <a:buClrTx/>
              <a:defRPr sz="1200" smtClean="0">
                <a:solidFill>
                  <a:schemeClr val="tx1"/>
                </a:solidFill>
              </a:defRPr>
            </a:lvl1pPr>
          </a:lstStyle>
          <a:p>
            <a:pPr>
              <a:defRPr/>
            </a:pPr>
            <a:fld id="{08602234-D9A2-4914-BDA6-990427F018BC}" type="slidenum">
              <a:rPr lang="en-US"/>
              <a:pPr>
                <a:defRPr/>
              </a:pPr>
              <a:t>‹#›</a:t>
            </a:fld>
            <a:endParaRPr lang="en-US"/>
          </a:p>
        </p:txBody>
      </p:sp>
      <p:pic>
        <p:nvPicPr>
          <p:cNvPr id="4100" name="Picture 7" descr="Picture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 y="460375"/>
            <a:ext cx="60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10"/>
          <p:cNvSpPr>
            <a:spLocks noChangeArrowheads="1"/>
          </p:cNvSpPr>
          <p:nvPr userDrawn="1"/>
        </p:nvSpPr>
        <p:spPr bwMode="auto">
          <a:xfrm>
            <a:off x="0" y="0"/>
            <a:ext cx="60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sp>
        <p:nvSpPr>
          <p:cNvPr id="4102" name="AutoShape 13">
            <a:hlinkClick r:id="" action="ppaction://hlinkshowjump?jump=nextslide" highlightClick="1"/>
          </p:cNvPr>
          <p:cNvSpPr>
            <a:spLocks noChangeArrowheads="1"/>
          </p:cNvSpPr>
          <p:nvPr userDrawn="1"/>
        </p:nvSpPr>
        <p:spPr bwMode="auto">
          <a:xfrm>
            <a:off x="8686800" y="63246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4103" name="AutoShape 14">
            <a:hlinkClick r:id="" action="ppaction://hlinkshowjump?jump=previousslide" highlightClick="1"/>
          </p:cNvPr>
          <p:cNvSpPr>
            <a:spLocks noChangeArrowheads="1"/>
          </p:cNvSpPr>
          <p:nvPr userDrawn="1"/>
        </p:nvSpPr>
        <p:spPr bwMode="auto">
          <a:xfrm rot="10800000">
            <a:off x="8305800" y="63246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4104" name="Rectangle 17"/>
          <p:cNvSpPr>
            <a:spLocks noChangeArrowheads="1"/>
          </p:cNvSpPr>
          <p:nvPr userDrawn="1"/>
        </p:nvSpPr>
        <p:spPr bwMode="auto">
          <a:xfrm>
            <a:off x="5419725" y="6577013"/>
            <a:ext cx="3686175" cy="274637"/>
          </a:xfrm>
          <a:prstGeom prst="rect">
            <a:avLst/>
          </a:prstGeom>
          <a:noFill/>
          <a:ln>
            <a:noFill/>
          </a:ln>
          <a:effectLst/>
          <a:extLst>
            <a:ext uri="{909E8E84-426E-40DD-AFC4-6F175D3DCCD1}">
              <a14:hiddenFill xmlns:a14="http://schemas.microsoft.com/office/drawing/2010/main">
                <a:solidFill>
                  <a:srgbClr val="D0916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0"/>
              </a:spcAft>
              <a:buClrTx/>
            </a:pPr>
            <a:r>
              <a:rPr lang="en-US" sz="1200">
                <a:solidFill>
                  <a:schemeClr val="tx1"/>
                </a:solidFill>
                <a:sym typeface="Symbol" pitchFamily="18" charset="2"/>
              </a:rPr>
              <a:t></a:t>
            </a:r>
            <a:r>
              <a:rPr lang="en-US" sz="1200">
                <a:solidFill>
                  <a:srgbClr val="000000"/>
                </a:solidFill>
              </a:rPr>
              <a:t> 2005 Pearson Education, Inc.  All rights reserved.</a:t>
            </a: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dt="0"/>
  <p:txStyles>
    <p:titleStyle>
      <a:lvl1pPr algn="l" rtl="0" eaLnBrk="0" fontAlgn="base" hangingPunct="0">
        <a:spcBef>
          <a:spcPct val="0"/>
        </a:spcBef>
        <a:spcAft>
          <a:spcPct val="0"/>
        </a:spcAft>
        <a:defRPr sz="3600" b="1">
          <a:solidFill>
            <a:srgbClr val="F9A75E"/>
          </a:solidFill>
          <a:latin typeface="+mj-lt"/>
          <a:ea typeface="+mj-ea"/>
          <a:cs typeface="+mj-cs"/>
        </a:defRPr>
      </a:lvl1pPr>
      <a:lvl2pPr algn="l" rtl="0" eaLnBrk="0" fontAlgn="base" hangingPunct="0">
        <a:spcBef>
          <a:spcPct val="0"/>
        </a:spcBef>
        <a:spcAft>
          <a:spcPct val="0"/>
        </a:spcAft>
        <a:defRPr sz="3600" b="1">
          <a:solidFill>
            <a:srgbClr val="F9A75E"/>
          </a:solidFill>
          <a:latin typeface="Goudy Sans Medium" pitchFamily="34" charset="0"/>
        </a:defRPr>
      </a:lvl2pPr>
      <a:lvl3pPr algn="l" rtl="0" eaLnBrk="0" fontAlgn="base" hangingPunct="0">
        <a:spcBef>
          <a:spcPct val="0"/>
        </a:spcBef>
        <a:spcAft>
          <a:spcPct val="0"/>
        </a:spcAft>
        <a:defRPr sz="3600" b="1">
          <a:solidFill>
            <a:srgbClr val="F9A75E"/>
          </a:solidFill>
          <a:latin typeface="Goudy Sans Medium" pitchFamily="34" charset="0"/>
        </a:defRPr>
      </a:lvl3pPr>
      <a:lvl4pPr algn="l" rtl="0" eaLnBrk="0" fontAlgn="base" hangingPunct="0">
        <a:spcBef>
          <a:spcPct val="0"/>
        </a:spcBef>
        <a:spcAft>
          <a:spcPct val="0"/>
        </a:spcAft>
        <a:defRPr sz="3600" b="1">
          <a:solidFill>
            <a:srgbClr val="F9A75E"/>
          </a:solidFill>
          <a:latin typeface="Goudy Sans Medium" pitchFamily="34" charset="0"/>
        </a:defRPr>
      </a:lvl4pPr>
      <a:lvl5pPr algn="l" rtl="0" eaLnBrk="0" fontAlgn="base" hangingPunct="0">
        <a:spcBef>
          <a:spcPct val="0"/>
        </a:spcBef>
        <a:spcAft>
          <a:spcPct val="0"/>
        </a:spcAft>
        <a:defRPr sz="3600" b="1">
          <a:solidFill>
            <a:srgbClr val="F9A75E"/>
          </a:solidFill>
          <a:latin typeface="Goudy Sans Medium" pitchFamily="34" charset="0"/>
        </a:defRPr>
      </a:lvl5pPr>
      <a:lvl6pPr marL="457200" algn="l" rtl="0" fontAlgn="base">
        <a:spcBef>
          <a:spcPct val="0"/>
        </a:spcBef>
        <a:spcAft>
          <a:spcPct val="0"/>
        </a:spcAft>
        <a:defRPr sz="3600" b="1">
          <a:solidFill>
            <a:srgbClr val="F9A75E"/>
          </a:solidFill>
          <a:latin typeface="Goudy Sans Medium" pitchFamily="34" charset="0"/>
        </a:defRPr>
      </a:lvl6pPr>
      <a:lvl7pPr marL="914400" algn="l" rtl="0" fontAlgn="base">
        <a:spcBef>
          <a:spcPct val="0"/>
        </a:spcBef>
        <a:spcAft>
          <a:spcPct val="0"/>
        </a:spcAft>
        <a:defRPr sz="3600" b="1">
          <a:solidFill>
            <a:srgbClr val="F9A75E"/>
          </a:solidFill>
          <a:latin typeface="Goudy Sans Medium" pitchFamily="34" charset="0"/>
        </a:defRPr>
      </a:lvl7pPr>
      <a:lvl8pPr marL="1371600" algn="l" rtl="0" fontAlgn="base">
        <a:spcBef>
          <a:spcPct val="0"/>
        </a:spcBef>
        <a:spcAft>
          <a:spcPct val="0"/>
        </a:spcAft>
        <a:defRPr sz="3600" b="1">
          <a:solidFill>
            <a:srgbClr val="F9A75E"/>
          </a:solidFill>
          <a:latin typeface="Goudy Sans Medium" pitchFamily="34" charset="0"/>
        </a:defRPr>
      </a:lvl8pPr>
      <a:lvl9pPr marL="1828800" algn="l" rtl="0" fontAlgn="base">
        <a:spcBef>
          <a:spcPct val="0"/>
        </a:spcBef>
        <a:spcAft>
          <a:spcPct val="0"/>
        </a:spcAft>
        <a:defRPr sz="3600" b="1">
          <a:solidFill>
            <a:srgbClr val="F9A75E"/>
          </a:solidFill>
          <a:latin typeface="Goudy Sans Medium" pitchFamily="34" charset="0"/>
        </a:defRPr>
      </a:lvl9pPr>
    </p:titleStyle>
    <p:bodyStyle>
      <a:lvl1pPr marL="798513" indent="-798513" algn="l" rtl="0" eaLnBrk="0" fontAlgn="base" hangingPunct="0">
        <a:lnSpc>
          <a:spcPct val="95000"/>
        </a:lnSpc>
        <a:spcBef>
          <a:spcPct val="0"/>
        </a:spcBef>
        <a:spcAft>
          <a:spcPct val="35000"/>
        </a:spcAft>
        <a:buClr>
          <a:srgbClr val="4E87C6"/>
        </a:buClr>
        <a:buFont typeface="Wingdings" pitchFamily="2" charset="2"/>
        <a:defRPr sz="2000" b="1">
          <a:solidFill>
            <a:srgbClr val="000000"/>
          </a:solidFill>
          <a:latin typeface="+mn-lt"/>
          <a:ea typeface="+mn-ea"/>
          <a:cs typeface="+mn-cs"/>
        </a:defRPr>
      </a:lvl1pPr>
      <a:lvl2pPr marL="1712913" indent="-798513" algn="l" rtl="0" eaLnBrk="0" fontAlgn="base" hangingPunct="0">
        <a:lnSpc>
          <a:spcPct val="95000"/>
        </a:lnSpc>
        <a:spcBef>
          <a:spcPct val="0"/>
        </a:spcBef>
        <a:spcAft>
          <a:spcPct val="35000"/>
        </a:spcAft>
        <a:buFont typeface="Arial" charset="0"/>
        <a:defRPr sz="2000" b="1">
          <a:solidFill>
            <a:srgbClr val="000000"/>
          </a:solidFill>
          <a:latin typeface="+mn-lt"/>
        </a:defRPr>
      </a:lvl2pPr>
      <a:lvl3pPr marL="3711575" indent="-228600" algn="l" rtl="0" eaLnBrk="0" fontAlgn="base" hangingPunct="0">
        <a:spcBef>
          <a:spcPct val="0"/>
        </a:spcBef>
        <a:spcAft>
          <a:spcPct val="0"/>
        </a:spcAft>
        <a:buFont typeface="Times" pitchFamily="18" charset="0"/>
        <a:defRPr sz="2000">
          <a:solidFill>
            <a:schemeClr val="tx1"/>
          </a:solidFill>
          <a:latin typeface="+mn-lt"/>
        </a:defRPr>
      </a:lvl3pPr>
      <a:lvl4pPr marL="4054475" indent="-228600" algn="l" rtl="0" eaLnBrk="0" fontAlgn="base" hangingPunct="0">
        <a:spcBef>
          <a:spcPct val="0"/>
        </a:spcBef>
        <a:spcAft>
          <a:spcPct val="0"/>
        </a:spcAft>
        <a:buFont typeface="Times" pitchFamily="18" charset="0"/>
        <a:defRPr sz="2000">
          <a:solidFill>
            <a:schemeClr val="tx1"/>
          </a:solidFill>
          <a:latin typeface="+mn-lt"/>
        </a:defRPr>
      </a:lvl4pPr>
      <a:lvl5pPr marL="4397375" indent="-228600" algn="l" rtl="0" eaLnBrk="0" fontAlgn="base" hangingPunct="0">
        <a:spcBef>
          <a:spcPct val="0"/>
        </a:spcBef>
        <a:spcAft>
          <a:spcPct val="0"/>
        </a:spcAft>
        <a:buFont typeface="Times" pitchFamily="18" charset="0"/>
        <a:defRPr sz="2000">
          <a:solidFill>
            <a:schemeClr val="tx1"/>
          </a:solidFill>
          <a:latin typeface="+mn-lt"/>
        </a:defRPr>
      </a:lvl5pPr>
      <a:lvl6pPr marL="4854575" indent="-228600" algn="l" rtl="0" fontAlgn="base">
        <a:spcBef>
          <a:spcPct val="0"/>
        </a:spcBef>
        <a:spcAft>
          <a:spcPct val="0"/>
        </a:spcAft>
        <a:buFont typeface="Times" pitchFamily="18" charset="0"/>
        <a:defRPr sz="2000">
          <a:solidFill>
            <a:schemeClr val="tx1"/>
          </a:solidFill>
          <a:latin typeface="+mn-lt"/>
        </a:defRPr>
      </a:lvl6pPr>
      <a:lvl7pPr marL="5311775" indent="-228600" algn="l" rtl="0" fontAlgn="base">
        <a:spcBef>
          <a:spcPct val="0"/>
        </a:spcBef>
        <a:spcAft>
          <a:spcPct val="0"/>
        </a:spcAft>
        <a:buFont typeface="Times" pitchFamily="18" charset="0"/>
        <a:defRPr sz="2000">
          <a:solidFill>
            <a:schemeClr val="tx1"/>
          </a:solidFill>
          <a:latin typeface="+mn-lt"/>
        </a:defRPr>
      </a:lvl7pPr>
      <a:lvl8pPr marL="5768975" indent="-228600" algn="l" rtl="0" fontAlgn="base">
        <a:spcBef>
          <a:spcPct val="0"/>
        </a:spcBef>
        <a:spcAft>
          <a:spcPct val="0"/>
        </a:spcAft>
        <a:buFont typeface="Times" pitchFamily="18" charset="0"/>
        <a:defRPr sz="2000">
          <a:solidFill>
            <a:schemeClr val="tx1"/>
          </a:solidFill>
          <a:latin typeface="+mn-lt"/>
        </a:defRPr>
      </a:lvl8pPr>
      <a:lvl9pPr marL="6226175" indent="-228600" algn="l" rtl="0" fontAlgn="base">
        <a:spcBef>
          <a:spcPct val="0"/>
        </a:spcBef>
        <a:spcAft>
          <a:spcPct val="0"/>
        </a:spcAft>
        <a:buFont typeface="Times" pitchFamily="18" charset="0"/>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8194" name="Rectangle 2"/>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Aft>
                <a:spcPct val="0"/>
              </a:spcAft>
              <a:buClrTx/>
              <a:defRPr sz="1200" smtClean="0">
                <a:solidFill>
                  <a:schemeClr val="tx1"/>
                </a:solidFill>
              </a:defRPr>
            </a:lvl1pPr>
          </a:lstStyle>
          <a:p>
            <a:pPr>
              <a:defRPr/>
            </a:pPr>
            <a:fld id="{9BE0CB46-13F6-40AD-8F28-6F93471CDEF2}" type="slidenum">
              <a:rPr lang="en-US"/>
              <a:pPr>
                <a:defRPr/>
              </a:pPr>
              <a:t>‹#›</a:t>
            </a:fld>
            <a:endParaRPr lang="en-US"/>
          </a:p>
        </p:txBody>
      </p:sp>
      <p:sp>
        <p:nvSpPr>
          <p:cNvPr id="5123" name="Rectangle 4"/>
          <p:cNvSpPr>
            <a:spLocks noGrp="1" noChangeArrowheads="1"/>
          </p:cNvSpPr>
          <p:nvPr>
            <p:ph type="title"/>
          </p:nvPr>
        </p:nvSpPr>
        <p:spPr bwMode="auto">
          <a:xfrm>
            <a:off x="914400" y="685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bodyPr>
          <a:lstStyle/>
          <a:p>
            <a:pPr lvl="0"/>
            <a:r>
              <a:rPr lang="en-US" smtClean="0"/>
              <a:t>Click to edit Master title style</a:t>
            </a:r>
          </a:p>
        </p:txBody>
      </p:sp>
      <p:sp>
        <p:nvSpPr>
          <p:cNvPr id="5124" name="AutoShape 6">
            <a:hlinkClick r:id="" action="ppaction://hlinkshowjump?jump=nextslide" highlightClick="1"/>
          </p:cNvPr>
          <p:cNvSpPr>
            <a:spLocks noChangeArrowheads="1"/>
          </p:cNvSpPr>
          <p:nvPr userDrawn="1"/>
        </p:nvSpPr>
        <p:spPr bwMode="auto">
          <a:xfrm>
            <a:off x="8686800" y="63246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5125" name="AutoShape 7">
            <a:hlinkClick r:id="" action="ppaction://hlinkshowjump?jump=previousslide" highlightClick="1"/>
          </p:cNvPr>
          <p:cNvSpPr>
            <a:spLocks noChangeArrowheads="1"/>
          </p:cNvSpPr>
          <p:nvPr userDrawn="1"/>
        </p:nvSpPr>
        <p:spPr bwMode="auto">
          <a:xfrm rot="10800000">
            <a:off x="8305800" y="63246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5126" name="Line 8"/>
          <p:cNvSpPr>
            <a:spLocks noChangeShapeType="1"/>
          </p:cNvSpPr>
          <p:nvPr userDrawn="1"/>
        </p:nvSpPr>
        <p:spPr bwMode="auto">
          <a:xfrm>
            <a:off x="914400" y="1600200"/>
            <a:ext cx="8229600" cy="0"/>
          </a:xfrm>
          <a:prstGeom prst="line">
            <a:avLst/>
          </a:prstGeom>
          <a:noFill/>
          <a:ln w="25400">
            <a:solidFill>
              <a:srgbClr val="5AD9B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5127" name="Line 9"/>
          <p:cNvSpPr>
            <a:spLocks noChangeShapeType="1"/>
          </p:cNvSpPr>
          <p:nvPr userDrawn="1"/>
        </p:nvSpPr>
        <p:spPr bwMode="auto">
          <a:xfrm>
            <a:off x="0" y="5867400"/>
            <a:ext cx="8229600" cy="0"/>
          </a:xfrm>
          <a:prstGeom prst="line">
            <a:avLst/>
          </a:prstGeom>
          <a:noFill/>
          <a:ln w="25400">
            <a:solidFill>
              <a:srgbClr val="5AD9B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5128" name="Rectangle 10"/>
          <p:cNvSpPr>
            <a:spLocks noGrp="1" noChangeArrowheads="1"/>
          </p:cNvSpPr>
          <p:nvPr>
            <p:ph type="body" idx="1"/>
          </p:nvPr>
        </p:nvSpPr>
        <p:spPr bwMode="auto">
          <a:xfrm>
            <a:off x="1371600" y="2320925"/>
            <a:ext cx="7239000" cy="206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9" name="Rectangle 11"/>
          <p:cNvSpPr>
            <a:spLocks noChangeArrowheads="1"/>
          </p:cNvSpPr>
          <p:nvPr userDrawn="1"/>
        </p:nvSpPr>
        <p:spPr bwMode="auto">
          <a:xfrm>
            <a:off x="5419725" y="6577013"/>
            <a:ext cx="3686175" cy="274637"/>
          </a:xfrm>
          <a:prstGeom prst="rect">
            <a:avLst/>
          </a:prstGeom>
          <a:noFill/>
          <a:ln>
            <a:noFill/>
          </a:ln>
          <a:effectLst/>
          <a:extLst>
            <a:ext uri="{909E8E84-426E-40DD-AFC4-6F175D3DCCD1}">
              <a14:hiddenFill xmlns:a14="http://schemas.microsoft.com/office/drawing/2010/main">
                <a:solidFill>
                  <a:srgbClr val="D0916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0"/>
              </a:spcAft>
              <a:buClrTx/>
            </a:pPr>
            <a:r>
              <a:rPr lang="en-US" sz="1200">
                <a:solidFill>
                  <a:schemeClr val="tx1"/>
                </a:solidFill>
                <a:sym typeface="Symbol" pitchFamily="18" charset="2"/>
              </a:rPr>
              <a:t></a:t>
            </a:r>
            <a:r>
              <a:rPr lang="en-US" sz="1200">
                <a:solidFill>
                  <a:srgbClr val="000000"/>
                </a:solidFill>
              </a:rPr>
              <a:t> 2005 Pearson Education, Inc.  All rights reserved.</a:t>
            </a: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l" rtl="0" eaLnBrk="0" fontAlgn="base" hangingPunct="0">
        <a:spcBef>
          <a:spcPct val="0"/>
        </a:spcBef>
        <a:spcAft>
          <a:spcPct val="0"/>
        </a:spcAft>
        <a:defRPr sz="3600" b="1">
          <a:solidFill>
            <a:srgbClr val="5AD9B3"/>
          </a:solidFill>
          <a:latin typeface="+mj-lt"/>
          <a:ea typeface="+mj-ea"/>
          <a:cs typeface="+mj-cs"/>
        </a:defRPr>
      </a:lvl1pPr>
      <a:lvl2pPr algn="l" rtl="0" eaLnBrk="0" fontAlgn="base" hangingPunct="0">
        <a:spcBef>
          <a:spcPct val="0"/>
        </a:spcBef>
        <a:spcAft>
          <a:spcPct val="0"/>
        </a:spcAft>
        <a:defRPr sz="3600" b="1">
          <a:solidFill>
            <a:srgbClr val="5AD9B3"/>
          </a:solidFill>
          <a:latin typeface="Arial" charset="0"/>
        </a:defRPr>
      </a:lvl2pPr>
      <a:lvl3pPr algn="l" rtl="0" eaLnBrk="0" fontAlgn="base" hangingPunct="0">
        <a:spcBef>
          <a:spcPct val="0"/>
        </a:spcBef>
        <a:spcAft>
          <a:spcPct val="0"/>
        </a:spcAft>
        <a:defRPr sz="3600" b="1">
          <a:solidFill>
            <a:srgbClr val="5AD9B3"/>
          </a:solidFill>
          <a:latin typeface="Arial" charset="0"/>
        </a:defRPr>
      </a:lvl3pPr>
      <a:lvl4pPr algn="l" rtl="0" eaLnBrk="0" fontAlgn="base" hangingPunct="0">
        <a:spcBef>
          <a:spcPct val="0"/>
        </a:spcBef>
        <a:spcAft>
          <a:spcPct val="0"/>
        </a:spcAft>
        <a:defRPr sz="3600" b="1">
          <a:solidFill>
            <a:srgbClr val="5AD9B3"/>
          </a:solidFill>
          <a:latin typeface="Arial" charset="0"/>
        </a:defRPr>
      </a:lvl4pPr>
      <a:lvl5pPr algn="l" rtl="0" eaLnBrk="0" fontAlgn="base" hangingPunct="0">
        <a:spcBef>
          <a:spcPct val="0"/>
        </a:spcBef>
        <a:spcAft>
          <a:spcPct val="0"/>
        </a:spcAft>
        <a:defRPr sz="3600" b="1">
          <a:solidFill>
            <a:srgbClr val="5AD9B3"/>
          </a:solidFill>
          <a:latin typeface="Arial" charset="0"/>
        </a:defRPr>
      </a:lvl5pPr>
      <a:lvl6pPr marL="457200" algn="l" rtl="0" fontAlgn="base">
        <a:spcBef>
          <a:spcPct val="0"/>
        </a:spcBef>
        <a:spcAft>
          <a:spcPct val="0"/>
        </a:spcAft>
        <a:defRPr sz="3600" b="1">
          <a:solidFill>
            <a:srgbClr val="5AD9B3"/>
          </a:solidFill>
          <a:latin typeface="Arial" charset="0"/>
        </a:defRPr>
      </a:lvl6pPr>
      <a:lvl7pPr marL="914400" algn="l" rtl="0" fontAlgn="base">
        <a:spcBef>
          <a:spcPct val="0"/>
        </a:spcBef>
        <a:spcAft>
          <a:spcPct val="0"/>
        </a:spcAft>
        <a:defRPr sz="3600" b="1">
          <a:solidFill>
            <a:srgbClr val="5AD9B3"/>
          </a:solidFill>
          <a:latin typeface="Arial" charset="0"/>
        </a:defRPr>
      </a:lvl7pPr>
      <a:lvl8pPr marL="1371600" algn="l" rtl="0" fontAlgn="base">
        <a:spcBef>
          <a:spcPct val="0"/>
        </a:spcBef>
        <a:spcAft>
          <a:spcPct val="0"/>
        </a:spcAft>
        <a:defRPr sz="3600" b="1">
          <a:solidFill>
            <a:srgbClr val="5AD9B3"/>
          </a:solidFill>
          <a:latin typeface="Arial" charset="0"/>
        </a:defRPr>
      </a:lvl8pPr>
      <a:lvl9pPr marL="1828800" algn="l" rtl="0" fontAlgn="base">
        <a:spcBef>
          <a:spcPct val="0"/>
        </a:spcBef>
        <a:spcAft>
          <a:spcPct val="0"/>
        </a:spcAft>
        <a:defRPr sz="3600" b="1">
          <a:solidFill>
            <a:srgbClr val="5AD9B3"/>
          </a:solidFill>
          <a:latin typeface="Arial" charset="0"/>
        </a:defRPr>
      </a:lvl9pPr>
    </p:titleStyle>
    <p:bodyStyle>
      <a:lvl1pPr marL="342900" indent="-342900" algn="l" rtl="0" eaLnBrk="0" fontAlgn="base" hangingPunct="0">
        <a:lnSpc>
          <a:spcPct val="90000"/>
        </a:lnSpc>
        <a:spcBef>
          <a:spcPct val="0"/>
        </a:spcBef>
        <a:spcAft>
          <a:spcPct val="25000"/>
        </a:spcAft>
        <a:buClr>
          <a:schemeClr val="tx1"/>
        </a:buClr>
        <a:defRPr sz="2800" b="1">
          <a:solidFill>
            <a:srgbClr val="000000"/>
          </a:solidFill>
          <a:latin typeface="+mn-lt"/>
          <a:ea typeface="+mn-ea"/>
          <a:cs typeface="+mn-cs"/>
        </a:defRPr>
      </a:lvl1pPr>
      <a:lvl2pPr marL="463550" indent="-6350" algn="l" rtl="0" eaLnBrk="0" fontAlgn="base" hangingPunct="0">
        <a:spcBef>
          <a:spcPct val="0"/>
        </a:spcBef>
        <a:spcAft>
          <a:spcPct val="25000"/>
        </a:spcAft>
        <a:buClr>
          <a:schemeClr val="tx1"/>
        </a:buClr>
        <a:buFont typeface="Arial" charset="0"/>
        <a:defRPr sz="2200" b="1">
          <a:solidFill>
            <a:srgbClr val="000000"/>
          </a:solidFill>
          <a:latin typeface="+mn-lt"/>
        </a:defRPr>
      </a:lvl2pPr>
      <a:lvl3pPr marL="914400" algn="l" rtl="0" eaLnBrk="0" fontAlgn="base" hangingPunct="0">
        <a:spcBef>
          <a:spcPct val="0"/>
        </a:spcBef>
        <a:spcAft>
          <a:spcPct val="25000"/>
        </a:spcAft>
        <a:buClr>
          <a:schemeClr val="tx1"/>
        </a:buClr>
        <a:defRPr sz="2000" b="1">
          <a:solidFill>
            <a:schemeClr val="tx1"/>
          </a:solidFill>
          <a:latin typeface="+mn-lt"/>
        </a:defRPr>
      </a:lvl3pPr>
      <a:lvl4pPr marL="1377950" indent="-6350" algn="l" rtl="0" eaLnBrk="0" fontAlgn="base" hangingPunct="0">
        <a:spcBef>
          <a:spcPct val="0"/>
        </a:spcBef>
        <a:spcAft>
          <a:spcPct val="25000"/>
        </a:spcAft>
        <a:buClr>
          <a:schemeClr val="tx1"/>
        </a:buClr>
        <a:buFont typeface="Arial" charset="0"/>
        <a:defRPr sz="2000" b="1">
          <a:solidFill>
            <a:schemeClr val="tx1"/>
          </a:solidFill>
          <a:latin typeface="+mn-lt"/>
        </a:defRPr>
      </a:lvl4pPr>
      <a:lvl5pPr marL="1828800" algn="l" rtl="0" eaLnBrk="0" fontAlgn="base" hangingPunct="0">
        <a:spcBef>
          <a:spcPct val="0"/>
        </a:spcBef>
        <a:spcAft>
          <a:spcPct val="25000"/>
        </a:spcAft>
        <a:buClr>
          <a:schemeClr val="tx1"/>
        </a:buClr>
        <a:defRPr sz="2000" b="1">
          <a:solidFill>
            <a:schemeClr val="tx1"/>
          </a:solidFill>
          <a:latin typeface="+mn-lt"/>
        </a:defRPr>
      </a:lvl5pPr>
      <a:lvl6pPr marL="2286000" algn="l" rtl="0" fontAlgn="base">
        <a:spcBef>
          <a:spcPct val="0"/>
        </a:spcBef>
        <a:spcAft>
          <a:spcPct val="25000"/>
        </a:spcAft>
        <a:buClr>
          <a:schemeClr val="tx1"/>
        </a:buClr>
        <a:defRPr sz="2000" b="1">
          <a:solidFill>
            <a:schemeClr val="tx1"/>
          </a:solidFill>
          <a:latin typeface="+mn-lt"/>
        </a:defRPr>
      </a:lvl6pPr>
      <a:lvl7pPr marL="2743200" algn="l" rtl="0" fontAlgn="base">
        <a:spcBef>
          <a:spcPct val="0"/>
        </a:spcBef>
        <a:spcAft>
          <a:spcPct val="25000"/>
        </a:spcAft>
        <a:buClr>
          <a:schemeClr val="tx1"/>
        </a:buClr>
        <a:defRPr sz="2000" b="1">
          <a:solidFill>
            <a:schemeClr val="tx1"/>
          </a:solidFill>
          <a:latin typeface="+mn-lt"/>
        </a:defRPr>
      </a:lvl7pPr>
      <a:lvl8pPr marL="3200400" algn="l" rtl="0" fontAlgn="base">
        <a:spcBef>
          <a:spcPct val="0"/>
        </a:spcBef>
        <a:spcAft>
          <a:spcPct val="25000"/>
        </a:spcAft>
        <a:buClr>
          <a:schemeClr val="tx1"/>
        </a:buClr>
        <a:defRPr sz="2000" b="1">
          <a:solidFill>
            <a:schemeClr val="tx1"/>
          </a:solidFill>
          <a:latin typeface="+mn-lt"/>
        </a:defRPr>
      </a:lvl8pPr>
      <a:lvl9pPr marL="3657600" algn="l" rtl="0" fontAlgn="base">
        <a:spcBef>
          <a:spcPct val="0"/>
        </a:spcBef>
        <a:spcAft>
          <a:spcPct val="25000"/>
        </a:spcAft>
        <a:buClr>
          <a:schemeClr val="tx1"/>
        </a:buClr>
        <a:defRPr sz="2000" b="1">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Aft>
                <a:spcPct val="0"/>
              </a:spcAft>
              <a:buClrTx/>
              <a:defRPr sz="1200" smtClean="0">
                <a:solidFill>
                  <a:schemeClr val="tx1"/>
                </a:solidFill>
              </a:defRPr>
            </a:lvl1pPr>
          </a:lstStyle>
          <a:p>
            <a:pPr>
              <a:defRPr/>
            </a:pPr>
            <a:fld id="{EE95A06D-1E15-415A-A36E-30E61EE5985E}" type="slidenum">
              <a:rPr lang="en-US"/>
              <a:pPr>
                <a:defRPr/>
              </a:pPr>
              <a:t>‹#›</a:t>
            </a:fld>
            <a:endParaRPr lang="en-US"/>
          </a:p>
        </p:txBody>
      </p:sp>
      <p:sp>
        <p:nvSpPr>
          <p:cNvPr id="6147" name="Rectangle 6"/>
          <p:cNvSpPr>
            <a:spLocks noGrp="1" noChangeArrowheads="1"/>
          </p:cNvSpPr>
          <p:nvPr>
            <p:ph type="title"/>
          </p:nvPr>
        </p:nvSpPr>
        <p:spPr bwMode="auto">
          <a:xfrm>
            <a:off x="228600" y="533400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bodyPr>
          <a:lstStyle/>
          <a:p>
            <a:pPr lvl="0"/>
            <a:r>
              <a:rPr lang="en-US" smtClean="0"/>
              <a:t>Click to edit Master title style</a:t>
            </a:r>
          </a:p>
        </p:txBody>
      </p:sp>
      <p:sp>
        <p:nvSpPr>
          <p:cNvPr id="6148" name="AutoShape 9">
            <a:hlinkClick r:id="" action="ppaction://hlinkshowjump?jump=nextslide" highlightClick="1"/>
          </p:cNvPr>
          <p:cNvSpPr>
            <a:spLocks noChangeArrowheads="1"/>
          </p:cNvSpPr>
          <p:nvPr userDrawn="1"/>
        </p:nvSpPr>
        <p:spPr bwMode="auto">
          <a:xfrm>
            <a:off x="8686800" y="63246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6149" name="AutoShape 10">
            <a:hlinkClick r:id="" action="ppaction://hlinkshowjump?jump=previousslide" highlightClick="1"/>
          </p:cNvPr>
          <p:cNvSpPr>
            <a:spLocks noChangeArrowheads="1"/>
          </p:cNvSpPr>
          <p:nvPr userDrawn="1"/>
        </p:nvSpPr>
        <p:spPr bwMode="auto">
          <a:xfrm rot="10800000">
            <a:off x="8305800" y="63246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6150" name="Rectangle 11"/>
          <p:cNvSpPr>
            <a:spLocks noChangeArrowheads="1"/>
          </p:cNvSpPr>
          <p:nvPr userDrawn="1"/>
        </p:nvSpPr>
        <p:spPr bwMode="auto">
          <a:xfrm>
            <a:off x="5419725" y="6577013"/>
            <a:ext cx="3686175" cy="274637"/>
          </a:xfrm>
          <a:prstGeom prst="rect">
            <a:avLst/>
          </a:prstGeom>
          <a:noFill/>
          <a:ln>
            <a:noFill/>
          </a:ln>
          <a:effectLst/>
          <a:extLst>
            <a:ext uri="{909E8E84-426E-40DD-AFC4-6F175D3DCCD1}">
              <a14:hiddenFill xmlns:a14="http://schemas.microsoft.com/office/drawing/2010/main">
                <a:solidFill>
                  <a:srgbClr val="D0916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0"/>
              </a:spcAft>
              <a:buClrTx/>
            </a:pPr>
            <a:r>
              <a:rPr lang="en-US" sz="1200">
                <a:solidFill>
                  <a:schemeClr val="tx1"/>
                </a:solidFill>
                <a:sym typeface="Symbol" pitchFamily="18" charset="2"/>
              </a:rPr>
              <a:t></a:t>
            </a:r>
            <a:r>
              <a:rPr lang="en-US" sz="1200">
                <a:solidFill>
                  <a:srgbClr val="000000"/>
                </a:solidFill>
              </a:rPr>
              <a:t> 2005 Pearson Education, Inc.  All rights reserved.</a:t>
            </a: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ctr" rtl="0" eaLnBrk="0" fontAlgn="base" hangingPunct="0">
        <a:lnSpc>
          <a:spcPct val="95000"/>
        </a:lnSpc>
        <a:spcBef>
          <a:spcPct val="0"/>
        </a:spcBef>
        <a:spcAft>
          <a:spcPct val="0"/>
        </a:spcAft>
        <a:defRPr sz="1600" b="1">
          <a:solidFill>
            <a:schemeClr val="tx1"/>
          </a:solidFill>
          <a:latin typeface="+mj-lt"/>
          <a:ea typeface="+mj-ea"/>
          <a:cs typeface="+mj-cs"/>
        </a:defRPr>
      </a:lvl1pPr>
      <a:lvl2pPr algn="ctr" rtl="0" eaLnBrk="0" fontAlgn="base" hangingPunct="0">
        <a:lnSpc>
          <a:spcPct val="95000"/>
        </a:lnSpc>
        <a:spcBef>
          <a:spcPct val="0"/>
        </a:spcBef>
        <a:spcAft>
          <a:spcPct val="0"/>
        </a:spcAft>
        <a:defRPr sz="1600" b="1">
          <a:solidFill>
            <a:schemeClr val="tx1"/>
          </a:solidFill>
          <a:latin typeface="Arial" charset="0"/>
        </a:defRPr>
      </a:lvl2pPr>
      <a:lvl3pPr algn="ctr" rtl="0" eaLnBrk="0" fontAlgn="base" hangingPunct="0">
        <a:lnSpc>
          <a:spcPct val="95000"/>
        </a:lnSpc>
        <a:spcBef>
          <a:spcPct val="0"/>
        </a:spcBef>
        <a:spcAft>
          <a:spcPct val="0"/>
        </a:spcAft>
        <a:defRPr sz="1600" b="1">
          <a:solidFill>
            <a:schemeClr val="tx1"/>
          </a:solidFill>
          <a:latin typeface="Arial" charset="0"/>
        </a:defRPr>
      </a:lvl3pPr>
      <a:lvl4pPr algn="ctr" rtl="0" eaLnBrk="0" fontAlgn="base" hangingPunct="0">
        <a:lnSpc>
          <a:spcPct val="95000"/>
        </a:lnSpc>
        <a:spcBef>
          <a:spcPct val="0"/>
        </a:spcBef>
        <a:spcAft>
          <a:spcPct val="0"/>
        </a:spcAft>
        <a:defRPr sz="1600" b="1">
          <a:solidFill>
            <a:schemeClr val="tx1"/>
          </a:solidFill>
          <a:latin typeface="Arial" charset="0"/>
        </a:defRPr>
      </a:lvl4pPr>
      <a:lvl5pPr algn="ctr" rtl="0" eaLnBrk="0" fontAlgn="base" hangingPunct="0">
        <a:lnSpc>
          <a:spcPct val="95000"/>
        </a:lnSpc>
        <a:spcBef>
          <a:spcPct val="0"/>
        </a:spcBef>
        <a:spcAft>
          <a:spcPct val="0"/>
        </a:spcAft>
        <a:defRPr sz="1600" b="1">
          <a:solidFill>
            <a:schemeClr val="tx1"/>
          </a:solidFill>
          <a:latin typeface="Arial" charset="0"/>
        </a:defRPr>
      </a:lvl5pPr>
      <a:lvl6pPr marL="457200" algn="ctr" rtl="0" fontAlgn="base">
        <a:lnSpc>
          <a:spcPct val="95000"/>
        </a:lnSpc>
        <a:spcBef>
          <a:spcPct val="0"/>
        </a:spcBef>
        <a:spcAft>
          <a:spcPct val="0"/>
        </a:spcAft>
        <a:defRPr sz="1600" b="1">
          <a:solidFill>
            <a:schemeClr val="tx1"/>
          </a:solidFill>
          <a:latin typeface="Arial" charset="0"/>
        </a:defRPr>
      </a:lvl6pPr>
      <a:lvl7pPr marL="914400" algn="ctr" rtl="0" fontAlgn="base">
        <a:lnSpc>
          <a:spcPct val="95000"/>
        </a:lnSpc>
        <a:spcBef>
          <a:spcPct val="0"/>
        </a:spcBef>
        <a:spcAft>
          <a:spcPct val="0"/>
        </a:spcAft>
        <a:defRPr sz="1600" b="1">
          <a:solidFill>
            <a:schemeClr val="tx1"/>
          </a:solidFill>
          <a:latin typeface="Arial" charset="0"/>
        </a:defRPr>
      </a:lvl7pPr>
      <a:lvl8pPr marL="1371600" algn="ctr" rtl="0" fontAlgn="base">
        <a:lnSpc>
          <a:spcPct val="95000"/>
        </a:lnSpc>
        <a:spcBef>
          <a:spcPct val="0"/>
        </a:spcBef>
        <a:spcAft>
          <a:spcPct val="0"/>
        </a:spcAft>
        <a:defRPr sz="1600" b="1">
          <a:solidFill>
            <a:schemeClr val="tx1"/>
          </a:solidFill>
          <a:latin typeface="Arial" charset="0"/>
        </a:defRPr>
      </a:lvl8pPr>
      <a:lvl9pPr marL="1828800" algn="ctr" rtl="0" fontAlgn="base">
        <a:lnSpc>
          <a:spcPct val="95000"/>
        </a:lnSpc>
        <a:spcBef>
          <a:spcPct val="0"/>
        </a:spcBef>
        <a:spcAft>
          <a:spcPct val="0"/>
        </a:spcAft>
        <a:defRPr sz="1600" b="1">
          <a:solidFill>
            <a:schemeClr val="tx1"/>
          </a:solidFill>
          <a:latin typeface="Arial" charset="0"/>
        </a:defRPr>
      </a:lvl9pPr>
    </p:titleStyle>
    <p:bodyStyle>
      <a:lvl1pPr marL="228600" indent="-228600" algn="l" rtl="0" eaLnBrk="0" fontAlgn="base" hangingPunct="0">
        <a:spcBef>
          <a:spcPct val="0"/>
        </a:spcBef>
        <a:spcAft>
          <a:spcPct val="25000"/>
        </a:spcAft>
        <a:buClr>
          <a:schemeClr val="tx1"/>
        </a:buClr>
        <a:defRPr sz="3000" b="1" i="1">
          <a:solidFill>
            <a:srgbClr val="4E87C6"/>
          </a:solidFill>
          <a:latin typeface="+mn-lt"/>
          <a:ea typeface="+mn-ea"/>
          <a:cs typeface="+mn-cs"/>
        </a:defRPr>
      </a:lvl1pPr>
      <a:lvl2pPr marL="685800" indent="-228600" algn="l" rtl="0" eaLnBrk="0" fontAlgn="base" hangingPunct="0">
        <a:spcBef>
          <a:spcPct val="0"/>
        </a:spcBef>
        <a:spcAft>
          <a:spcPct val="25000"/>
        </a:spcAft>
        <a:buClr>
          <a:schemeClr val="tx1"/>
        </a:buClr>
        <a:buFont typeface="Arial" charset="0"/>
        <a:defRPr sz="3000" b="1" i="1">
          <a:solidFill>
            <a:srgbClr val="4E87C6"/>
          </a:solidFill>
          <a:latin typeface="+mn-lt"/>
        </a:defRPr>
      </a:lvl2pPr>
      <a:lvl3pPr marL="1143000" indent="-228600" algn="l" rtl="0" eaLnBrk="0" fontAlgn="base" hangingPunct="0">
        <a:spcBef>
          <a:spcPct val="0"/>
        </a:spcBef>
        <a:spcAft>
          <a:spcPct val="25000"/>
        </a:spcAft>
        <a:buClr>
          <a:schemeClr val="tx1"/>
        </a:buClr>
        <a:defRPr sz="3000" b="1" i="1">
          <a:solidFill>
            <a:srgbClr val="4E87C6"/>
          </a:solidFill>
          <a:latin typeface="+mn-lt"/>
        </a:defRPr>
      </a:lvl3pPr>
      <a:lvl4pPr marL="1600200" indent="-228600" algn="l" rtl="0" eaLnBrk="0" fontAlgn="base" hangingPunct="0">
        <a:spcBef>
          <a:spcPct val="0"/>
        </a:spcBef>
        <a:spcAft>
          <a:spcPct val="25000"/>
        </a:spcAft>
        <a:buClr>
          <a:schemeClr val="tx1"/>
        </a:buClr>
        <a:buFont typeface="Arial" charset="0"/>
        <a:defRPr sz="3000" b="1" i="1">
          <a:solidFill>
            <a:srgbClr val="4E87C6"/>
          </a:solidFill>
          <a:latin typeface="+mn-lt"/>
        </a:defRPr>
      </a:lvl4pPr>
      <a:lvl5pPr marL="2057400" indent="-228600" algn="l" rtl="0" eaLnBrk="0" fontAlgn="base" hangingPunct="0">
        <a:spcBef>
          <a:spcPct val="0"/>
        </a:spcBef>
        <a:spcAft>
          <a:spcPct val="25000"/>
        </a:spcAft>
        <a:buClr>
          <a:schemeClr val="tx1"/>
        </a:buClr>
        <a:defRPr sz="3000" b="1" i="1">
          <a:solidFill>
            <a:srgbClr val="4E87C6"/>
          </a:solidFill>
          <a:latin typeface="+mn-lt"/>
        </a:defRPr>
      </a:lvl5pPr>
      <a:lvl6pPr marL="2514600" indent="-228600" algn="l" rtl="0" fontAlgn="base">
        <a:spcBef>
          <a:spcPct val="0"/>
        </a:spcBef>
        <a:spcAft>
          <a:spcPct val="25000"/>
        </a:spcAft>
        <a:buClr>
          <a:schemeClr val="tx1"/>
        </a:buClr>
        <a:defRPr sz="3000" b="1" i="1">
          <a:solidFill>
            <a:srgbClr val="4E87C6"/>
          </a:solidFill>
          <a:latin typeface="+mn-lt"/>
        </a:defRPr>
      </a:lvl6pPr>
      <a:lvl7pPr marL="2971800" indent="-228600" algn="l" rtl="0" fontAlgn="base">
        <a:spcBef>
          <a:spcPct val="0"/>
        </a:spcBef>
        <a:spcAft>
          <a:spcPct val="25000"/>
        </a:spcAft>
        <a:buClr>
          <a:schemeClr val="tx1"/>
        </a:buClr>
        <a:defRPr sz="3000" b="1" i="1">
          <a:solidFill>
            <a:srgbClr val="4E87C6"/>
          </a:solidFill>
          <a:latin typeface="+mn-lt"/>
        </a:defRPr>
      </a:lvl7pPr>
      <a:lvl8pPr marL="3429000" indent="-228600" algn="l" rtl="0" fontAlgn="base">
        <a:spcBef>
          <a:spcPct val="0"/>
        </a:spcBef>
        <a:spcAft>
          <a:spcPct val="25000"/>
        </a:spcAft>
        <a:buClr>
          <a:schemeClr val="tx1"/>
        </a:buClr>
        <a:defRPr sz="3000" b="1" i="1">
          <a:solidFill>
            <a:srgbClr val="4E87C6"/>
          </a:solidFill>
          <a:latin typeface="+mn-lt"/>
        </a:defRPr>
      </a:lvl8pPr>
      <a:lvl9pPr marL="3886200" indent="-228600" algn="l" rtl="0" fontAlgn="base">
        <a:spcBef>
          <a:spcPct val="0"/>
        </a:spcBef>
        <a:spcAft>
          <a:spcPct val="25000"/>
        </a:spcAft>
        <a:buClr>
          <a:schemeClr val="tx1"/>
        </a:buClr>
        <a:defRPr sz="3000" b="1" i="1">
          <a:solidFill>
            <a:srgbClr val="4E87C6"/>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bwMode="auto">
          <a:xfrm>
            <a:off x="7162800" y="1166813"/>
            <a:ext cx="1981200" cy="210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1" name="Rectangle 3"/>
          <p:cNvSpPr>
            <a:spLocks noGrp="1" noChangeArrowheads="1"/>
          </p:cNvSpPr>
          <p:nvPr>
            <p:ph type="title"/>
          </p:nvPr>
        </p:nvSpPr>
        <p:spPr bwMode="auto">
          <a:xfrm>
            <a:off x="7086600" y="152400"/>
            <a:ext cx="205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93540" name="Rectangle 4"/>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Aft>
                <a:spcPct val="0"/>
              </a:spcAft>
              <a:buClrTx/>
              <a:defRPr sz="1400" smtClean="0">
                <a:solidFill>
                  <a:schemeClr val="tx1"/>
                </a:solidFill>
              </a:defRPr>
            </a:lvl1pPr>
          </a:lstStyle>
          <a:p>
            <a:pPr>
              <a:defRPr/>
            </a:pPr>
            <a:fld id="{1F090635-E844-46EF-8A7A-017AE18294C9}" type="slidenum">
              <a:rPr lang="en-US"/>
              <a:pPr>
                <a:defRPr/>
              </a:pPr>
              <a:t>‹#›</a:t>
            </a:fld>
            <a:endParaRPr lang="en-US"/>
          </a:p>
        </p:txBody>
      </p:sp>
      <p:sp>
        <p:nvSpPr>
          <p:cNvPr id="7173" name="Rectangle 7"/>
          <p:cNvSpPr>
            <a:spLocks noChangeArrowheads="1"/>
          </p:cNvSpPr>
          <p:nvPr/>
        </p:nvSpPr>
        <p:spPr bwMode="auto">
          <a:xfrm>
            <a:off x="7010400" y="63246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spcAft>
                <a:spcPct val="0"/>
              </a:spcAft>
              <a:buClrTx/>
              <a:tabLst>
                <a:tab pos="341313" algn="l"/>
                <a:tab pos="741363" algn="l"/>
              </a:tabLst>
            </a:pPr>
            <a:r>
              <a:rPr lang="en-US" sz="1200">
                <a:solidFill>
                  <a:schemeClr val="tx1"/>
                </a:solidFill>
                <a:sym typeface="Symbol" pitchFamily="18" charset="2"/>
              </a:rPr>
              <a:t></a:t>
            </a:r>
            <a:r>
              <a:rPr lang="en-US" sz="1200">
                <a:solidFill>
                  <a:schemeClr val="tx1"/>
                </a:solidFill>
              </a:rPr>
              <a:t> 2005 Pearson Education, Inc.  All rights reserved.</a:t>
            </a:r>
          </a:p>
        </p:txBody>
      </p:sp>
      <p:sp>
        <p:nvSpPr>
          <p:cNvPr id="7174" name="AutoShape 8">
            <a:hlinkClick r:id="" action="ppaction://hlinkshowjump?jump=nextslide" highlightClick="1"/>
          </p:cNvPr>
          <p:cNvSpPr>
            <a:spLocks noChangeArrowheads="1"/>
          </p:cNvSpPr>
          <p:nvPr userDrawn="1"/>
        </p:nvSpPr>
        <p:spPr bwMode="auto">
          <a:xfrm>
            <a:off x="8458200" y="60960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7175" name="AutoShape 9">
            <a:hlinkClick r:id="" action="ppaction://hlinkshowjump?jump=previousslide" highlightClick="1"/>
          </p:cNvPr>
          <p:cNvSpPr>
            <a:spLocks noChangeArrowheads="1"/>
          </p:cNvSpPr>
          <p:nvPr userDrawn="1"/>
        </p:nvSpPr>
        <p:spPr bwMode="auto">
          <a:xfrm rot="10800000">
            <a:off x="8077200" y="60960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rtl="0" eaLnBrk="0" fontAlgn="base" hangingPunct="0">
        <a:spcBef>
          <a:spcPct val="0"/>
        </a:spcBef>
        <a:spcAft>
          <a:spcPct val="0"/>
        </a:spcAft>
        <a:defRPr sz="2000" u="sng">
          <a:solidFill>
            <a:schemeClr val="tx2"/>
          </a:solidFill>
          <a:latin typeface="+mj-lt"/>
          <a:ea typeface="+mj-ea"/>
          <a:cs typeface="+mj-cs"/>
        </a:defRPr>
      </a:lvl1pPr>
      <a:lvl2pPr algn="l" rtl="0" eaLnBrk="0" fontAlgn="base" hangingPunct="0">
        <a:spcBef>
          <a:spcPct val="0"/>
        </a:spcBef>
        <a:spcAft>
          <a:spcPct val="0"/>
        </a:spcAft>
        <a:defRPr sz="2000" u="sng">
          <a:solidFill>
            <a:schemeClr val="tx2"/>
          </a:solidFill>
          <a:latin typeface="Arial" charset="0"/>
        </a:defRPr>
      </a:lvl2pPr>
      <a:lvl3pPr algn="l" rtl="0" eaLnBrk="0" fontAlgn="base" hangingPunct="0">
        <a:spcBef>
          <a:spcPct val="0"/>
        </a:spcBef>
        <a:spcAft>
          <a:spcPct val="0"/>
        </a:spcAft>
        <a:defRPr sz="2000" u="sng">
          <a:solidFill>
            <a:schemeClr val="tx2"/>
          </a:solidFill>
          <a:latin typeface="Arial" charset="0"/>
        </a:defRPr>
      </a:lvl3pPr>
      <a:lvl4pPr algn="l" rtl="0" eaLnBrk="0" fontAlgn="base" hangingPunct="0">
        <a:spcBef>
          <a:spcPct val="0"/>
        </a:spcBef>
        <a:spcAft>
          <a:spcPct val="0"/>
        </a:spcAft>
        <a:defRPr sz="2000" u="sng">
          <a:solidFill>
            <a:schemeClr val="tx2"/>
          </a:solidFill>
          <a:latin typeface="Arial" charset="0"/>
        </a:defRPr>
      </a:lvl4pPr>
      <a:lvl5pPr algn="l" rtl="0" eaLnBrk="0" fontAlgn="base" hangingPunct="0">
        <a:spcBef>
          <a:spcPct val="0"/>
        </a:spcBef>
        <a:spcAft>
          <a:spcPct val="0"/>
        </a:spcAft>
        <a:defRPr sz="2000" u="sng">
          <a:solidFill>
            <a:schemeClr val="tx2"/>
          </a:solidFill>
          <a:latin typeface="Arial" charset="0"/>
        </a:defRPr>
      </a:lvl5pPr>
      <a:lvl6pPr marL="457200" algn="l" rtl="0" fontAlgn="base">
        <a:spcBef>
          <a:spcPct val="0"/>
        </a:spcBef>
        <a:spcAft>
          <a:spcPct val="0"/>
        </a:spcAft>
        <a:defRPr sz="2000" u="sng">
          <a:solidFill>
            <a:schemeClr val="tx2"/>
          </a:solidFill>
          <a:latin typeface="Arial" charset="0"/>
        </a:defRPr>
      </a:lvl6pPr>
      <a:lvl7pPr marL="914400" algn="l" rtl="0" fontAlgn="base">
        <a:spcBef>
          <a:spcPct val="0"/>
        </a:spcBef>
        <a:spcAft>
          <a:spcPct val="0"/>
        </a:spcAft>
        <a:defRPr sz="2000" u="sng">
          <a:solidFill>
            <a:schemeClr val="tx2"/>
          </a:solidFill>
          <a:latin typeface="Arial" charset="0"/>
        </a:defRPr>
      </a:lvl7pPr>
      <a:lvl8pPr marL="1371600" algn="l" rtl="0" fontAlgn="base">
        <a:spcBef>
          <a:spcPct val="0"/>
        </a:spcBef>
        <a:spcAft>
          <a:spcPct val="0"/>
        </a:spcAft>
        <a:defRPr sz="2000" u="sng">
          <a:solidFill>
            <a:schemeClr val="tx2"/>
          </a:solidFill>
          <a:latin typeface="Arial" charset="0"/>
        </a:defRPr>
      </a:lvl8pPr>
      <a:lvl9pPr marL="1828800" algn="l" rtl="0" fontAlgn="base">
        <a:spcBef>
          <a:spcPct val="0"/>
        </a:spcBef>
        <a:spcAft>
          <a:spcPct val="0"/>
        </a:spcAft>
        <a:defRPr sz="2000" u="sng">
          <a:solidFill>
            <a:schemeClr val="tx2"/>
          </a:solidFill>
          <a:latin typeface="Arial" charset="0"/>
        </a:defRPr>
      </a:lvl9pPr>
    </p:titleStyle>
    <p:bodyStyle>
      <a:lvl1pPr marL="342900" indent="-342900" algn="l" rtl="0" eaLnBrk="0" fontAlgn="base" hangingPunct="0">
        <a:spcBef>
          <a:spcPct val="0"/>
        </a:spcBef>
        <a:spcAft>
          <a:spcPts val="1600"/>
        </a:spcAft>
        <a:defRPr sz="1400" b="1">
          <a:solidFill>
            <a:schemeClr val="tx1"/>
          </a:solidFill>
          <a:latin typeface="+mn-lt"/>
          <a:ea typeface="+mn-ea"/>
          <a:cs typeface="+mn-cs"/>
        </a:defRPr>
      </a:lvl1pPr>
      <a:lvl2pPr marL="115888" indent="-1588" algn="l" rtl="0" eaLnBrk="0" fontAlgn="base" hangingPunct="0">
        <a:spcBef>
          <a:spcPct val="20000"/>
        </a:spcBef>
        <a:spcAft>
          <a:spcPct val="0"/>
        </a:spcAft>
        <a:defRPr sz="1600">
          <a:solidFill>
            <a:schemeClr val="tx1"/>
          </a:solidFill>
          <a:latin typeface="Times New Roman" pitchFamily="18" charset="0"/>
        </a:defRPr>
      </a:lvl2pPr>
      <a:lvl3pPr marL="463550" indent="450850" algn="l" rtl="0" eaLnBrk="0" fontAlgn="base" hangingPunct="0">
        <a:spcBef>
          <a:spcPct val="20000"/>
        </a:spcBef>
        <a:spcAft>
          <a:spcPct val="0"/>
        </a:spcAft>
        <a:defRPr sz="2000" b="1" i="1">
          <a:solidFill>
            <a:schemeClr val="tx1"/>
          </a:solidFill>
          <a:latin typeface="Times New Roman" pitchFamily="18" charset="0"/>
        </a:defRPr>
      </a:lvl3pPr>
      <a:lvl4pPr marL="682625" indent="688975" algn="l" rtl="0" eaLnBrk="0" fontAlgn="base" hangingPunct="0">
        <a:spcBef>
          <a:spcPct val="20000"/>
        </a:spcBef>
        <a:spcAft>
          <a:spcPct val="0"/>
        </a:spcAft>
        <a:defRPr sz="2000" b="1" i="1">
          <a:solidFill>
            <a:schemeClr val="tx1"/>
          </a:solidFill>
          <a:latin typeface="Times New Roman" pitchFamily="18" charset="0"/>
        </a:defRPr>
      </a:lvl4pPr>
      <a:lvl5pPr marL="863600" indent="965200" algn="l" rtl="0" eaLnBrk="0" fontAlgn="base" hangingPunct="0">
        <a:spcBef>
          <a:spcPct val="20000"/>
        </a:spcBef>
        <a:spcAft>
          <a:spcPct val="0"/>
        </a:spcAft>
        <a:defRPr sz="2000" b="1" i="1">
          <a:solidFill>
            <a:schemeClr val="tx1"/>
          </a:solidFill>
          <a:latin typeface="Times New Roman" pitchFamily="18" charset="0"/>
        </a:defRPr>
      </a:lvl5pPr>
      <a:lvl6pPr marL="1320800" algn="l" rtl="0" fontAlgn="base">
        <a:spcBef>
          <a:spcPct val="20000"/>
        </a:spcBef>
        <a:spcAft>
          <a:spcPct val="0"/>
        </a:spcAft>
        <a:defRPr sz="2000" b="1" i="1">
          <a:solidFill>
            <a:schemeClr val="tx1"/>
          </a:solidFill>
          <a:latin typeface="Times New Roman" pitchFamily="18" charset="0"/>
        </a:defRPr>
      </a:lvl6pPr>
      <a:lvl7pPr marL="1778000" algn="l" rtl="0" fontAlgn="base">
        <a:spcBef>
          <a:spcPct val="20000"/>
        </a:spcBef>
        <a:spcAft>
          <a:spcPct val="0"/>
        </a:spcAft>
        <a:defRPr sz="2000" b="1" i="1">
          <a:solidFill>
            <a:schemeClr val="tx1"/>
          </a:solidFill>
          <a:latin typeface="Times New Roman" pitchFamily="18" charset="0"/>
        </a:defRPr>
      </a:lvl7pPr>
      <a:lvl8pPr marL="2235200" algn="l" rtl="0" fontAlgn="base">
        <a:spcBef>
          <a:spcPct val="20000"/>
        </a:spcBef>
        <a:spcAft>
          <a:spcPct val="0"/>
        </a:spcAft>
        <a:defRPr sz="2000" b="1" i="1">
          <a:solidFill>
            <a:schemeClr val="tx1"/>
          </a:solidFill>
          <a:latin typeface="Times New Roman" pitchFamily="18" charset="0"/>
        </a:defRPr>
      </a:lvl8pPr>
      <a:lvl9pPr marL="2692400" algn="l" rtl="0" fontAlgn="base">
        <a:spcBef>
          <a:spcPct val="20000"/>
        </a:spcBef>
        <a:spcAft>
          <a:spcPct val="0"/>
        </a:spcAft>
        <a:defRPr sz="2000" b="1" i="1">
          <a:solidFill>
            <a:schemeClr val="tx1"/>
          </a:solidFill>
          <a:latin typeface="Times New Roman" pitchFamily="18"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Aft>
                <a:spcPct val="0"/>
              </a:spcAft>
              <a:buClrTx/>
              <a:defRPr sz="1200" smtClean="0">
                <a:solidFill>
                  <a:schemeClr val="tx1"/>
                </a:solidFill>
              </a:defRPr>
            </a:lvl1pPr>
          </a:lstStyle>
          <a:p>
            <a:pPr>
              <a:defRPr/>
            </a:pPr>
            <a:fld id="{3ECE8B08-CCEA-467A-8F18-0A4617E4396A}" type="slidenum">
              <a:rPr lang="en-US"/>
              <a:pPr>
                <a:defRPr/>
              </a:pPr>
              <a:t>‹#›</a:t>
            </a:fld>
            <a:endParaRPr lang="en-US"/>
          </a:p>
        </p:txBody>
      </p:sp>
      <p:sp>
        <p:nvSpPr>
          <p:cNvPr id="8195" name="Rectangle 6"/>
          <p:cNvSpPr>
            <a:spLocks noGrp="1" noChangeArrowheads="1"/>
          </p:cNvSpPr>
          <p:nvPr>
            <p:ph type="title"/>
          </p:nvPr>
        </p:nvSpPr>
        <p:spPr bwMode="auto">
          <a:xfrm>
            <a:off x="228600" y="533400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bodyPr>
          <a:lstStyle/>
          <a:p>
            <a:pPr lvl="0"/>
            <a:r>
              <a:rPr lang="en-US" smtClean="0"/>
              <a:t>Click to edit Master title style</a:t>
            </a:r>
          </a:p>
        </p:txBody>
      </p:sp>
      <p:sp>
        <p:nvSpPr>
          <p:cNvPr id="8196" name="Rectangle 7"/>
          <p:cNvSpPr>
            <a:spLocks noGrp="1" noChangeArrowheads="1"/>
          </p:cNvSpPr>
          <p:nvPr>
            <p:ph type="body" idx="1"/>
          </p:nvPr>
        </p:nvSpPr>
        <p:spPr bwMode="auto">
          <a:xfrm>
            <a:off x="914400" y="2041525"/>
            <a:ext cx="73152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7" name="AutoShape 10">
            <a:hlinkClick r:id="" action="ppaction://hlinkshowjump?jump=nextslide" highlightClick="1"/>
          </p:cNvPr>
          <p:cNvSpPr>
            <a:spLocks noChangeArrowheads="1"/>
          </p:cNvSpPr>
          <p:nvPr userDrawn="1"/>
        </p:nvSpPr>
        <p:spPr bwMode="auto">
          <a:xfrm>
            <a:off x="8686800" y="63246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rgbClr val="33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8198" name="AutoShape 11">
            <a:hlinkClick r:id="" action="ppaction://hlinkshowjump?jump=previousslide" highlightClick="1"/>
          </p:cNvPr>
          <p:cNvSpPr>
            <a:spLocks noChangeArrowheads="1"/>
          </p:cNvSpPr>
          <p:nvPr userDrawn="1"/>
        </p:nvSpPr>
        <p:spPr bwMode="auto">
          <a:xfrm rot="10800000">
            <a:off x="8305800" y="6324600"/>
            <a:ext cx="304800" cy="228600"/>
          </a:xfrm>
          <a:prstGeom prst="actionButtonForwardNext">
            <a:avLst/>
          </a:prstGeom>
          <a:solidFill>
            <a:srgbClr val="67B4B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8199" name="Rectangle 12"/>
          <p:cNvSpPr>
            <a:spLocks noChangeArrowheads="1"/>
          </p:cNvSpPr>
          <p:nvPr userDrawn="1"/>
        </p:nvSpPr>
        <p:spPr bwMode="auto">
          <a:xfrm>
            <a:off x="5419725" y="6577013"/>
            <a:ext cx="3686175" cy="274637"/>
          </a:xfrm>
          <a:prstGeom prst="rect">
            <a:avLst/>
          </a:prstGeom>
          <a:noFill/>
          <a:ln>
            <a:noFill/>
          </a:ln>
          <a:effectLst/>
          <a:extLst>
            <a:ext uri="{909E8E84-426E-40DD-AFC4-6F175D3DCCD1}">
              <a14:hiddenFill xmlns:a14="http://schemas.microsoft.com/office/drawing/2010/main">
                <a:solidFill>
                  <a:srgbClr val="D0916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0"/>
              </a:spcAft>
              <a:buClrTx/>
            </a:pPr>
            <a:r>
              <a:rPr lang="en-US" sz="1200">
                <a:solidFill>
                  <a:schemeClr val="tx1"/>
                </a:solidFill>
                <a:sym typeface="Symbol" pitchFamily="18" charset="2"/>
              </a:rPr>
              <a:t></a:t>
            </a:r>
            <a:r>
              <a:rPr lang="en-US" sz="1200">
                <a:solidFill>
                  <a:srgbClr val="000000"/>
                </a:solidFill>
              </a:rPr>
              <a:t> 2005 Pearson Education, Inc.  All rights reserved.</a:t>
            </a: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0" fontAlgn="base" hangingPunct="0">
        <a:lnSpc>
          <a:spcPct val="95000"/>
        </a:lnSpc>
        <a:spcBef>
          <a:spcPct val="0"/>
        </a:spcBef>
        <a:spcAft>
          <a:spcPct val="0"/>
        </a:spcAft>
        <a:defRPr sz="1600" b="1">
          <a:solidFill>
            <a:schemeClr val="tx1"/>
          </a:solidFill>
          <a:latin typeface="+mj-lt"/>
          <a:ea typeface="+mj-ea"/>
          <a:cs typeface="+mj-cs"/>
        </a:defRPr>
      </a:lvl1pPr>
      <a:lvl2pPr algn="ctr" rtl="0" eaLnBrk="0" fontAlgn="base" hangingPunct="0">
        <a:lnSpc>
          <a:spcPct val="95000"/>
        </a:lnSpc>
        <a:spcBef>
          <a:spcPct val="0"/>
        </a:spcBef>
        <a:spcAft>
          <a:spcPct val="0"/>
        </a:spcAft>
        <a:defRPr sz="1600" b="1">
          <a:solidFill>
            <a:schemeClr val="tx1"/>
          </a:solidFill>
          <a:latin typeface="Arial" charset="0"/>
        </a:defRPr>
      </a:lvl2pPr>
      <a:lvl3pPr algn="ctr" rtl="0" eaLnBrk="0" fontAlgn="base" hangingPunct="0">
        <a:lnSpc>
          <a:spcPct val="95000"/>
        </a:lnSpc>
        <a:spcBef>
          <a:spcPct val="0"/>
        </a:spcBef>
        <a:spcAft>
          <a:spcPct val="0"/>
        </a:spcAft>
        <a:defRPr sz="1600" b="1">
          <a:solidFill>
            <a:schemeClr val="tx1"/>
          </a:solidFill>
          <a:latin typeface="Arial" charset="0"/>
        </a:defRPr>
      </a:lvl3pPr>
      <a:lvl4pPr algn="ctr" rtl="0" eaLnBrk="0" fontAlgn="base" hangingPunct="0">
        <a:lnSpc>
          <a:spcPct val="95000"/>
        </a:lnSpc>
        <a:spcBef>
          <a:spcPct val="0"/>
        </a:spcBef>
        <a:spcAft>
          <a:spcPct val="0"/>
        </a:spcAft>
        <a:defRPr sz="1600" b="1">
          <a:solidFill>
            <a:schemeClr val="tx1"/>
          </a:solidFill>
          <a:latin typeface="Arial" charset="0"/>
        </a:defRPr>
      </a:lvl4pPr>
      <a:lvl5pPr algn="ctr" rtl="0" eaLnBrk="0" fontAlgn="base" hangingPunct="0">
        <a:lnSpc>
          <a:spcPct val="95000"/>
        </a:lnSpc>
        <a:spcBef>
          <a:spcPct val="0"/>
        </a:spcBef>
        <a:spcAft>
          <a:spcPct val="0"/>
        </a:spcAft>
        <a:defRPr sz="1600" b="1">
          <a:solidFill>
            <a:schemeClr val="tx1"/>
          </a:solidFill>
          <a:latin typeface="Arial" charset="0"/>
        </a:defRPr>
      </a:lvl5pPr>
      <a:lvl6pPr marL="457200" algn="ctr" rtl="0" fontAlgn="base">
        <a:lnSpc>
          <a:spcPct val="95000"/>
        </a:lnSpc>
        <a:spcBef>
          <a:spcPct val="0"/>
        </a:spcBef>
        <a:spcAft>
          <a:spcPct val="0"/>
        </a:spcAft>
        <a:defRPr sz="1600" b="1">
          <a:solidFill>
            <a:schemeClr val="tx1"/>
          </a:solidFill>
          <a:latin typeface="Arial" charset="0"/>
        </a:defRPr>
      </a:lvl6pPr>
      <a:lvl7pPr marL="914400" algn="ctr" rtl="0" fontAlgn="base">
        <a:lnSpc>
          <a:spcPct val="95000"/>
        </a:lnSpc>
        <a:spcBef>
          <a:spcPct val="0"/>
        </a:spcBef>
        <a:spcAft>
          <a:spcPct val="0"/>
        </a:spcAft>
        <a:defRPr sz="1600" b="1">
          <a:solidFill>
            <a:schemeClr val="tx1"/>
          </a:solidFill>
          <a:latin typeface="Arial" charset="0"/>
        </a:defRPr>
      </a:lvl7pPr>
      <a:lvl8pPr marL="1371600" algn="ctr" rtl="0" fontAlgn="base">
        <a:lnSpc>
          <a:spcPct val="95000"/>
        </a:lnSpc>
        <a:spcBef>
          <a:spcPct val="0"/>
        </a:spcBef>
        <a:spcAft>
          <a:spcPct val="0"/>
        </a:spcAft>
        <a:defRPr sz="1600" b="1">
          <a:solidFill>
            <a:schemeClr val="tx1"/>
          </a:solidFill>
          <a:latin typeface="Arial" charset="0"/>
        </a:defRPr>
      </a:lvl8pPr>
      <a:lvl9pPr marL="1828800" algn="ctr" rtl="0" fontAlgn="base">
        <a:lnSpc>
          <a:spcPct val="95000"/>
        </a:lnSpc>
        <a:spcBef>
          <a:spcPct val="0"/>
        </a:spcBef>
        <a:spcAft>
          <a:spcPct val="0"/>
        </a:spcAft>
        <a:defRPr sz="1600" b="1">
          <a:solidFill>
            <a:schemeClr val="tx1"/>
          </a:solidFill>
          <a:latin typeface="Arial" charset="0"/>
        </a:defRPr>
      </a:lvl9pPr>
    </p:titleStyle>
    <p:bodyStyle>
      <a:lvl1pPr marL="342900" indent="-342900" algn="l" rtl="0" eaLnBrk="0" fontAlgn="base" hangingPunct="0">
        <a:spcBef>
          <a:spcPct val="0"/>
        </a:spcBef>
        <a:spcAft>
          <a:spcPct val="25000"/>
        </a:spcAft>
        <a:buClr>
          <a:schemeClr val="tx1"/>
        </a:buClr>
        <a:defRPr sz="3000" b="1" i="1">
          <a:solidFill>
            <a:srgbClr val="4E87C6"/>
          </a:solidFill>
          <a:latin typeface="+mn-lt"/>
          <a:ea typeface="+mn-ea"/>
          <a:cs typeface="+mn-cs"/>
        </a:defRPr>
      </a:lvl1pPr>
      <a:lvl2pPr marL="463550" indent="-6350" algn="l" rtl="0" eaLnBrk="0" fontAlgn="base" hangingPunct="0">
        <a:spcBef>
          <a:spcPct val="0"/>
        </a:spcBef>
        <a:spcAft>
          <a:spcPct val="25000"/>
        </a:spcAft>
        <a:buClr>
          <a:schemeClr val="tx1"/>
        </a:buClr>
        <a:buFont typeface="Arial" charset="0"/>
        <a:defRPr sz="3000" b="1" i="1">
          <a:solidFill>
            <a:srgbClr val="4E87C6"/>
          </a:solidFill>
          <a:latin typeface="+mn-lt"/>
        </a:defRPr>
      </a:lvl2pPr>
      <a:lvl3pPr marL="914400" algn="l" rtl="0" eaLnBrk="0" fontAlgn="base" hangingPunct="0">
        <a:spcBef>
          <a:spcPct val="0"/>
        </a:spcBef>
        <a:spcAft>
          <a:spcPct val="25000"/>
        </a:spcAft>
        <a:buClr>
          <a:schemeClr val="tx1"/>
        </a:buClr>
        <a:defRPr sz="3000" b="1" i="1">
          <a:solidFill>
            <a:srgbClr val="4E87C6"/>
          </a:solidFill>
          <a:latin typeface="+mn-lt"/>
        </a:defRPr>
      </a:lvl3pPr>
      <a:lvl4pPr marL="1377950" indent="-6350" algn="l" rtl="0" eaLnBrk="0" fontAlgn="base" hangingPunct="0">
        <a:spcBef>
          <a:spcPct val="0"/>
        </a:spcBef>
        <a:spcAft>
          <a:spcPct val="25000"/>
        </a:spcAft>
        <a:buClr>
          <a:schemeClr val="tx1"/>
        </a:buClr>
        <a:buFont typeface="Arial" charset="0"/>
        <a:defRPr sz="3000" b="1" i="1">
          <a:solidFill>
            <a:srgbClr val="4E87C6"/>
          </a:solidFill>
          <a:latin typeface="+mn-lt"/>
        </a:defRPr>
      </a:lvl4pPr>
      <a:lvl5pPr marL="1828800" algn="l" rtl="0" eaLnBrk="0" fontAlgn="base" hangingPunct="0">
        <a:spcBef>
          <a:spcPct val="0"/>
        </a:spcBef>
        <a:spcAft>
          <a:spcPct val="25000"/>
        </a:spcAft>
        <a:buClr>
          <a:schemeClr val="tx1"/>
        </a:buClr>
        <a:defRPr sz="3000" b="1" i="1">
          <a:solidFill>
            <a:srgbClr val="4E87C6"/>
          </a:solidFill>
          <a:latin typeface="+mn-lt"/>
        </a:defRPr>
      </a:lvl5pPr>
      <a:lvl6pPr marL="2286000" algn="l" rtl="0" fontAlgn="base">
        <a:spcBef>
          <a:spcPct val="0"/>
        </a:spcBef>
        <a:spcAft>
          <a:spcPct val="25000"/>
        </a:spcAft>
        <a:buClr>
          <a:schemeClr val="tx1"/>
        </a:buClr>
        <a:defRPr sz="3000" b="1" i="1">
          <a:solidFill>
            <a:srgbClr val="4E87C6"/>
          </a:solidFill>
          <a:latin typeface="+mn-lt"/>
        </a:defRPr>
      </a:lvl6pPr>
      <a:lvl7pPr marL="2743200" algn="l" rtl="0" fontAlgn="base">
        <a:spcBef>
          <a:spcPct val="0"/>
        </a:spcBef>
        <a:spcAft>
          <a:spcPct val="25000"/>
        </a:spcAft>
        <a:buClr>
          <a:schemeClr val="tx1"/>
        </a:buClr>
        <a:defRPr sz="3000" b="1" i="1">
          <a:solidFill>
            <a:srgbClr val="4E87C6"/>
          </a:solidFill>
          <a:latin typeface="+mn-lt"/>
        </a:defRPr>
      </a:lvl7pPr>
      <a:lvl8pPr marL="3200400" algn="l" rtl="0" fontAlgn="base">
        <a:spcBef>
          <a:spcPct val="0"/>
        </a:spcBef>
        <a:spcAft>
          <a:spcPct val="25000"/>
        </a:spcAft>
        <a:buClr>
          <a:schemeClr val="tx1"/>
        </a:buClr>
        <a:defRPr sz="3000" b="1" i="1">
          <a:solidFill>
            <a:srgbClr val="4E87C6"/>
          </a:solidFill>
          <a:latin typeface="+mn-lt"/>
        </a:defRPr>
      </a:lvl8pPr>
      <a:lvl9pPr marL="3657600" algn="l" rtl="0" fontAlgn="base">
        <a:spcBef>
          <a:spcPct val="0"/>
        </a:spcBef>
        <a:spcAft>
          <a:spcPct val="25000"/>
        </a:spcAft>
        <a:buClr>
          <a:schemeClr val="tx1"/>
        </a:buClr>
        <a:defRPr sz="3000" b="1" i="1">
          <a:solidFill>
            <a:srgbClr val="4E87C6"/>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11.xml"/><Relationship Id="rId1" Type="http://schemas.openxmlformats.org/officeDocument/2006/relationships/vmlDrawing" Target="../drawings/vmlDrawing33.vml"/><Relationship Id="rId4" Type="http://schemas.openxmlformats.org/officeDocument/2006/relationships/image" Target="../media/image36.emf"/></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11.xml"/><Relationship Id="rId1" Type="http://schemas.openxmlformats.org/officeDocument/2006/relationships/vmlDrawing" Target="../drawings/vmlDrawing34.vml"/><Relationship Id="rId4" Type="http://schemas.openxmlformats.org/officeDocument/2006/relationships/image" Target="../media/image37.em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11.xml"/><Relationship Id="rId1" Type="http://schemas.openxmlformats.org/officeDocument/2006/relationships/vmlDrawing" Target="../drawings/vmlDrawing35.vml"/><Relationship Id="rId4" Type="http://schemas.openxmlformats.org/officeDocument/2006/relationships/image" Target="../media/image38.emf"/></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11.xml"/><Relationship Id="rId1" Type="http://schemas.openxmlformats.org/officeDocument/2006/relationships/vmlDrawing" Target="../drawings/vmlDrawing36.vml"/><Relationship Id="rId4" Type="http://schemas.openxmlformats.org/officeDocument/2006/relationships/image" Target="../media/image39.emf"/></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11.xml"/><Relationship Id="rId1" Type="http://schemas.openxmlformats.org/officeDocument/2006/relationships/vmlDrawing" Target="../drawings/vmlDrawing37.vml"/><Relationship Id="rId4" Type="http://schemas.openxmlformats.org/officeDocument/2006/relationships/image" Target="../media/image40.emf"/></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11.xml"/><Relationship Id="rId1" Type="http://schemas.openxmlformats.org/officeDocument/2006/relationships/vmlDrawing" Target="../drawings/vmlDrawing38.vml"/><Relationship Id="rId4" Type="http://schemas.openxmlformats.org/officeDocument/2006/relationships/image" Target="../media/image41.emf"/></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11.xml"/><Relationship Id="rId1" Type="http://schemas.openxmlformats.org/officeDocument/2006/relationships/vmlDrawing" Target="../drawings/vmlDrawing39.vml"/><Relationship Id="rId4" Type="http://schemas.openxmlformats.org/officeDocument/2006/relationships/image" Target="../media/image42.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47.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11.xml"/><Relationship Id="rId1" Type="http://schemas.openxmlformats.org/officeDocument/2006/relationships/vmlDrawing" Target="../drawings/vmlDrawing40.vml"/><Relationship Id="rId4" Type="http://schemas.openxmlformats.org/officeDocument/2006/relationships/image" Target="../media/image44.emf"/></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11.xml"/><Relationship Id="rId1" Type="http://schemas.openxmlformats.org/officeDocument/2006/relationships/vmlDrawing" Target="../drawings/vmlDrawing41.vml"/><Relationship Id="rId4" Type="http://schemas.openxmlformats.org/officeDocument/2006/relationships/image" Target="../media/image45.emf"/></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11.xml"/><Relationship Id="rId1" Type="http://schemas.openxmlformats.org/officeDocument/2006/relationships/vmlDrawing" Target="../drawings/vmlDrawing42.vml"/><Relationship Id="rId4" Type="http://schemas.openxmlformats.org/officeDocument/2006/relationships/image" Target="../media/image46.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47.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11.xml"/><Relationship Id="rId1" Type="http://schemas.openxmlformats.org/officeDocument/2006/relationships/vmlDrawing" Target="../drawings/vmlDrawing43.vml"/><Relationship Id="rId4" Type="http://schemas.openxmlformats.org/officeDocument/2006/relationships/image" Target="../media/image47.emf"/></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11.xml"/><Relationship Id="rId1" Type="http://schemas.openxmlformats.org/officeDocument/2006/relationships/vmlDrawing" Target="../drawings/vmlDrawing44.vml"/><Relationship Id="rId4" Type="http://schemas.openxmlformats.org/officeDocument/2006/relationships/image" Target="../media/image48.emf"/></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11.xml"/><Relationship Id="rId1" Type="http://schemas.openxmlformats.org/officeDocument/2006/relationships/vmlDrawing" Target="../drawings/vmlDrawing45.vml"/><Relationship Id="rId4" Type="http://schemas.openxmlformats.org/officeDocument/2006/relationships/image" Target="../media/image49.emf"/></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11.xml"/><Relationship Id="rId1" Type="http://schemas.openxmlformats.org/officeDocument/2006/relationships/vmlDrawing" Target="../drawings/vmlDrawing46.vml"/><Relationship Id="rId4" Type="http://schemas.openxmlformats.org/officeDocument/2006/relationships/image" Target="../media/image50.emf"/></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11.xml"/><Relationship Id="rId1" Type="http://schemas.openxmlformats.org/officeDocument/2006/relationships/vmlDrawing" Target="../drawings/vmlDrawing47.vml"/><Relationship Id="rId4" Type="http://schemas.openxmlformats.org/officeDocument/2006/relationships/image" Target="../media/image51.emf"/></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11.xml"/><Relationship Id="rId1" Type="http://schemas.openxmlformats.org/officeDocument/2006/relationships/vmlDrawing" Target="../drawings/vmlDrawing48.vml"/><Relationship Id="rId4" Type="http://schemas.openxmlformats.org/officeDocument/2006/relationships/image" Target="../media/image52.emf"/></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11.xml"/><Relationship Id="rId1" Type="http://schemas.openxmlformats.org/officeDocument/2006/relationships/vmlDrawing" Target="../drawings/vmlDrawing49.vml"/><Relationship Id="rId4" Type="http://schemas.openxmlformats.org/officeDocument/2006/relationships/image" Target="../media/image53.emf"/></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11.xml"/><Relationship Id="rId1" Type="http://schemas.openxmlformats.org/officeDocument/2006/relationships/vmlDrawing" Target="../drawings/vmlDrawing50.vml"/><Relationship Id="rId4" Type="http://schemas.openxmlformats.org/officeDocument/2006/relationships/image" Target="../media/image54.emf"/></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11.xml"/><Relationship Id="rId1" Type="http://schemas.openxmlformats.org/officeDocument/2006/relationships/vmlDrawing" Target="../drawings/vmlDrawing51.vml"/><Relationship Id="rId4" Type="http://schemas.openxmlformats.org/officeDocument/2006/relationships/image" Target="../media/image5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11.xml"/><Relationship Id="rId1" Type="http://schemas.openxmlformats.org/officeDocument/2006/relationships/vmlDrawing" Target="../drawings/vmlDrawing52.vml"/><Relationship Id="rId4" Type="http://schemas.openxmlformats.org/officeDocument/2006/relationships/image" Target="../media/image56.emf"/></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11.xml"/><Relationship Id="rId1" Type="http://schemas.openxmlformats.org/officeDocument/2006/relationships/vmlDrawing" Target="../drawings/vmlDrawing53.vml"/><Relationship Id="rId4" Type="http://schemas.openxmlformats.org/officeDocument/2006/relationships/image" Target="../media/image57.emf"/></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13.xml"/><Relationship Id="rId1" Type="http://schemas.openxmlformats.org/officeDocument/2006/relationships/vmlDrawing" Target="../drawings/vmlDrawing54.vml"/><Relationship Id="rId4" Type="http://schemas.openxmlformats.org/officeDocument/2006/relationships/image" Target="../media/image58.emf"/></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11.xml"/><Relationship Id="rId1" Type="http://schemas.openxmlformats.org/officeDocument/2006/relationships/vmlDrawing" Target="../drawings/vmlDrawing55.vml"/><Relationship Id="rId4" Type="http://schemas.openxmlformats.org/officeDocument/2006/relationships/image" Target="../media/image59.emf"/></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111.xml"/><Relationship Id="rId1" Type="http://schemas.openxmlformats.org/officeDocument/2006/relationships/vmlDrawing" Target="../drawings/vmlDrawing56.vml"/><Relationship Id="rId4" Type="http://schemas.openxmlformats.org/officeDocument/2006/relationships/image" Target="../media/image60.emf"/></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11.xml"/><Relationship Id="rId1" Type="http://schemas.openxmlformats.org/officeDocument/2006/relationships/vmlDrawing" Target="../drawings/vmlDrawing57.vml"/><Relationship Id="rId4" Type="http://schemas.openxmlformats.org/officeDocument/2006/relationships/image" Target="../media/image61.emf"/></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111.xml"/><Relationship Id="rId1" Type="http://schemas.openxmlformats.org/officeDocument/2006/relationships/vmlDrawing" Target="../drawings/vmlDrawing58.vml"/><Relationship Id="rId4" Type="http://schemas.openxmlformats.org/officeDocument/2006/relationships/image" Target="../media/image62.emf"/></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11.xml"/><Relationship Id="rId1" Type="http://schemas.openxmlformats.org/officeDocument/2006/relationships/vmlDrawing" Target="../drawings/vmlDrawing59.vml"/><Relationship Id="rId4" Type="http://schemas.openxmlformats.org/officeDocument/2006/relationships/image" Target="../media/image63.emf"/></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111.xml"/><Relationship Id="rId1" Type="http://schemas.openxmlformats.org/officeDocument/2006/relationships/vmlDrawing" Target="../drawings/vmlDrawing60.vml"/><Relationship Id="rId4" Type="http://schemas.openxmlformats.org/officeDocument/2006/relationships/image" Target="../media/image64.emf"/></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11.xml"/><Relationship Id="rId1" Type="http://schemas.openxmlformats.org/officeDocument/2006/relationships/vmlDrawing" Target="../drawings/vmlDrawing61.vml"/><Relationship Id="rId4" Type="http://schemas.openxmlformats.org/officeDocument/2006/relationships/image" Target="../media/image65.emf"/></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111.xml"/><Relationship Id="rId1" Type="http://schemas.openxmlformats.org/officeDocument/2006/relationships/vmlDrawing" Target="../drawings/vmlDrawing62.vml"/><Relationship Id="rId4" Type="http://schemas.openxmlformats.org/officeDocument/2006/relationships/image" Target="../media/image66.emf"/></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11.xml"/><Relationship Id="rId1" Type="http://schemas.openxmlformats.org/officeDocument/2006/relationships/vmlDrawing" Target="../drawings/vmlDrawing63.vml"/><Relationship Id="rId4" Type="http://schemas.openxmlformats.org/officeDocument/2006/relationships/image" Target="../media/image67.emf"/></Relationships>
</file>

<file path=ppt/slides/_rels/slide155.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111.xml"/><Relationship Id="rId1" Type="http://schemas.openxmlformats.org/officeDocument/2006/relationships/vmlDrawing" Target="../drawings/vmlDrawing64.vml"/><Relationship Id="rId4" Type="http://schemas.openxmlformats.org/officeDocument/2006/relationships/image" Target="../media/image68.emf"/></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61.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111.xml"/><Relationship Id="rId1" Type="http://schemas.openxmlformats.org/officeDocument/2006/relationships/vmlDrawing" Target="../drawings/vmlDrawing65.vml"/><Relationship Id="rId4" Type="http://schemas.openxmlformats.org/officeDocument/2006/relationships/image" Target="../media/image69.emf"/></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111.xml"/><Relationship Id="rId1" Type="http://schemas.openxmlformats.org/officeDocument/2006/relationships/vmlDrawing" Target="../drawings/vmlDrawing66.vml"/><Relationship Id="rId4" Type="http://schemas.openxmlformats.org/officeDocument/2006/relationships/image" Target="../media/image70.emf"/></Relationships>
</file>

<file path=ppt/slides/_rels/slide163.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11.xml"/><Relationship Id="rId1" Type="http://schemas.openxmlformats.org/officeDocument/2006/relationships/vmlDrawing" Target="../drawings/vmlDrawing67.vml"/><Relationship Id="rId4" Type="http://schemas.openxmlformats.org/officeDocument/2006/relationships/image" Target="../media/image71.emf"/></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73.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111.xml"/><Relationship Id="rId1" Type="http://schemas.openxmlformats.org/officeDocument/2006/relationships/vmlDrawing" Target="../drawings/vmlDrawing68.vml"/><Relationship Id="rId4" Type="http://schemas.openxmlformats.org/officeDocument/2006/relationships/image" Target="../media/image72.emf"/></Relationships>
</file>

<file path=ppt/slides/_rels/slide174.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111.xml"/><Relationship Id="rId1" Type="http://schemas.openxmlformats.org/officeDocument/2006/relationships/vmlDrawing" Target="../drawings/vmlDrawing69.vml"/><Relationship Id="rId4" Type="http://schemas.openxmlformats.org/officeDocument/2006/relationships/image" Target="../media/image73.emf"/></Relationships>
</file>

<file path=ppt/slides/_rels/slide175.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111.xml"/><Relationship Id="rId1" Type="http://schemas.openxmlformats.org/officeDocument/2006/relationships/vmlDrawing" Target="../drawings/vmlDrawing70.vml"/><Relationship Id="rId4" Type="http://schemas.openxmlformats.org/officeDocument/2006/relationships/image" Target="../media/image74.emf"/></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11.xml"/><Relationship Id="rId1" Type="http://schemas.openxmlformats.org/officeDocument/2006/relationships/vmlDrawing" Target="../drawings/vmlDrawing71.vml"/><Relationship Id="rId4" Type="http://schemas.openxmlformats.org/officeDocument/2006/relationships/image" Target="../media/image75.emf"/></Relationships>
</file>

<file path=ppt/slides/_rels/slide177.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111.xml"/><Relationship Id="rId1" Type="http://schemas.openxmlformats.org/officeDocument/2006/relationships/vmlDrawing" Target="../drawings/vmlDrawing72.vml"/><Relationship Id="rId4" Type="http://schemas.openxmlformats.org/officeDocument/2006/relationships/image" Target="../media/image76.emf"/></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83.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111.xml"/><Relationship Id="rId1" Type="http://schemas.openxmlformats.org/officeDocument/2006/relationships/vmlDrawing" Target="../drawings/vmlDrawing73.vml"/><Relationship Id="rId4" Type="http://schemas.openxmlformats.org/officeDocument/2006/relationships/image" Target="../media/image77.emf"/></Relationships>
</file>

<file path=ppt/slides/_rels/slide184.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111.xml"/><Relationship Id="rId1" Type="http://schemas.openxmlformats.org/officeDocument/2006/relationships/vmlDrawing" Target="../drawings/vmlDrawing74.vml"/><Relationship Id="rId4" Type="http://schemas.openxmlformats.org/officeDocument/2006/relationships/image" Target="../media/image78.emf"/></Relationships>
</file>

<file path=ppt/slides/_rels/slide185.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111.xml"/><Relationship Id="rId1" Type="http://schemas.openxmlformats.org/officeDocument/2006/relationships/vmlDrawing" Target="../drawings/vmlDrawing75.vml"/><Relationship Id="rId4" Type="http://schemas.openxmlformats.org/officeDocument/2006/relationships/image" Target="../media/image79.emf"/></Relationships>
</file>

<file path=ppt/slides/_rels/slide186.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111.xml"/><Relationship Id="rId1" Type="http://schemas.openxmlformats.org/officeDocument/2006/relationships/vmlDrawing" Target="../drawings/vmlDrawing76.vml"/><Relationship Id="rId4" Type="http://schemas.openxmlformats.org/officeDocument/2006/relationships/image" Target="../media/image80.emf"/></Relationships>
</file>

<file path=ppt/slides/_rels/slide187.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111.xml"/><Relationship Id="rId1" Type="http://schemas.openxmlformats.org/officeDocument/2006/relationships/vmlDrawing" Target="../drawings/vmlDrawing77.vml"/><Relationship Id="rId4" Type="http://schemas.openxmlformats.org/officeDocument/2006/relationships/image" Target="../media/image81.emf"/></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93.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111.xml"/><Relationship Id="rId1" Type="http://schemas.openxmlformats.org/officeDocument/2006/relationships/vmlDrawing" Target="../drawings/vmlDrawing78.vml"/><Relationship Id="rId4" Type="http://schemas.openxmlformats.org/officeDocument/2006/relationships/image" Target="../media/image82.emf"/></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97.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111.xml"/><Relationship Id="rId1" Type="http://schemas.openxmlformats.org/officeDocument/2006/relationships/vmlDrawing" Target="../drawings/vmlDrawing79.vml"/><Relationship Id="rId4" Type="http://schemas.openxmlformats.org/officeDocument/2006/relationships/image" Target="../media/image83.emf"/></Relationships>
</file>

<file path=ppt/slides/_rels/slide198.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111.xml"/><Relationship Id="rId1" Type="http://schemas.openxmlformats.org/officeDocument/2006/relationships/vmlDrawing" Target="../drawings/vmlDrawing80.vml"/><Relationship Id="rId4" Type="http://schemas.openxmlformats.org/officeDocument/2006/relationships/image" Target="../media/image84.emf"/></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03.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111.xml"/><Relationship Id="rId1" Type="http://schemas.openxmlformats.org/officeDocument/2006/relationships/vmlDrawing" Target="../drawings/vmlDrawing81.vml"/><Relationship Id="rId4" Type="http://schemas.openxmlformats.org/officeDocument/2006/relationships/image" Target="../media/image85.emf"/></Relationships>
</file>

<file path=ppt/slides/_rels/slide204.xml.rels><?xml version="1.0" encoding="UTF-8" standalone="yes"?>
<Relationships xmlns="http://schemas.openxmlformats.org/package/2006/relationships"><Relationship Id="rId3" Type="http://schemas.openxmlformats.org/officeDocument/2006/relationships/hyperlink" Target="http://www.java.sun.com/j2se/5.0/download.html" TargetMode="External"/><Relationship Id="rId2" Type="http://schemas.openxmlformats.org/officeDocument/2006/relationships/hyperlink" Target="http://www.java.sun.com/j2se/5.0/docs/api/index.html" TargetMode="External"/><Relationship Id="rId1" Type="http://schemas.openxmlformats.org/officeDocument/2006/relationships/slideLayout" Target="../slideLayouts/slideLayout10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10.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111.xml"/><Relationship Id="rId1" Type="http://schemas.openxmlformats.org/officeDocument/2006/relationships/vmlDrawing" Target="../drawings/vmlDrawing82.vml"/><Relationship Id="rId4" Type="http://schemas.openxmlformats.org/officeDocument/2006/relationships/image" Target="../media/image86.emf"/></Relationships>
</file>

<file path=ppt/slides/_rels/slide211.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111.xml"/><Relationship Id="rId1" Type="http://schemas.openxmlformats.org/officeDocument/2006/relationships/vmlDrawing" Target="../drawings/vmlDrawing83.vml"/><Relationship Id="rId4" Type="http://schemas.openxmlformats.org/officeDocument/2006/relationships/image" Target="../media/image87.emf"/></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15.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111.xml"/><Relationship Id="rId1" Type="http://schemas.openxmlformats.org/officeDocument/2006/relationships/vmlDrawing" Target="../drawings/vmlDrawing84.vml"/><Relationship Id="rId4" Type="http://schemas.openxmlformats.org/officeDocument/2006/relationships/image" Target="../media/image88.emf"/></Relationships>
</file>

<file path=ppt/slides/_rels/slide216.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111.xml"/><Relationship Id="rId1" Type="http://schemas.openxmlformats.org/officeDocument/2006/relationships/vmlDrawing" Target="../drawings/vmlDrawing85.vml"/><Relationship Id="rId4" Type="http://schemas.openxmlformats.org/officeDocument/2006/relationships/image" Target="../media/image89.emf"/></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23.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111.xml"/><Relationship Id="rId1" Type="http://schemas.openxmlformats.org/officeDocument/2006/relationships/vmlDrawing" Target="../drawings/vmlDrawing86.vml"/><Relationship Id="rId4" Type="http://schemas.openxmlformats.org/officeDocument/2006/relationships/image" Target="../media/image90.emf"/></Relationships>
</file>

<file path=ppt/slides/_rels/slide224.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111.xml"/><Relationship Id="rId1" Type="http://schemas.openxmlformats.org/officeDocument/2006/relationships/vmlDrawing" Target="../drawings/vmlDrawing87.vml"/><Relationship Id="rId4" Type="http://schemas.openxmlformats.org/officeDocument/2006/relationships/image" Target="../media/image91.emf"/></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11.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11.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11.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11.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11.xml"/><Relationship Id="rId1" Type="http://schemas.openxmlformats.org/officeDocument/2006/relationships/vmlDrawing" Target="../drawings/vmlDrawing9.vml"/><Relationship Id="rId4" Type="http://schemas.openxmlformats.org/officeDocument/2006/relationships/image" Target="../media/image10.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11.xml"/><Relationship Id="rId1" Type="http://schemas.openxmlformats.org/officeDocument/2006/relationships/vmlDrawing" Target="../drawings/vmlDrawing10.vml"/><Relationship Id="rId4" Type="http://schemas.openxmlformats.org/officeDocument/2006/relationships/image" Target="../media/image11.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11.xml"/><Relationship Id="rId1" Type="http://schemas.openxmlformats.org/officeDocument/2006/relationships/vmlDrawing" Target="../drawings/vmlDrawing11.vml"/><Relationship Id="rId4" Type="http://schemas.openxmlformats.org/officeDocument/2006/relationships/image" Target="../media/image12.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11.xml"/><Relationship Id="rId1" Type="http://schemas.openxmlformats.org/officeDocument/2006/relationships/vmlDrawing" Target="../drawings/vmlDrawing12.vml"/><Relationship Id="rId4" Type="http://schemas.openxmlformats.org/officeDocument/2006/relationships/image" Target="../media/image13.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11.xml"/><Relationship Id="rId1" Type="http://schemas.openxmlformats.org/officeDocument/2006/relationships/vmlDrawing" Target="../drawings/vmlDrawing13.vml"/><Relationship Id="rId4" Type="http://schemas.openxmlformats.org/officeDocument/2006/relationships/image" Target="../media/image14.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11.xml"/><Relationship Id="rId1" Type="http://schemas.openxmlformats.org/officeDocument/2006/relationships/vmlDrawing" Target="../drawings/vmlDrawing14.v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7.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01.xml"/><Relationship Id="rId1" Type="http://schemas.openxmlformats.org/officeDocument/2006/relationships/vmlDrawing" Target="../drawings/vmlDrawing15.vml"/><Relationship Id="rId4" Type="http://schemas.openxmlformats.org/officeDocument/2006/relationships/image" Target="../media/image16.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12.xml"/><Relationship Id="rId1" Type="http://schemas.openxmlformats.org/officeDocument/2006/relationships/vmlDrawing" Target="../drawings/vmlDrawing16.vml"/><Relationship Id="rId6" Type="http://schemas.openxmlformats.org/officeDocument/2006/relationships/image" Target="../media/image18.emf"/><Relationship Id="rId5" Type="http://schemas.openxmlformats.org/officeDocument/2006/relationships/oleObject" Target="../embeddings/oleObject17.bin"/><Relationship Id="rId4" Type="http://schemas.openxmlformats.org/officeDocument/2006/relationships/image" Target="../media/image17.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12.xml"/><Relationship Id="rId1" Type="http://schemas.openxmlformats.org/officeDocument/2006/relationships/vmlDrawing" Target="../drawings/vmlDrawing17.vml"/><Relationship Id="rId4" Type="http://schemas.openxmlformats.org/officeDocument/2006/relationships/image" Target="../media/image19.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12.xml"/><Relationship Id="rId1" Type="http://schemas.openxmlformats.org/officeDocument/2006/relationships/vmlDrawing" Target="../drawings/vmlDrawing18.vml"/><Relationship Id="rId4" Type="http://schemas.openxmlformats.org/officeDocument/2006/relationships/image" Target="../media/image20.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01.xml"/><Relationship Id="rId1" Type="http://schemas.openxmlformats.org/officeDocument/2006/relationships/vmlDrawing" Target="../drawings/vmlDrawing19.vml"/><Relationship Id="rId4" Type="http://schemas.openxmlformats.org/officeDocument/2006/relationships/image" Target="../media/image21.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6.xml.rels><?xml version="1.0" encoding="UTF-8" standalone="yes"?>
<Relationships xmlns="http://schemas.openxmlformats.org/package/2006/relationships"><Relationship Id="rId3" Type="http://schemas.openxmlformats.org/officeDocument/2006/relationships/hyperlink" Target="http://www.java.sun.com/j2se/5.0/docs/api/overview-summary.html" TargetMode="External"/><Relationship Id="rId2" Type="http://schemas.openxmlformats.org/officeDocument/2006/relationships/hyperlink" Target="http://www.java.sun.com/j2se/5.0/docs/api/index.html" TargetMode="External"/><Relationship Id="rId1" Type="http://schemas.openxmlformats.org/officeDocument/2006/relationships/slideLayout" Target="../slideLayouts/slideLayout101.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01.xml"/><Relationship Id="rId1" Type="http://schemas.openxmlformats.org/officeDocument/2006/relationships/vmlDrawing" Target="../drawings/vmlDrawing20.vml"/><Relationship Id="rId4" Type="http://schemas.openxmlformats.org/officeDocument/2006/relationships/image" Target="../media/image22.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01.xml"/><Relationship Id="rId1" Type="http://schemas.openxmlformats.org/officeDocument/2006/relationships/vmlDrawing" Target="../drawings/vmlDrawing21.vml"/><Relationship Id="rId4" Type="http://schemas.openxmlformats.org/officeDocument/2006/relationships/image" Target="../media/image23.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12.xml"/><Relationship Id="rId1" Type="http://schemas.openxmlformats.org/officeDocument/2006/relationships/vmlDrawing" Target="../drawings/vmlDrawing22.vml"/><Relationship Id="rId4" Type="http://schemas.openxmlformats.org/officeDocument/2006/relationships/image" Target="../media/image24.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12.xml"/><Relationship Id="rId1" Type="http://schemas.openxmlformats.org/officeDocument/2006/relationships/vmlDrawing" Target="../drawings/vmlDrawing23.vml"/><Relationship Id="rId4" Type="http://schemas.openxmlformats.org/officeDocument/2006/relationships/image" Target="../media/image25.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12.xml"/><Relationship Id="rId1" Type="http://schemas.openxmlformats.org/officeDocument/2006/relationships/vmlDrawing" Target="../drawings/vmlDrawing24.vml"/><Relationship Id="rId4" Type="http://schemas.openxmlformats.org/officeDocument/2006/relationships/image" Target="../media/image26.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12.xml"/><Relationship Id="rId1" Type="http://schemas.openxmlformats.org/officeDocument/2006/relationships/vmlDrawing" Target="../drawings/vmlDrawing25.vml"/><Relationship Id="rId4" Type="http://schemas.openxmlformats.org/officeDocument/2006/relationships/image" Target="../media/image27.e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12.xml"/><Relationship Id="rId1" Type="http://schemas.openxmlformats.org/officeDocument/2006/relationships/vmlDrawing" Target="../drawings/vmlDrawing26.vml"/><Relationship Id="rId4" Type="http://schemas.openxmlformats.org/officeDocument/2006/relationships/image" Target="../media/image28.e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11.xml"/><Relationship Id="rId1" Type="http://schemas.openxmlformats.org/officeDocument/2006/relationships/vmlDrawing" Target="../drawings/vmlDrawing27.vml"/><Relationship Id="rId4" Type="http://schemas.openxmlformats.org/officeDocument/2006/relationships/image" Target="../media/image2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8.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11.xml"/><Relationship Id="rId1" Type="http://schemas.openxmlformats.org/officeDocument/2006/relationships/vmlDrawing" Target="../drawings/vmlDrawing28.vml"/><Relationship Id="rId4" Type="http://schemas.openxmlformats.org/officeDocument/2006/relationships/image" Target="../media/image31.e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11.xml"/><Relationship Id="rId1" Type="http://schemas.openxmlformats.org/officeDocument/2006/relationships/vmlDrawing" Target="../drawings/vmlDrawing29.vml"/><Relationship Id="rId4" Type="http://schemas.openxmlformats.org/officeDocument/2006/relationships/image" Target="../media/image32.e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11.xml"/><Relationship Id="rId1" Type="http://schemas.openxmlformats.org/officeDocument/2006/relationships/vmlDrawing" Target="../drawings/vmlDrawing30.vml"/><Relationship Id="rId4" Type="http://schemas.openxmlformats.org/officeDocument/2006/relationships/image" Target="../media/image33.e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12.xml"/><Relationship Id="rId1" Type="http://schemas.openxmlformats.org/officeDocument/2006/relationships/vmlDrawing" Target="../drawings/vmlDrawing31.vml"/><Relationship Id="rId4" Type="http://schemas.openxmlformats.org/officeDocument/2006/relationships/image" Target="../media/image34.e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11.xml"/><Relationship Id="rId1" Type="http://schemas.openxmlformats.org/officeDocument/2006/relationships/vmlDrawing" Target="../drawings/vmlDrawing32.vml"/><Relationship Id="rId4" Type="http://schemas.openxmlformats.org/officeDocument/2006/relationships/image" Target="../media/image35.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9577578C-3785-45F1-A314-7B356D11459B}" type="slidenum">
              <a:rPr lang="en-US" sz="1200">
                <a:solidFill>
                  <a:schemeClr val="tx1"/>
                </a:solidFill>
              </a:rPr>
              <a:pPr eaLnBrk="1" hangingPunct="1"/>
              <a:t>1</a:t>
            </a:fld>
            <a:endParaRPr lang="en-US" sz="1200">
              <a:solidFill>
                <a:schemeClr val="tx1"/>
              </a:solidFill>
            </a:endParaRPr>
          </a:p>
        </p:txBody>
      </p:sp>
      <p:sp>
        <p:nvSpPr>
          <p:cNvPr id="13315" name="Rectangle 2"/>
          <p:cNvSpPr>
            <a:spLocks noGrp="1" noChangeArrowheads="1"/>
          </p:cNvSpPr>
          <p:nvPr>
            <p:ph type="title"/>
          </p:nvPr>
        </p:nvSpPr>
        <p:spPr>
          <a:xfrm>
            <a:off x="1058863" y="882650"/>
            <a:ext cx="1052512" cy="1403350"/>
          </a:xfrm>
        </p:spPr>
        <p:txBody>
          <a:bodyPr/>
          <a:lstStyle/>
          <a:p>
            <a:pPr eaLnBrk="1" hangingPunct="1"/>
            <a:r>
              <a:rPr lang="en-US" smtClean="0"/>
              <a:t>1</a:t>
            </a:r>
          </a:p>
        </p:txBody>
      </p:sp>
      <p:sp>
        <p:nvSpPr>
          <p:cNvPr id="13316" name="Rectangle 3"/>
          <p:cNvSpPr>
            <a:spLocks noGrp="1" noChangeArrowheads="1"/>
          </p:cNvSpPr>
          <p:nvPr>
            <p:ph type="body" idx="1"/>
          </p:nvPr>
        </p:nvSpPr>
        <p:spPr>
          <a:xfrm>
            <a:off x="914400" y="2971800"/>
            <a:ext cx="7315200" cy="1828800"/>
          </a:xfrm>
        </p:spPr>
        <p:txBody>
          <a:bodyPr/>
          <a:lstStyle/>
          <a:p>
            <a:pPr eaLnBrk="1" hangingPunct="1"/>
            <a:r>
              <a:rPr lang="en-US" b="0" smtClean="0"/>
              <a:t>Introduction</a:t>
            </a:r>
            <a:br>
              <a:rPr lang="en-US" b="0" smtClean="0"/>
            </a:br>
            <a:r>
              <a:rPr lang="en-US" b="0" smtClean="0"/>
              <a:t>to Java Applications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F4B2EA4C-FF10-44CA-884D-C368C711CE02}" type="slidenum">
              <a:rPr lang="en-US" sz="1200">
                <a:solidFill>
                  <a:schemeClr val="tx1"/>
                </a:solidFill>
              </a:rPr>
              <a:pPr eaLnBrk="1" hangingPunct="1"/>
              <a:t>10</a:t>
            </a:fld>
            <a:endParaRPr lang="en-US" sz="1200">
              <a:solidFill>
                <a:schemeClr val="tx1"/>
              </a:solidFill>
            </a:endParaRPr>
          </a:p>
        </p:txBody>
      </p:sp>
      <p:sp>
        <p:nvSpPr>
          <p:cNvPr id="23555" name="Rectangle 2"/>
          <p:cNvSpPr>
            <a:spLocks noGrp="1" noChangeArrowheads="1"/>
          </p:cNvSpPr>
          <p:nvPr>
            <p:ph type="title"/>
          </p:nvPr>
        </p:nvSpPr>
        <p:spPr/>
        <p:txBody>
          <a:bodyPr/>
          <a:lstStyle/>
          <a:p>
            <a:pPr eaLnBrk="1" hangingPunct="1"/>
            <a:r>
              <a:rPr lang="en-US" sz="3200" smtClean="0"/>
              <a:t>2.5 Another Java Application: Adding Integers</a:t>
            </a:r>
          </a:p>
        </p:txBody>
      </p:sp>
      <p:sp>
        <p:nvSpPr>
          <p:cNvPr id="23556" name="Rectangle 3"/>
          <p:cNvSpPr>
            <a:spLocks noGrp="1" noChangeArrowheads="1"/>
          </p:cNvSpPr>
          <p:nvPr>
            <p:ph type="body" idx="1"/>
          </p:nvPr>
        </p:nvSpPr>
        <p:spPr/>
        <p:txBody>
          <a:bodyPr/>
          <a:lstStyle/>
          <a:p>
            <a:pPr eaLnBrk="1" hangingPunct="1"/>
            <a:r>
              <a:rPr lang="en-US" smtClean="0"/>
              <a:t>Upcoming program</a:t>
            </a:r>
          </a:p>
          <a:p>
            <a:pPr lvl="1" eaLnBrk="1" hangingPunct="1"/>
            <a:r>
              <a:rPr lang="en-US" smtClean="0"/>
              <a:t>Use </a:t>
            </a:r>
            <a:r>
              <a:rPr lang="en-US" smtClean="0">
                <a:latin typeface="Lucida Console" pitchFamily="49" charset="0"/>
              </a:rPr>
              <a:t>Scanner</a:t>
            </a:r>
            <a:r>
              <a:rPr lang="en-US" smtClean="0"/>
              <a:t> to read two integers from user</a:t>
            </a:r>
          </a:p>
          <a:p>
            <a:pPr lvl="1" eaLnBrk="1" hangingPunct="1"/>
            <a:r>
              <a:rPr lang="en-US" smtClean="0"/>
              <a:t>Use </a:t>
            </a:r>
            <a:r>
              <a:rPr lang="en-US" smtClean="0">
                <a:latin typeface="Lucida Console" pitchFamily="49" charset="0"/>
              </a:rPr>
              <a:t>printf</a:t>
            </a:r>
            <a:r>
              <a:rPr lang="en-US" smtClean="0"/>
              <a:t> to display sum of the two values</a:t>
            </a:r>
          </a:p>
          <a:p>
            <a:pPr lvl="1" eaLnBrk="1" hangingPunct="1"/>
            <a:r>
              <a:rPr lang="en-US" smtClean="0"/>
              <a:t>Use packages</a:t>
            </a:r>
          </a:p>
          <a:p>
            <a:pPr eaLnBrk="1" hangingPunct="1"/>
            <a:endParaRPr lang="en-US"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5E381E20-6C1A-4F5B-85DC-F3B924E69D4F}" type="slidenum">
              <a:rPr lang="en-US" sz="1200">
                <a:solidFill>
                  <a:schemeClr val="tx1"/>
                </a:solidFill>
              </a:rPr>
              <a:pPr eaLnBrk="1" hangingPunct="1"/>
              <a:t>100</a:t>
            </a:fld>
            <a:endParaRPr lang="en-US" sz="1200">
              <a:solidFill>
                <a:schemeClr val="tx1"/>
              </a:solidFill>
            </a:endParaRPr>
          </a:p>
        </p:txBody>
      </p:sp>
      <p:sp>
        <p:nvSpPr>
          <p:cNvPr id="32771" name="Rectangle 2"/>
          <p:cNvSpPr>
            <a:spLocks noGrp="1" noChangeArrowheads="1"/>
          </p:cNvSpPr>
          <p:nvPr>
            <p:ph type="title"/>
          </p:nvPr>
        </p:nvSpPr>
        <p:spPr/>
        <p:txBody>
          <a:bodyPr/>
          <a:lstStyle/>
          <a:p>
            <a:pPr eaLnBrk="1" hangingPunct="1"/>
            <a:r>
              <a:rPr lang="en-US" smtClean="0"/>
              <a:t>7.7 Passing Arrays to Methods</a:t>
            </a:r>
          </a:p>
        </p:txBody>
      </p:sp>
      <p:sp>
        <p:nvSpPr>
          <p:cNvPr id="32772" name="Rectangle 3"/>
          <p:cNvSpPr>
            <a:spLocks noGrp="1" noChangeArrowheads="1"/>
          </p:cNvSpPr>
          <p:nvPr>
            <p:ph type="body" idx="1"/>
          </p:nvPr>
        </p:nvSpPr>
        <p:spPr/>
        <p:txBody>
          <a:bodyPr/>
          <a:lstStyle/>
          <a:p>
            <a:pPr eaLnBrk="1" hangingPunct="1"/>
            <a:r>
              <a:rPr lang="en-US" smtClean="0"/>
              <a:t>To pass array argument to a method</a:t>
            </a:r>
          </a:p>
          <a:p>
            <a:pPr lvl="1" eaLnBrk="1" hangingPunct="1"/>
            <a:r>
              <a:rPr lang="en-US" smtClean="0"/>
              <a:t>Specify array name without brackets</a:t>
            </a:r>
          </a:p>
          <a:p>
            <a:pPr lvl="2" eaLnBrk="1" hangingPunct="1"/>
            <a:r>
              <a:rPr lang="en-US" smtClean="0"/>
              <a:t>Array </a:t>
            </a:r>
            <a:r>
              <a:rPr lang="en-US" smtClean="0">
                <a:latin typeface="Lucida Console" pitchFamily="49" charset="0"/>
              </a:rPr>
              <a:t>hourlyTemperatures</a:t>
            </a:r>
            <a:r>
              <a:rPr lang="en-US" smtClean="0"/>
              <a:t> is declared as</a:t>
            </a:r>
          </a:p>
          <a:p>
            <a:pPr lvl="2" eaLnBrk="1" hangingPunct="1">
              <a:buFontTx/>
              <a:buNone/>
            </a:pPr>
            <a:r>
              <a:rPr lang="en-US" smtClean="0">
                <a:solidFill>
                  <a:schemeClr val="hlink"/>
                </a:solidFill>
                <a:latin typeface="Lucida Console" pitchFamily="49" charset="0"/>
              </a:rPr>
              <a:t>	   </a:t>
            </a:r>
            <a:r>
              <a:rPr lang="en-US" smtClean="0">
                <a:solidFill>
                  <a:srgbClr val="0000FF"/>
                </a:solidFill>
                <a:latin typeface="Lucida Console" pitchFamily="49" charset="0"/>
              </a:rPr>
              <a:t>int</a:t>
            </a:r>
            <a:r>
              <a:rPr lang="en-US" smtClean="0">
                <a:latin typeface="Lucida Console" pitchFamily="49" charset="0"/>
              </a:rPr>
              <a:t> hourlyTemperatures = </a:t>
            </a:r>
            <a:r>
              <a:rPr lang="en-US" smtClean="0">
                <a:solidFill>
                  <a:srgbClr val="0000FF"/>
                </a:solidFill>
                <a:latin typeface="Lucida Console" pitchFamily="49" charset="0"/>
              </a:rPr>
              <a:t>new</a:t>
            </a:r>
            <a:r>
              <a:rPr lang="en-US" smtClean="0">
                <a:latin typeface="Lucida Console" pitchFamily="49" charset="0"/>
              </a:rPr>
              <a:t> </a:t>
            </a:r>
            <a:r>
              <a:rPr lang="en-US" smtClean="0">
                <a:solidFill>
                  <a:srgbClr val="0000FF"/>
                </a:solidFill>
                <a:latin typeface="Lucida Console" pitchFamily="49" charset="0"/>
              </a:rPr>
              <a:t>int</a:t>
            </a:r>
            <a:r>
              <a:rPr lang="en-US" smtClean="0">
                <a:latin typeface="Lucida Console" pitchFamily="49" charset="0"/>
              </a:rPr>
              <a:t>[ </a:t>
            </a:r>
            <a:r>
              <a:rPr lang="en-US" smtClean="0">
                <a:solidFill>
                  <a:srgbClr val="0099FF"/>
                </a:solidFill>
                <a:latin typeface="Lucida Console" pitchFamily="49" charset="0"/>
              </a:rPr>
              <a:t>24</a:t>
            </a:r>
            <a:r>
              <a:rPr lang="en-US" smtClean="0">
                <a:latin typeface="Lucida Console" pitchFamily="49" charset="0"/>
              </a:rPr>
              <a:t> ];</a:t>
            </a:r>
            <a:br>
              <a:rPr lang="en-US" smtClean="0">
                <a:latin typeface="Lucida Console" pitchFamily="49" charset="0"/>
              </a:rPr>
            </a:br>
            <a:endParaRPr lang="en-US" smtClean="0">
              <a:latin typeface="Lucida Console" pitchFamily="49" charset="0"/>
            </a:endParaRPr>
          </a:p>
          <a:p>
            <a:pPr lvl="2" eaLnBrk="1" hangingPunct="1"/>
            <a:r>
              <a:rPr lang="en-US" smtClean="0"/>
              <a:t>The method call</a:t>
            </a:r>
          </a:p>
          <a:p>
            <a:pPr lvl="2" eaLnBrk="1" hangingPunct="1">
              <a:buFontTx/>
              <a:buNone/>
            </a:pPr>
            <a:r>
              <a:rPr lang="en-US" smtClean="0">
                <a:latin typeface="Lucida Console" pitchFamily="49" charset="0"/>
              </a:rPr>
              <a:t>	   modifyArray( hourlyTemperatures );</a:t>
            </a:r>
            <a:br>
              <a:rPr lang="en-US" smtClean="0">
                <a:latin typeface="Lucida Console" pitchFamily="49" charset="0"/>
              </a:rPr>
            </a:br>
            <a:endParaRPr lang="en-US" smtClean="0">
              <a:latin typeface="Lucida Console" pitchFamily="49" charset="0"/>
            </a:endParaRPr>
          </a:p>
          <a:p>
            <a:pPr lvl="2" eaLnBrk="1" hangingPunct="1"/>
            <a:r>
              <a:rPr lang="en-US" smtClean="0"/>
              <a:t>Passes array </a:t>
            </a:r>
            <a:r>
              <a:rPr lang="en-US" smtClean="0">
                <a:latin typeface="Lucida Console" pitchFamily="49" charset="0"/>
              </a:rPr>
              <a:t>hourlyTemperatures</a:t>
            </a:r>
            <a:r>
              <a:rPr lang="en-US" smtClean="0"/>
              <a:t> to method </a:t>
            </a:r>
            <a:r>
              <a:rPr lang="en-US" smtClean="0">
                <a:latin typeface="Lucida Console" pitchFamily="49" charset="0"/>
              </a:rPr>
              <a:t>modifyArray</a:t>
            </a:r>
          </a:p>
          <a:p>
            <a:pPr eaLnBrk="1" hangingPunct="1"/>
            <a:endParaRPr lang="en-US" smtClean="0"/>
          </a:p>
        </p:txBody>
      </p:sp>
    </p:spTree>
    <p:extLst>
      <p:ext uri="{BB962C8B-B14F-4D97-AF65-F5344CB8AC3E}">
        <p14:creationId xmlns:p14="http://schemas.microsoft.com/office/powerpoint/2010/main" val="41363732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F17E68C8-892F-4163-876B-35169D86C554}" type="slidenum">
              <a:rPr lang="en-US" sz="1200">
                <a:solidFill>
                  <a:schemeClr val="tx1"/>
                </a:solidFill>
              </a:rPr>
              <a:pPr eaLnBrk="1" hangingPunct="1"/>
              <a:t>101</a:t>
            </a:fld>
            <a:endParaRPr lang="en-US" sz="1200">
              <a:solidFill>
                <a:schemeClr val="tx1"/>
              </a:solidFill>
            </a:endParaRPr>
          </a:p>
        </p:txBody>
      </p:sp>
      <p:sp>
        <p:nvSpPr>
          <p:cNvPr id="33795"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33796" name="Rectangle 3"/>
          <p:cNvSpPr>
            <a:spLocks noGrp="1" noChangeArrowheads="1"/>
          </p:cNvSpPr>
          <p:nvPr>
            <p:ph type="body" sz="half" idx="1"/>
          </p:nvPr>
        </p:nvSpPr>
        <p:spPr>
          <a:xfrm>
            <a:off x="7165975" y="1068388"/>
            <a:ext cx="1676400" cy="1647825"/>
          </a:xfrm>
          <a:noFill/>
        </p:spPr>
        <p:txBody>
          <a:bodyPr/>
          <a:lstStyle/>
          <a:p>
            <a:pPr marL="0" indent="0" eaLnBrk="1" hangingPunct="1"/>
            <a:r>
              <a:rPr lang="en-US" smtClean="0"/>
              <a:t>PassArray.java</a:t>
            </a:r>
          </a:p>
          <a:p>
            <a:pPr marL="0" indent="0" eaLnBrk="1" hangingPunct="1"/>
            <a:r>
              <a:rPr lang="en-US" sz="1600" b="0" smtClean="0">
                <a:latin typeface="Times New Roman" pitchFamily="18" charset="0"/>
              </a:rPr>
              <a:t>(1 of 2)</a:t>
            </a:r>
          </a:p>
          <a:p>
            <a:pPr marL="0" indent="0" eaLnBrk="1" hangingPunct="1"/>
            <a:r>
              <a:rPr lang="en-US" sz="1600" b="0" smtClean="0">
                <a:latin typeface="Times New Roman" pitchFamily="18" charset="0"/>
              </a:rPr>
              <a:t>Line 9</a:t>
            </a:r>
          </a:p>
          <a:p>
            <a:pPr marL="0" indent="0" eaLnBrk="1" hangingPunct="1"/>
            <a:r>
              <a:rPr lang="en-US" sz="1600" b="0" smtClean="0">
                <a:latin typeface="Times New Roman" pitchFamily="18" charset="0"/>
              </a:rPr>
              <a:t>Line 19</a:t>
            </a:r>
          </a:p>
        </p:txBody>
      </p:sp>
      <p:graphicFrame>
        <p:nvGraphicFramePr>
          <p:cNvPr id="33797" name="Object 6"/>
          <p:cNvGraphicFramePr>
            <a:graphicFrameLocks noChangeAspect="1"/>
          </p:cNvGraphicFramePr>
          <p:nvPr>
            <p:ph sz="half" idx="2"/>
          </p:nvPr>
        </p:nvGraphicFramePr>
        <p:xfrm>
          <a:off x="0" y="6350"/>
          <a:ext cx="7048500" cy="6056313"/>
        </p:xfrm>
        <a:graphic>
          <a:graphicData uri="http://schemas.openxmlformats.org/presentationml/2006/ole">
            <mc:AlternateContent xmlns:mc="http://schemas.openxmlformats.org/markup-compatibility/2006">
              <mc:Choice xmlns:v="urn:schemas-microsoft-com:vml" Requires="v">
                <p:oleObj spid="_x0000_s71685" name="Document" r:id="rId3" imgW="7074123" imgH="6077912" progId="Word.Document.8">
                  <p:embed/>
                </p:oleObj>
              </mc:Choice>
              <mc:Fallback>
                <p:oleObj name="Document" r:id="rId3" imgW="7074123" imgH="6077912"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7048500" cy="6056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75528" name="Group 8"/>
          <p:cNvGrpSpPr>
            <a:grpSpLocks/>
          </p:cNvGrpSpPr>
          <p:nvPr/>
        </p:nvGrpSpPr>
        <p:grpSpPr bwMode="auto">
          <a:xfrm>
            <a:off x="1676400" y="381000"/>
            <a:ext cx="4267200" cy="1371600"/>
            <a:chOff x="1296" y="624"/>
            <a:chExt cx="2688" cy="864"/>
          </a:xfrm>
        </p:grpSpPr>
        <p:sp>
          <p:nvSpPr>
            <p:cNvPr id="33802" name="Text Box 9"/>
            <p:cNvSpPr txBox="1">
              <a:spLocks noChangeArrowheads="1"/>
            </p:cNvSpPr>
            <p:nvPr/>
          </p:nvSpPr>
          <p:spPr bwMode="auto">
            <a:xfrm>
              <a:off x="2496" y="624"/>
              <a:ext cx="1488"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Declare </a:t>
              </a:r>
              <a:r>
                <a:rPr lang="en-US">
                  <a:solidFill>
                    <a:schemeClr val="tx1"/>
                  </a:solidFill>
                  <a:latin typeface="Lucida Console" pitchFamily="49" charset="0"/>
                </a:rPr>
                <a:t>5</a:t>
              </a:r>
              <a:r>
                <a:rPr lang="en-US">
                  <a:solidFill>
                    <a:schemeClr val="tx1"/>
                  </a:solidFill>
                  <a:latin typeface="Times New Roman" pitchFamily="18" charset="0"/>
                </a:rPr>
                <a:t>-</a:t>
              </a:r>
              <a:r>
                <a:rPr lang="en-US">
                  <a:solidFill>
                    <a:schemeClr val="tx1"/>
                  </a:solidFill>
                  <a:latin typeface="Lucida Console" pitchFamily="49" charset="0"/>
                </a:rPr>
                <a:t>int</a:t>
              </a:r>
              <a:r>
                <a:rPr lang="en-US">
                  <a:solidFill>
                    <a:schemeClr val="tx1"/>
                  </a:solidFill>
                  <a:latin typeface="Times New Roman" pitchFamily="18" charset="0"/>
                </a:rPr>
                <a:t> </a:t>
              </a:r>
              <a:r>
                <a:rPr lang="en-US">
                  <a:solidFill>
                    <a:schemeClr val="tx1"/>
                  </a:solidFill>
                  <a:latin typeface="Lucida Console" pitchFamily="49" charset="0"/>
                </a:rPr>
                <a:t>array</a:t>
              </a:r>
              <a:r>
                <a:rPr lang="en-US">
                  <a:solidFill>
                    <a:schemeClr val="tx1"/>
                  </a:solidFill>
                  <a:latin typeface="Times New Roman" pitchFamily="18" charset="0"/>
                </a:rPr>
                <a:t> with initializer list </a:t>
              </a:r>
            </a:p>
          </p:txBody>
        </p:sp>
        <p:sp>
          <p:nvSpPr>
            <p:cNvPr id="33803" name="Line 10"/>
            <p:cNvSpPr>
              <a:spLocks noChangeShapeType="1"/>
            </p:cNvSpPr>
            <p:nvPr/>
          </p:nvSpPr>
          <p:spPr bwMode="auto">
            <a:xfrm flipH="1">
              <a:off x="2016" y="816"/>
              <a:ext cx="480" cy="6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33804" name="Line 11"/>
            <p:cNvSpPr>
              <a:spLocks noChangeShapeType="1"/>
            </p:cNvSpPr>
            <p:nvPr/>
          </p:nvSpPr>
          <p:spPr bwMode="auto">
            <a:xfrm flipH="1">
              <a:off x="1296" y="816"/>
              <a:ext cx="1200"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grpSp>
        <p:nvGrpSpPr>
          <p:cNvPr id="875532" name="Group 12"/>
          <p:cNvGrpSpPr>
            <a:grpSpLocks/>
          </p:cNvGrpSpPr>
          <p:nvPr/>
        </p:nvGrpSpPr>
        <p:grpSpPr bwMode="auto">
          <a:xfrm>
            <a:off x="2514600" y="1828800"/>
            <a:ext cx="4800600" cy="1981200"/>
            <a:chOff x="1344" y="2160"/>
            <a:chExt cx="3024" cy="1248"/>
          </a:xfrm>
        </p:grpSpPr>
        <p:sp>
          <p:nvSpPr>
            <p:cNvPr id="33800" name="Text Box 13"/>
            <p:cNvSpPr txBox="1">
              <a:spLocks noChangeArrowheads="1"/>
            </p:cNvSpPr>
            <p:nvPr/>
          </p:nvSpPr>
          <p:spPr bwMode="auto">
            <a:xfrm>
              <a:off x="2784" y="2160"/>
              <a:ext cx="1584"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Pass entire array to method </a:t>
              </a:r>
              <a:r>
                <a:rPr lang="en-US">
                  <a:solidFill>
                    <a:schemeClr val="tx1"/>
                  </a:solidFill>
                  <a:latin typeface="Lucida Console" pitchFamily="49" charset="0"/>
                </a:rPr>
                <a:t>modifyArray</a:t>
              </a:r>
              <a:r>
                <a:rPr lang="en-US">
                  <a:solidFill>
                    <a:schemeClr val="tx1"/>
                  </a:solidFill>
                  <a:latin typeface="Times New Roman" pitchFamily="18" charset="0"/>
                </a:rPr>
                <a:t> </a:t>
              </a:r>
            </a:p>
          </p:txBody>
        </p:sp>
        <p:sp>
          <p:nvSpPr>
            <p:cNvPr id="33801" name="Line 14"/>
            <p:cNvSpPr>
              <a:spLocks noChangeShapeType="1"/>
            </p:cNvSpPr>
            <p:nvPr/>
          </p:nvSpPr>
          <p:spPr bwMode="auto">
            <a:xfrm flipH="1">
              <a:off x="1344" y="2304"/>
              <a:ext cx="1440" cy="11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Tree>
    <p:extLst>
      <p:ext uri="{BB962C8B-B14F-4D97-AF65-F5344CB8AC3E}">
        <p14:creationId xmlns:p14="http://schemas.microsoft.com/office/powerpoint/2010/main" val="1438925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75528"/>
                                        </p:tgtEl>
                                        <p:attrNameLst>
                                          <p:attrName>style.visibility</p:attrName>
                                        </p:attrNameLst>
                                      </p:cBhvr>
                                      <p:to>
                                        <p:strVal val="visible"/>
                                      </p:to>
                                    </p:set>
                                  </p:childTnLst>
                                  <p:subTnLst>
                                    <p:set>
                                      <p:cBhvr override="childStyle">
                                        <p:cTn dur="1" fill="hold" display="0" masterRel="nextClick" afterEffect="1"/>
                                        <p:tgtEl>
                                          <p:spTgt spid="875528"/>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75532"/>
                                        </p:tgtEl>
                                        <p:attrNameLst>
                                          <p:attrName>style.visibility</p:attrName>
                                        </p:attrNameLst>
                                      </p:cBhvr>
                                      <p:to>
                                        <p:strVal val="visible"/>
                                      </p:to>
                                    </p:set>
                                  </p:childTnLst>
                                  <p:subTnLst>
                                    <p:set>
                                      <p:cBhvr override="childStyle">
                                        <p:cTn dur="1" fill="hold" display="0" masterRel="nextClick" afterEffect="1"/>
                                        <p:tgtEl>
                                          <p:spTgt spid="87553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7EC5166C-817F-412C-92DA-23F9BE9E08AE}" type="slidenum">
              <a:rPr lang="en-US" sz="1200">
                <a:solidFill>
                  <a:schemeClr val="tx1"/>
                </a:solidFill>
              </a:rPr>
              <a:pPr eaLnBrk="1" hangingPunct="1"/>
              <a:t>102</a:t>
            </a:fld>
            <a:endParaRPr lang="en-US" sz="1200">
              <a:solidFill>
                <a:schemeClr val="tx1"/>
              </a:solidFill>
            </a:endParaRPr>
          </a:p>
        </p:txBody>
      </p:sp>
      <p:sp>
        <p:nvSpPr>
          <p:cNvPr id="34819"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34820" name="Rectangle 3"/>
          <p:cNvSpPr>
            <a:spLocks noGrp="1" noChangeArrowheads="1"/>
          </p:cNvSpPr>
          <p:nvPr>
            <p:ph type="body" sz="half" idx="1"/>
          </p:nvPr>
        </p:nvSpPr>
        <p:spPr>
          <a:xfrm>
            <a:off x="7165975" y="1068388"/>
            <a:ext cx="1676400" cy="3886200"/>
          </a:xfrm>
          <a:noFill/>
        </p:spPr>
        <p:txBody>
          <a:bodyPr/>
          <a:lstStyle/>
          <a:p>
            <a:pPr marL="0" indent="0" eaLnBrk="1" hangingPunct="1"/>
            <a:r>
              <a:rPr lang="en-US" smtClean="0"/>
              <a:t>PassArray.java</a:t>
            </a:r>
          </a:p>
          <a:p>
            <a:pPr marL="0" indent="0" eaLnBrk="1" hangingPunct="1"/>
            <a:r>
              <a:rPr lang="en-US" sz="1600" b="0" smtClean="0">
                <a:latin typeface="Times New Roman" pitchFamily="18" charset="0"/>
              </a:rPr>
              <a:t>(2 of 2)</a:t>
            </a:r>
          </a:p>
          <a:p>
            <a:pPr marL="0" indent="0" eaLnBrk="1" hangingPunct="1"/>
            <a:r>
              <a:rPr lang="en-US" sz="1600" b="0" smtClean="0">
                <a:latin typeface="Times New Roman" pitchFamily="18" charset="0"/>
              </a:rPr>
              <a:t>Line 30</a:t>
            </a:r>
          </a:p>
          <a:p>
            <a:pPr marL="0" indent="0" eaLnBrk="1" hangingPunct="1"/>
            <a:r>
              <a:rPr lang="en-US" sz="1600" b="0" smtClean="0">
                <a:latin typeface="Times New Roman" pitchFamily="18" charset="0"/>
              </a:rPr>
              <a:t>Lines 36-40</a:t>
            </a:r>
          </a:p>
          <a:p>
            <a:pPr marL="0" indent="0" eaLnBrk="1" hangingPunct="1"/>
            <a:r>
              <a:rPr lang="en-US" sz="1600" b="0" smtClean="0">
                <a:latin typeface="Times New Roman" pitchFamily="18" charset="0"/>
              </a:rPr>
              <a:t>Lines 43-48</a:t>
            </a:r>
          </a:p>
          <a:p>
            <a:pPr marL="0" indent="0" eaLnBrk="1" hangingPunct="1"/>
            <a:endParaRPr lang="en-US" sz="1600" b="0" smtClean="0">
              <a:latin typeface="Times New Roman" pitchFamily="18" charset="0"/>
            </a:endParaRPr>
          </a:p>
          <a:p>
            <a:pPr marL="0" indent="0" eaLnBrk="1" hangingPunct="1"/>
            <a:endParaRPr lang="en-US" sz="1600" b="0" smtClean="0">
              <a:latin typeface="Times New Roman" pitchFamily="18" charset="0"/>
            </a:endParaRPr>
          </a:p>
          <a:p>
            <a:pPr marL="0" indent="0" eaLnBrk="1" hangingPunct="1"/>
            <a:r>
              <a:rPr lang="en-US" sz="1600" b="0" smtClean="0">
                <a:latin typeface="Times New Roman" pitchFamily="18" charset="0"/>
              </a:rPr>
              <a:t>Program output</a:t>
            </a:r>
          </a:p>
          <a:p>
            <a:pPr marL="0" indent="0" eaLnBrk="1" hangingPunct="1"/>
            <a:endParaRPr lang="en-US" sz="1600" b="0" smtClean="0">
              <a:latin typeface="Times New Roman" pitchFamily="18" charset="0"/>
            </a:endParaRPr>
          </a:p>
        </p:txBody>
      </p:sp>
      <p:graphicFrame>
        <p:nvGraphicFramePr>
          <p:cNvPr id="34821" name="Object 6"/>
          <p:cNvGraphicFramePr>
            <a:graphicFrameLocks noChangeAspect="1"/>
          </p:cNvGraphicFramePr>
          <p:nvPr>
            <p:ph sz="half" idx="2"/>
          </p:nvPr>
        </p:nvGraphicFramePr>
        <p:xfrm>
          <a:off x="0" y="7938"/>
          <a:ext cx="7046913" cy="6396037"/>
        </p:xfrm>
        <a:graphic>
          <a:graphicData uri="http://schemas.openxmlformats.org/presentationml/2006/ole">
            <mc:AlternateContent xmlns:mc="http://schemas.openxmlformats.org/markup-compatibility/2006">
              <mc:Choice xmlns:v="urn:schemas-microsoft-com:vml" Requires="v">
                <p:oleObj spid="_x0000_s72709" name="Document" r:id="rId3" imgW="7074123" imgH="6419190" progId="Word.Document.8">
                  <p:embed/>
                </p:oleObj>
              </mc:Choice>
              <mc:Fallback>
                <p:oleObj name="Document" r:id="rId3" imgW="7074123" imgH="641919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8"/>
                        <a:ext cx="7046913" cy="6396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76552" name="Group 8"/>
          <p:cNvGrpSpPr>
            <a:grpSpLocks/>
          </p:cNvGrpSpPr>
          <p:nvPr/>
        </p:nvGrpSpPr>
        <p:grpSpPr bwMode="auto">
          <a:xfrm>
            <a:off x="2895600" y="381000"/>
            <a:ext cx="3657600" cy="590550"/>
            <a:chOff x="2304" y="288"/>
            <a:chExt cx="2016" cy="372"/>
          </a:xfrm>
        </p:grpSpPr>
        <p:sp>
          <p:nvSpPr>
            <p:cNvPr id="34828" name="Text Box 9"/>
            <p:cNvSpPr txBox="1">
              <a:spLocks noChangeArrowheads="1"/>
            </p:cNvSpPr>
            <p:nvPr/>
          </p:nvSpPr>
          <p:spPr bwMode="auto">
            <a:xfrm>
              <a:off x="2640" y="288"/>
              <a:ext cx="1680"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Pass array element </a:t>
              </a:r>
              <a:r>
                <a:rPr lang="en-US">
                  <a:solidFill>
                    <a:schemeClr val="tx1"/>
                  </a:solidFill>
                  <a:latin typeface="Lucida Console" pitchFamily="49" charset="0"/>
                </a:rPr>
                <a:t>array[3]</a:t>
              </a:r>
              <a:r>
                <a:rPr lang="en-US">
                  <a:solidFill>
                    <a:schemeClr val="tx1"/>
                  </a:solidFill>
                  <a:latin typeface="Times New Roman" pitchFamily="18" charset="0"/>
                </a:rPr>
                <a:t> to method </a:t>
              </a:r>
              <a:r>
                <a:rPr lang="en-US">
                  <a:solidFill>
                    <a:schemeClr val="tx1"/>
                  </a:solidFill>
                  <a:latin typeface="Lucida Console" pitchFamily="49" charset="0"/>
                </a:rPr>
                <a:t>modifyElement</a:t>
              </a:r>
              <a:r>
                <a:rPr lang="en-US">
                  <a:solidFill>
                    <a:schemeClr val="tx1"/>
                  </a:solidFill>
                  <a:latin typeface="Times New Roman" pitchFamily="18" charset="0"/>
                </a:rPr>
                <a:t> </a:t>
              </a:r>
            </a:p>
          </p:txBody>
        </p:sp>
        <p:sp>
          <p:nvSpPr>
            <p:cNvPr id="34829" name="Line 10"/>
            <p:cNvSpPr>
              <a:spLocks noChangeShapeType="1"/>
            </p:cNvSpPr>
            <p:nvPr/>
          </p:nvSpPr>
          <p:spPr bwMode="auto">
            <a:xfrm flipH="1" flipV="1">
              <a:off x="2304" y="288"/>
              <a:ext cx="336"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
        <p:nvSpPr>
          <p:cNvPr id="34823" name="Text Box 12"/>
          <p:cNvSpPr txBox="1">
            <a:spLocks noChangeArrowheads="1"/>
          </p:cNvSpPr>
          <p:nvPr/>
        </p:nvSpPr>
        <p:spPr bwMode="auto">
          <a:xfrm>
            <a:off x="5715000" y="1066800"/>
            <a:ext cx="2667000" cy="590550"/>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Method </a:t>
            </a:r>
            <a:r>
              <a:rPr lang="en-US">
                <a:solidFill>
                  <a:schemeClr val="tx1"/>
                </a:solidFill>
                <a:latin typeface="Lucida Console" pitchFamily="49" charset="0"/>
              </a:rPr>
              <a:t>modifyArray</a:t>
            </a:r>
            <a:r>
              <a:rPr lang="en-US">
                <a:solidFill>
                  <a:schemeClr val="tx1"/>
                </a:solidFill>
                <a:latin typeface="Times New Roman" pitchFamily="18" charset="0"/>
              </a:rPr>
              <a:t> manipulates the array directly</a:t>
            </a:r>
          </a:p>
        </p:txBody>
      </p:sp>
      <p:sp>
        <p:nvSpPr>
          <p:cNvPr id="34824" name="Line 13"/>
          <p:cNvSpPr>
            <a:spLocks noChangeShapeType="1"/>
          </p:cNvSpPr>
          <p:nvPr/>
        </p:nvSpPr>
        <p:spPr bwMode="auto">
          <a:xfrm flipH="1">
            <a:off x="4495800" y="1219200"/>
            <a:ext cx="1219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nvGrpSpPr>
          <p:cNvPr id="876558" name="Group 14"/>
          <p:cNvGrpSpPr>
            <a:grpSpLocks/>
          </p:cNvGrpSpPr>
          <p:nvPr/>
        </p:nvGrpSpPr>
        <p:grpSpPr bwMode="auto">
          <a:xfrm>
            <a:off x="4038600" y="1981200"/>
            <a:ext cx="2971800" cy="762000"/>
            <a:chOff x="2496" y="2160"/>
            <a:chExt cx="1872" cy="480"/>
          </a:xfrm>
        </p:grpSpPr>
        <p:sp>
          <p:nvSpPr>
            <p:cNvPr id="34826" name="Text Box 15"/>
            <p:cNvSpPr txBox="1">
              <a:spLocks noChangeArrowheads="1"/>
            </p:cNvSpPr>
            <p:nvPr/>
          </p:nvSpPr>
          <p:spPr bwMode="auto">
            <a:xfrm>
              <a:off x="2496" y="2160"/>
              <a:ext cx="1872"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Method </a:t>
              </a:r>
              <a:r>
                <a:rPr lang="en-US">
                  <a:solidFill>
                    <a:schemeClr val="tx1"/>
                  </a:solidFill>
                  <a:latin typeface="Lucida Console" pitchFamily="49" charset="0"/>
                </a:rPr>
                <a:t>modifyElement</a:t>
              </a:r>
              <a:r>
                <a:rPr lang="en-US">
                  <a:solidFill>
                    <a:schemeClr val="tx1"/>
                  </a:solidFill>
                  <a:latin typeface="Times New Roman" pitchFamily="18" charset="0"/>
                </a:rPr>
                <a:t> manipulates a primitive’s copy</a:t>
              </a:r>
            </a:p>
          </p:txBody>
        </p:sp>
        <p:sp>
          <p:nvSpPr>
            <p:cNvPr id="34827" name="Line 16"/>
            <p:cNvSpPr>
              <a:spLocks noChangeShapeType="1"/>
            </p:cNvSpPr>
            <p:nvPr/>
          </p:nvSpPr>
          <p:spPr bwMode="auto">
            <a:xfrm flipH="1">
              <a:off x="2784" y="2544"/>
              <a:ext cx="768"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Tree>
    <p:extLst>
      <p:ext uri="{BB962C8B-B14F-4D97-AF65-F5344CB8AC3E}">
        <p14:creationId xmlns:p14="http://schemas.microsoft.com/office/powerpoint/2010/main" val="221650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76552"/>
                                        </p:tgtEl>
                                        <p:attrNameLst>
                                          <p:attrName>style.visibility</p:attrName>
                                        </p:attrNameLst>
                                      </p:cBhvr>
                                      <p:to>
                                        <p:strVal val="visible"/>
                                      </p:to>
                                    </p:set>
                                  </p:childTnLst>
                                  <p:subTnLst>
                                    <p:set>
                                      <p:cBhvr override="childStyle">
                                        <p:cTn dur="1" fill="hold" display="0" masterRel="nextClick" afterEffect="1"/>
                                        <p:tgtEl>
                                          <p:spTgt spid="87655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76558"/>
                                        </p:tgtEl>
                                        <p:attrNameLst>
                                          <p:attrName>style.visibility</p:attrName>
                                        </p:attrNameLst>
                                      </p:cBhvr>
                                      <p:to>
                                        <p:strVal val="visible"/>
                                      </p:to>
                                    </p:set>
                                  </p:childTnLst>
                                  <p:subTnLst>
                                    <p:set>
                                      <p:cBhvr override="childStyle">
                                        <p:cTn dur="1" fill="hold" display="0" masterRel="nextClick" afterEffect="1"/>
                                        <p:tgtEl>
                                          <p:spTgt spid="87655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9FF87934-93F9-470B-99C5-E18D7734312C}" type="slidenum">
              <a:rPr lang="en-US" sz="1200">
                <a:solidFill>
                  <a:schemeClr val="tx1"/>
                </a:solidFill>
              </a:rPr>
              <a:pPr eaLnBrk="1" hangingPunct="1"/>
              <a:t>103</a:t>
            </a:fld>
            <a:endParaRPr lang="en-US" sz="1200">
              <a:solidFill>
                <a:schemeClr val="tx1"/>
              </a:solidFill>
            </a:endParaRPr>
          </a:p>
        </p:txBody>
      </p:sp>
      <p:sp>
        <p:nvSpPr>
          <p:cNvPr id="35843" name="Rectangle 2"/>
          <p:cNvSpPr>
            <a:spLocks noGrp="1" noChangeArrowheads="1"/>
          </p:cNvSpPr>
          <p:nvPr>
            <p:ph type="title"/>
          </p:nvPr>
        </p:nvSpPr>
        <p:spPr/>
        <p:txBody>
          <a:bodyPr/>
          <a:lstStyle/>
          <a:p>
            <a:pPr eaLnBrk="1" hangingPunct="1"/>
            <a:r>
              <a:rPr lang="en-US" sz="3200" smtClean="0"/>
              <a:t>7.7 Passing Arrays to Methods (Cont.)</a:t>
            </a:r>
          </a:p>
        </p:txBody>
      </p:sp>
      <p:sp>
        <p:nvSpPr>
          <p:cNvPr id="35844" name="Rectangle 3"/>
          <p:cNvSpPr>
            <a:spLocks noGrp="1" noChangeArrowheads="1"/>
          </p:cNvSpPr>
          <p:nvPr>
            <p:ph type="body" idx="1"/>
          </p:nvPr>
        </p:nvSpPr>
        <p:spPr/>
        <p:txBody>
          <a:bodyPr/>
          <a:lstStyle/>
          <a:p>
            <a:pPr eaLnBrk="1" hangingPunct="1"/>
            <a:r>
              <a:rPr lang="en-US" sz="2400" smtClean="0"/>
              <a:t>Notes on passing arguments to methods</a:t>
            </a:r>
          </a:p>
          <a:p>
            <a:pPr lvl="1" eaLnBrk="1" hangingPunct="1"/>
            <a:r>
              <a:rPr lang="en-US" sz="2000" smtClean="0"/>
              <a:t>Two ways to pass arguments to methods</a:t>
            </a:r>
          </a:p>
          <a:p>
            <a:pPr lvl="2" eaLnBrk="1" hangingPunct="1"/>
            <a:r>
              <a:rPr lang="en-US" sz="1800" smtClean="0"/>
              <a:t>Pass-by-value</a:t>
            </a:r>
          </a:p>
          <a:p>
            <a:pPr lvl="3" eaLnBrk="1" hangingPunct="1"/>
            <a:r>
              <a:rPr lang="en-US" sz="1800" smtClean="0"/>
              <a:t>Copy of argument’s value is passed to called method</a:t>
            </a:r>
          </a:p>
          <a:p>
            <a:pPr lvl="3" eaLnBrk="1" hangingPunct="1"/>
            <a:r>
              <a:rPr lang="en-US" sz="1800" smtClean="0"/>
              <a:t>In Java, every primitive is pass-by-value</a:t>
            </a:r>
          </a:p>
          <a:p>
            <a:pPr lvl="2" eaLnBrk="1" hangingPunct="1"/>
            <a:r>
              <a:rPr lang="en-US" sz="1800" smtClean="0"/>
              <a:t>Pass-by-reference</a:t>
            </a:r>
          </a:p>
          <a:p>
            <a:pPr lvl="3" eaLnBrk="1" hangingPunct="1"/>
            <a:r>
              <a:rPr lang="en-US" sz="1800" smtClean="0"/>
              <a:t>Caller gives called method direct access to caller’s data</a:t>
            </a:r>
          </a:p>
          <a:p>
            <a:pPr lvl="3" eaLnBrk="1" hangingPunct="1"/>
            <a:r>
              <a:rPr lang="en-US" sz="1800" smtClean="0"/>
              <a:t>Called method can manipulate this data</a:t>
            </a:r>
          </a:p>
          <a:p>
            <a:pPr lvl="3" eaLnBrk="1" hangingPunct="1"/>
            <a:r>
              <a:rPr lang="en-US" sz="1800" smtClean="0"/>
              <a:t>Improved performance over pass-by-value</a:t>
            </a:r>
          </a:p>
          <a:p>
            <a:pPr lvl="3" eaLnBrk="1" hangingPunct="1"/>
            <a:r>
              <a:rPr lang="en-US" sz="1800" smtClean="0"/>
              <a:t>In Java, every object is pass-by-reference</a:t>
            </a:r>
          </a:p>
          <a:p>
            <a:pPr lvl="4" eaLnBrk="1" hangingPunct="1"/>
            <a:r>
              <a:rPr lang="en-US" sz="1800" smtClean="0"/>
              <a:t>In Java, arrays are objects</a:t>
            </a:r>
          </a:p>
          <a:p>
            <a:pPr lvl="4" eaLnBrk="1" hangingPunct="1"/>
            <a:r>
              <a:rPr lang="en-US" sz="1800" smtClean="0"/>
              <a:t>Therefore, arrays are passed to methods by reference</a:t>
            </a:r>
          </a:p>
        </p:txBody>
      </p:sp>
    </p:spTree>
    <p:extLst>
      <p:ext uri="{BB962C8B-B14F-4D97-AF65-F5344CB8AC3E}">
        <p14:creationId xmlns:p14="http://schemas.microsoft.com/office/powerpoint/2010/main" val="13597235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C54BF4FA-3FC0-4E72-8B31-E5AD677C9BE0}" type="slidenum">
              <a:rPr lang="en-US" sz="1200">
                <a:solidFill>
                  <a:schemeClr val="tx1"/>
                </a:solidFill>
              </a:rPr>
              <a:pPr eaLnBrk="1" hangingPunct="1"/>
              <a:t>104</a:t>
            </a:fld>
            <a:endParaRPr lang="en-US" sz="1200">
              <a:solidFill>
                <a:schemeClr val="tx1"/>
              </a:solidFill>
            </a:endParaRPr>
          </a:p>
        </p:txBody>
      </p:sp>
      <p:sp>
        <p:nvSpPr>
          <p:cNvPr id="36867" name="Rectangle 2"/>
          <p:cNvSpPr>
            <a:spLocks noGrp="1" noChangeArrowheads="1"/>
          </p:cNvSpPr>
          <p:nvPr>
            <p:ph type="title"/>
          </p:nvPr>
        </p:nvSpPr>
        <p:spPr/>
        <p:txBody>
          <a:bodyPr/>
          <a:lstStyle/>
          <a:p>
            <a:pPr eaLnBrk="1" hangingPunct="1"/>
            <a:r>
              <a:rPr lang="en-US" sz="3200" smtClean="0"/>
              <a:t>7.8 Case Study: Class GradeBook Using an Array to Store Grades</a:t>
            </a:r>
          </a:p>
        </p:txBody>
      </p:sp>
      <p:sp>
        <p:nvSpPr>
          <p:cNvPr id="36868" name="Rectangle 3"/>
          <p:cNvSpPr>
            <a:spLocks noGrp="1" noChangeArrowheads="1"/>
          </p:cNvSpPr>
          <p:nvPr>
            <p:ph type="body" idx="1"/>
          </p:nvPr>
        </p:nvSpPr>
        <p:spPr/>
        <p:txBody>
          <a:bodyPr/>
          <a:lstStyle/>
          <a:p>
            <a:pPr eaLnBrk="1" hangingPunct="1"/>
            <a:r>
              <a:rPr lang="en-US" smtClean="0"/>
              <a:t>Further evolve class GradeBook</a:t>
            </a:r>
          </a:p>
          <a:p>
            <a:pPr eaLnBrk="1" hangingPunct="1"/>
            <a:r>
              <a:rPr lang="en-US" smtClean="0"/>
              <a:t>Class GradeBook</a:t>
            </a:r>
          </a:p>
          <a:p>
            <a:pPr lvl="1" eaLnBrk="1" hangingPunct="1"/>
            <a:r>
              <a:rPr lang="en-US" smtClean="0"/>
              <a:t>Represent a grade book that stores and analyzes grades</a:t>
            </a:r>
          </a:p>
          <a:p>
            <a:pPr lvl="1" eaLnBrk="1" hangingPunct="1"/>
            <a:r>
              <a:rPr lang="en-US" smtClean="0"/>
              <a:t>Does not maintain individual grade values</a:t>
            </a:r>
          </a:p>
          <a:p>
            <a:pPr lvl="1" eaLnBrk="1" hangingPunct="1"/>
            <a:r>
              <a:rPr lang="en-US" smtClean="0"/>
              <a:t>Repeat calculations require reentering the same grades</a:t>
            </a:r>
          </a:p>
          <a:p>
            <a:pPr lvl="2" eaLnBrk="1" hangingPunct="1"/>
            <a:r>
              <a:rPr lang="en-US" smtClean="0"/>
              <a:t>Can be solved by storing grades in an array</a:t>
            </a:r>
          </a:p>
          <a:p>
            <a:pPr eaLnBrk="1" hangingPunct="1"/>
            <a:endParaRPr lang="en-US" smtClean="0"/>
          </a:p>
        </p:txBody>
      </p:sp>
    </p:spTree>
    <p:extLst>
      <p:ext uri="{BB962C8B-B14F-4D97-AF65-F5344CB8AC3E}">
        <p14:creationId xmlns:p14="http://schemas.microsoft.com/office/powerpoint/2010/main" val="26704690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1B243A94-226D-4BEC-AE7E-2C528BB3D6ED}" type="slidenum">
              <a:rPr lang="en-US" sz="1200">
                <a:solidFill>
                  <a:schemeClr val="tx1"/>
                </a:solidFill>
              </a:rPr>
              <a:pPr eaLnBrk="1" hangingPunct="1"/>
              <a:t>105</a:t>
            </a:fld>
            <a:endParaRPr lang="en-US" sz="1200">
              <a:solidFill>
                <a:schemeClr val="tx1"/>
              </a:solidFill>
            </a:endParaRPr>
          </a:p>
        </p:txBody>
      </p:sp>
      <p:sp>
        <p:nvSpPr>
          <p:cNvPr id="37891"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37892" name="Rectangle 3"/>
          <p:cNvSpPr>
            <a:spLocks noGrp="1" noChangeArrowheads="1"/>
          </p:cNvSpPr>
          <p:nvPr>
            <p:ph type="body" sz="half" idx="1"/>
          </p:nvPr>
        </p:nvSpPr>
        <p:spPr>
          <a:xfrm>
            <a:off x="7165975" y="1068388"/>
            <a:ext cx="1676400" cy="2095500"/>
          </a:xfrm>
          <a:noFill/>
        </p:spPr>
        <p:txBody>
          <a:bodyPr/>
          <a:lstStyle/>
          <a:p>
            <a:pPr marL="0" indent="0" eaLnBrk="1" hangingPunct="1"/>
            <a:r>
              <a:rPr lang="en-US" smtClean="0"/>
              <a:t>GradeBook.java</a:t>
            </a:r>
          </a:p>
          <a:p>
            <a:pPr marL="0" indent="0" eaLnBrk="1" hangingPunct="1"/>
            <a:r>
              <a:rPr lang="en-US" sz="1600" b="0" smtClean="0">
                <a:latin typeface="Times New Roman" pitchFamily="18" charset="0"/>
              </a:rPr>
              <a:t>(1 of 5)</a:t>
            </a:r>
          </a:p>
          <a:p>
            <a:pPr marL="0" indent="0" eaLnBrk="1" hangingPunct="1"/>
            <a:r>
              <a:rPr lang="en-US" sz="1600" b="0" smtClean="0">
                <a:latin typeface="Times New Roman" pitchFamily="18" charset="0"/>
              </a:rPr>
              <a:t>Line 7</a:t>
            </a:r>
          </a:p>
          <a:p>
            <a:pPr marL="0" indent="0" eaLnBrk="1" hangingPunct="1"/>
            <a:r>
              <a:rPr lang="en-US" sz="1600" b="0" smtClean="0">
                <a:latin typeface="Times New Roman" pitchFamily="18" charset="0"/>
              </a:rPr>
              <a:t>Line 13</a:t>
            </a:r>
          </a:p>
          <a:p>
            <a:pPr marL="0" indent="0" eaLnBrk="1" hangingPunct="1"/>
            <a:endParaRPr lang="en-US" sz="1600" b="0" smtClean="0">
              <a:latin typeface="Times New Roman" pitchFamily="18" charset="0"/>
            </a:endParaRPr>
          </a:p>
        </p:txBody>
      </p:sp>
      <p:graphicFrame>
        <p:nvGraphicFramePr>
          <p:cNvPr id="37893" name="Object 6"/>
          <p:cNvGraphicFramePr>
            <a:graphicFrameLocks noChangeAspect="1"/>
          </p:cNvGraphicFramePr>
          <p:nvPr>
            <p:ph sz="half" idx="2"/>
          </p:nvPr>
        </p:nvGraphicFramePr>
        <p:xfrm>
          <a:off x="0" y="6350"/>
          <a:ext cx="7075488" cy="5845175"/>
        </p:xfrm>
        <a:graphic>
          <a:graphicData uri="http://schemas.openxmlformats.org/presentationml/2006/ole">
            <mc:AlternateContent xmlns:mc="http://schemas.openxmlformats.org/markup-compatibility/2006">
              <mc:Choice xmlns:v="urn:schemas-microsoft-com:vml" Requires="v">
                <p:oleObj spid="_x0000_s73733" name="Document" r:id="rId3" imgW="7074123" imgH="5843801" progId="Word.Document.8">
                  <p:embed/>
                </p:oleObj>
              </mc:Choice>
              <mc:Fallback>
                <p:oleObj name="Document" r:id="rId3" imgW="7074123" imgH="5843801"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7075488" cy="584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78603" name="Group 11"/>
          <p:cNvGrpSpPr>
            <a:grpSpLocks/>
          </p:cNvGrpSpPr>
          <p:nvPr/>
        </p:nvGrpSpPr>
        <p:grpSpPr bwMode="auto">
          <a:xfrm>
            <a:off x="2133600" y="1447800"/>
            <a:ext cx="5181600" cy="895350"/>
            <a:chOff x="1344" y="912"/>
            <a:chExt cx="3264" cy="564"/>
          </a:xfrm>
        </p:grpSpPr>
        <p:sp>
          <p:nvSpPr>
            <p:cNvPr id="37898" name="Text Box 9"/>
            <p:cNvSpPr txBox="1">
              <a:spLocks noChangeArrowheads="1"/>
            </p:cNvSpPr>
            <p:nvPr/>
          </p:nvSpPr>
          <p:spPr bwMode="auto">
            <a:xfrm>
              <a:off x="3024" y="1104"/>
              <a:ext cx="1584"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Declare array </a:t>
              </a:r>
              <a:r>
                <a:rPr lang="en-US">
                  <a:solidFill>
                    <a:schemeClr val="tx1"/>
                  </a:solidFill>
                  <a:latin typeface="Lucida Console" pitchFamily="49" charset="0"/>
                </a:rPr>
                <a:t>grades</a:t>
              </a:r>
              <a:r>
                <a:rPr lang="en-US">
                  <a:solidFill>
                    <a:schemeClr val="tx1"/>
                  </a:solidFill>
                  <a:latin typeface="Times New Roman" pitchFamily="18" charset="0"/>
                </a:rPr>
                <a:t> to store individual grades </a:t>
              </a:r>
            </a:p>
          </p:txBody>
        </p:sp>
        <p:sp>
          <p:nvSpPr>
            <p:cNvPr id="37899" name="Line 10"/>
            <p:cNvSpPr>
              <a:spLocks noChangeShapeType="1"/>
            </p:cNvSpPr>
            <p:nvPr/>
          </p:nvSpPr>
          <p:spPr bwMode="auto">
            <a:xfrm flipH="1" flipV="1">
              <a:off x="1344" y="912"/>
              <a:ext cx="168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grpSp>
        <p:nvGrpSpPr>
          <p:cNvPr id="878604" name="Group 12"/>
          <p:cNvGrpSpPr>
            <a:grpSpLocks/>
          </p:cNvGrpSpPr>
          <p:nvPr/>
        </p:nvGrpSpPr>
        <p:grpSpPr bwMode="auto">
          <a:xfrm>
            <a:off x="2590800" y="2667000"/>
            <a:ext cx="5334000" cy="895350"/>
            <a:chOff x="1344" y="912"/>
            <a:chExt cx="3264" cy="564"/>
          </a:xfrm>
        </p:grpSpPr>
        <p:sp>
          <p:nvSpPr>
            <p:cNvPr id="37896" name="Text Box 13"/>
            <p:cNvSpPr txBox="1">
              <a:spLocks noChangeArrowheads="1"/>
            </p:cNvSpPr>
            <p:nvPr/>
          </p:nvSpPr>
          <p:spPr bwMode="auto">
            <a:xfrm>
              <a:off x="3024" y="1104"/>
              <a:ext cx="1584"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Assign the array’s reference to instance variable </a:t>
              </a:r>
              <a:r>
                <a:rPr lang="en-US">
                  <a:solidFill>
                    <a:schemeClr val="tx1"/>
                  </a:solidFill>
                  <a:latin typeface="Lucida Console" pitchFamily="49" charset="0"/>
                </a:rPr>
                <a:t>grades</a:t>
              </a:r>
              <a:r>
                <a:rPr lang="en-US">
                  <a:solidFill>
                    <a:schemeClr val="tx1"/>
                  </a:solidFill>
                  <a:latin typeface="Times New Roman" pitchFamily="18" charset="0"/>
                </a:rPr>
                <a:t> </a:t>
              </a:r>
            </a:p>
          </p:txBody>
        </p:sp>
        <p:sp>
          <p:nvSpPr>
            <p:cNvPr id="37897" name="Line 14"/>
            <p:cNvSpPr>
              <a:spLocks noChangeShapeType="1"/>
            </p:cNvSpPr>
            <p:nvPr/>
          </p:nvSpPr>
          <p:spPr bwMode="auto">
            <a:xfrm flipH="1" flipV="1">
              <a:off x="1344" y="912"/>
              <a:ext cx="168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Tree>
    <p:extLst>
      <p:ext uri="{BB962C8B-B14F-4D97-AF65-F5344CB8AC3E}">
        <p14:creationId xmlns:p14="http://schemas.microsoft.com/office/powerpoint/2010/main" val="476484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8603"/>
                                        </p:tgtEl>
                                        <p:attrNameLst>
                                          <p:attrName>style.visibility</p:attrName>
                                        </p:attrNameLst>
                                      </p:cBhvr>
                                      <p:to>
                                        <p:strVal val="visible"/>
                                      </p:to>
                                    </p:set>
                                  </p:childTnLst>
                                  <p:subTnLst>
                                    <p:set>
                                      <p:cBhvr override="childStyle">
                                        <p:cTn dur="1" fill="hold" display="0" masterRel="nextClick" afterEffect="1"/>
                                        <p:tgtEl>
                                          <p:spTgt spid="878603"/>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78604"/>
                                        </p:tgtEl>
                                        <p:attrNameLst>
                                          <p:attrName>style.visibility</p:attrName>
                                        </p:attrNameLst>
                                      </p:cBhvr>
                                      <p:to>
                                        <p:strVal val="visible"/>
                                      </p:to>
                                    </p:set>
                                  </p:childTnLst>
                                  <p:subTnLst>
                                    <p:set>
                                      <p:cBhvr override="childStyle">
                                        <p:cTn dur="1" fill="hold" display="0" masterRel="nextClick" afterEffect="1"/>
                                        <p:tgtEl>
                                          <p:spTgt spid="87860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2B304657-64E9-415F-9667-9F12AAB771EE}" type="slidenum">
              <a:rPr lang="en-US" sz="1200">
                <a:solidFill>
                  <a:schemeClr val="tx1"/>
                </a:solidFill>
              </a:rPr>
              <a:pPr eaLnBrk="1" hangingPunct="1"/>
              <a:t>106</a:t>
            </a:fld>
            <a:endParaRPr lang="en-US" sz="1200">
              <a:solidFill>
                <a:schemeClr val="tx1"/>
              </a:solidFill>
            </a:endParaRPr>
          </a:p>
        </p:txBody>
      </p:sp>
      <p:sp>
        <p:nvSpPr>
          <p:cNvPr id="38915"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38916" name="Rectangle 3"/>
          <p:cNvSpPr>
            <a:spLocks noGrp="1" noChangeArrowheads="1"/>
          </p:cNvSpPr>
          <p:nvPr>
            <p:ph type="body" sz="half" idx="1"/>
          </p:nvPr>
        </p:nvSpPr>
        <p:spPr>
          <a:xfrm>
            <a:off x="7165975" y="1068388"/>
            <a:ext cx="1676400" cy="752475"/>
          </a:xfrm>
          <a:noFill/>
        </p:spPr>
        <p:txBody>
          <a:bodyPr/>
          <a:lstStyle/>
          <a:p>
            <a:pPr marL="0" indent="0" eaLnBrk="1" hangingPunct="1"/>
            <a:r>
              <a:rPr lang="en-US" smtClean="0"/>
              <a:t>GradeBook.java</a:t>
            </a:r>
          </a:p>
          <a:p>
            <a:pPr marL="0" indent="0" eaLnBrk="1" hangingPunct="1"/>
            <a:r>
              <a:rPr lang="en-US" sz="1600" b="0" smtClean="0">
                <a:latin typeface="Times New Roman" pitchFamily="18" charset="0"/>
              </a:rPr>
              <a:t>(2 of 5)</a:t>
            </a:r>
          </a:p>
        </p:txBody>
      </p:sp>
      <p:graphicFrame>
        <p:nvGraphicFramePr>
          <p:cNvPr id="38917" name="Object 10"/>
          <p:cNvGraphicFramePr>
            <a:graphicFrameLocks noChangeAspect="1"/>
          </p:cNvGraphicFramePr>
          <p:nvPr>
            <p:ph sz="half" idx="2"/>
          </p:nvPr>
        </p:nvGraphicFramePr>
        <p:xfrm>
          <a:off x="4763" y="7938"/>
          <a:ext cx="6965950" cy="6577012"/>
        </p:xfrm>
        <a:graphic>
          <a:graphicData uri="http://schemas.openxmlformats.org/presentationml/2006/ole">
            <mc:AlternateContent xmlns:mc="http://schemas.openxmlformats.org/markup-compatibility/2006">
              <mc:Choice xmlns:v="urn:schemas-microsoft-com:vml" Requires="v">
                <p:oleObj spid="_x0000_s74757" name="Document" r:id="rId3" imgW="7074123" imgH="6679195" progId="Word.Document.8">
                  <p:embed/>
                </p:oleObj>
              </mc:Choice>
              <mc:Fallback>
                <p:oleObj name="Document" r:id="rId3" imgW="7074123" imgH="667919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7938"/>
                        <a:ext cx="6965950" cy="6577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3379001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CE3B8B15-0E89-4F59-B21D-235D3E02EB18}" type="slidenum">
              <a:rPr lang="en-US" sz="1200">
                <a:solidFill>
                  <a:schemeClr val="tx1"/>
                </a:solidFill>
              </a:rPr>
              <a:pPr eaLnBrk="1" hangingPunct="1"/>
              <a:t>107</a:t>
            </a:fld>
            <a:endParaRPr lang="en-US" sz="1200">
              <a:solidFill>
                <a:schemeClr val="tx1"/>
              </a:solidFill>
            </a:endParaRPr>
          </a:p>
        </p:txBody>
      </p:sp>
      <p:sp>
        <p:nvSpPr>
          <p:cNvPr id="39939"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39940" name="Rectangle 3"/>
          <p:cNvSpPr>
            <a:spLocks noGrp="1" noChangeArrowheads="1"/>
          </p:cNvSpPr>
          <p:nvPr>
            <p:ph type="body" sz="half" idx="1"/>
          </p:nvPr>
        </p:nvSpPr>
        <p:spPr>
          <a:xfrm>
            <a:off x="7165975" y="1068388"/>
            <a:ext cx="1676400" cy="1647825"/>
          </a:xfrm>
          <a:noFill/>
        </p:spPr>
        <p:txBody>
          <a:bodyPr/>
          <a:lstStyle/>
          <a:p>
            <a:pPr marL="0" indent="0" eaLnBrk="1" hangingPunct="1"/>
            <a:r>
              <a:rPr lang="en-US" smtClean="0"/>
              <a:t>GradeBook.java</a:t>
            </a:r>
          </a:p>
          <a:p>
            <a:pPr marL="0" indent="0" eaLnBrk="1" hangingPunct="1"/>
            <a:r>
              <a:rPr lang="en-US" sz="1600" b="0" smtClean="0">
                <a:latin typeface="Times New Roman" pitchFamily="18" charset="0"/>
              </a:rPr>
              <a:t>(3 of 5)</a:t>
            </a:r>
          </a:p>
          <a:p>
            <a:pPr marL="0" indent="0" eaLnBrk="1" hangingPunct="1"/>
            <a:r>
              <a:rPr lang="en-US" sz="1600" b="0" smtClean="0">
                <a:latin typeface="Times New Roman" pitchFamily="18" charset="0"/>
              </a:rPr>
              <a:t>Lines 59-64</a:t>
            </a:r>
          </a:p>
          <a:p>
            <a:pPr marL="0" indent="0" eaLnBrk="1" hangingPunct="1"/>
            <a:r>
              <a:rPr lang="en-US" sz="1600" b="0" smtClean="0">
                <a:latin typeface="Times New Roman" pitchFamily="18" charset="0"/>
              </a:rPr>
              <a:t>Lines 75-80</a:t>
            </a:r>
          </a:p>
        </p:txBody>
      </p:sp>
      <p:graphicFrame>
        <p:nvGraphicFramePr>
          <p:cNvPr id="39941" name="Object 7"/>
          <p:cNvGraphicFramePr>
            <a:graphicFrameLocks noChangeAspect="1"/>
          </p:cNvGraphicFramePr>
          <p:nvPr>
            <p:ph sz="half" idx="2"/>
          </p:nvPr>
        </p:nvGraphicFramePr>
        <p:xfrm>
          <a:off x="0" y="4763"/>
          <a:ext cx="6975475" cy="5762625"/>
        </p:xfrm>
        <a:graphic>
          <a:graphicData uri="http://schemas.openxmlformats.org/presentationml/2006/ole">
            <mc:AlternateContent xmlns:mc="http://schemas.openxmlformats.org/markup-compatibility/2006">
              <mc:Choice xmlns:v="urn:schemas-microsoft-com:vml" Requires="v">
                <p:oleObj spid="_x0000_s75781" name="Document" r:id="rId3" imgW="7074123" imgH="5843801" progId="Word.Document.8">
                  <p:embed/>
                </p:oleObj>
              </mc:Choice>
              <mc:Fallback>
                <p:oleObj name="Document" r:id="rId3" imgW="7074123" imgH="5843801"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6975475" cy="576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80652" name="Group 12"/>
          <p:cNvGrpSpPr>
            <a:grpSpLocks/>
          </p:cNvGrpSpPr>
          <p:nvPr/>
        </p:nvGrpSpPr>
        <p:grpSpPr bwMode="auto">
          <a:xfrm>
            <a:off x="3048000" y="304800"/>
            <a:ext cx="4267200" cy="1047750"/>
            <a:chOff x="1920" y="192"/>
            <a:chExt cx="2688" cy="660"/>
          </a:xfrm>
        </p:grpSpPr>
        <p:sp>
          <p:nvSpPr>
            <p:cNvPr id="39946" name="Text Box 10"/>
            <p:cNvSpPr txBox="1">
              <a:spLocks noChangeArrowheads="1"/>
            </p:cNvSpPr>
            <p:nvPr/>
          </p:nvSpPr>
          <p:spPr bwMode="auto">
            <a:xfrm>
              <a:off x="3024" y="480"/>
              <a:ext cx="1584"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Loop through </a:t>
              </a:r>
              <a:r>
                <a:rPr lang="en-US">
                  <a:solidFill>
                    <a:schemeClr val="tx1"/>
                  </a:solidFill>
                  <a:latin typeface="Lucida Console" pitchFamily="49" charset="0"/>
                </a:rPr>
                <a:t>grades</a:t>
              </a:r>
              <a:r>
                <a:rPr lang="en-US">
                  <a:solidFill>
                    <a:schemeClr val="tx1"/>
                  </a:solidFill>
                  <a:latin typeface="Times New Roman" pitchFamily="18" charset="0"/>
                </a:rPr>
                <a:t> to find the lowest grade </a:t>
              </a:r>
            </a:p>
          </p:txBody>
        </p:sp>
        <p:sp>
          <p:nvSpPr>
            <p:cNvPr id="39947" name="Line 11"/>
            <p:cNvSpPr>
              <a:spLocks noChangeShapeType="1"/>
            </p:cNvSpPr>
            <p:nvPr/>
          </p:nvSpPr>
          <p:spPr bwMode="auto">
            <a:xfrm flipH="1" flipV="1">
              <a:off x="1920" y="192"/>
              <a:ext cx="1104"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grpSp>
        <p:nvGrpSpPr>
          <p:cNvPr id="880653" name="Group 13"/>
          <p:cNvGrpSpPr>
            <a:grpSpLocks/>
          </p:cNvGrpSpPr>
          <p:nvPr/>
        </p:nvGrpSpPr>
        <p:grpSpPr bwMode="auto">
          <a:xfrm>
            <a:off x="3048000" y="3657600"/>
            <a:ext cx="4267200" cy="1047750"/>
            <a:chOff x="1920" y="192"/>
            <a:chExt cx="2688" cy="660"/>
          </a:xfrm>
        </p:grpSpPr>
        <p:sp>
          <p:nvSpPr>
            <p:cNvPr id="39944" name="Text Box 14"/>
            <p:cNvSpPr txBox="1">
              <a:spLocks noChangeArrowheads="1"/>
            </p:cNvSpPr>
            <p:nvPr/>
          </p:nvSpPr>
          <p:spPr bwMode="auto">
            <a:xfrm>
              <a:off x="3024" y="480"/>
              <a:ext cx="1584"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Loop through </a:t>
              </a:r>
              <a:r>
                <a:rPr lang="en-US">
                  <a:solidFill>
                    <a:schemeClr val="tx1"/>
                  </a:solidFill>
                  <a:latin typeface="Lucida Console" pitchFamily="49" charset="0"/>
                </a:rPr>
                <a:t>grades</a:t>
              </a:r>
              <a:r>
                <a:rPr lang="en-US">
                  <a:solidFill>
                    <a:schemeClr val="tx1"/>
                  </a:solidFill>
                  <a:latin typeface="Times New Roman" pitchFamily="18" charset="0"/>
                </a:rPr>
                <a:t> to find the highest grade </a:t>
              </a:r>
            </a:p>
          </p:txBody>
        </p:sp>
        <p:sp>
          <p:nvSpPr>
            <p:cNvPr id="39945" name="Line 15"/>
            <p:cNvSpPr>
              <a:spLocks noChangeShapeType="1"/>
            </p:cNvSpPr>
            <p:nvPr/>
          </p:nvSpPr>
          <p:spPr bwMode="auto">
            <a:xfrm flipH="1" flipV="1">
              <a:off x="1920" y="192"/>
              <a:ext cx="1104"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Tree>
    <p:extLst>
      <p:ext uri="{BB962C8B-B14F-4D97-AF65-F5344CB8AC3E}">
        <p14:creationId xmlns:p14="http://schemas.microsoft.com/office/powerpoint/2010/main" val="2706352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0652"/>
                                        </p:tgtEl>
                                        <p:attrNameLst>
                                          <p:attrName>style.visibility</p:attrName>
                                        </p:attrNameLst>
                                      </p:cBhvr>
                                      <p:to>
                                        <p:strVal val="visible"/>
                                      </p:to>
                                    </p:set>
                                  </p:childTnLst>
                                  <p:subTnLst>
                                    <p:set>
                                      <p:cBhvr override="childStyle">
                                        <p:cTn dur="1" fill="hold" display="0" masterRel="nextClick" afterEffect="1"/>
                                        <p:tgtEl>
                                          <p:spTgt spid="88065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80653"/>
                                        </p:tgtEl>
                                        <p:attrNameLst>
                                          <p:attrName>style.visibility</p:attrName>
                                        </p:attrNameLst>
                                      </p:cBhvr>
                                      <p:to>
                                        <p:strVal val="visible"/>
                                      </p:to>
                                    </p:set>
                                  </p:childTnLst>
                                  <p:subTnLst>
                                    <p:set>
                                      <p:cBhvr override="childStyle">
                                        <p:cTn dur="1" fill="hold" display="0" masterRel="nextClick" afterEffect="1"/>
                                        <p:tgtEl>
                                          <p:spTgt spid="88065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1DE47800-7474-4AAB-A5A3-4382FFD24B68}" type="slidenum">
              <a:rPr lang="en-US" sz="1200">
                <a:solidFill>
                  <a:schemeClr val="tx1"/>
                </a:solidFill>
              </a:rPr>
              <a:pPr eaLnBrk="1" hangingPunct="1"/>
              <a:t>108</a:t>
            </a:fld>
            <a:endParaRPr lang="en-US" sz="1200">
              <a:solidFill>
                <a:schemeClr val="tx1"/>
              </a:solidFill>
            </a:endParaRPr>
          </a:p>
        </p:txBody>
      </p:sp>
      <p:sp>
        <p:nvSpPr>
          <p:cNvPr id="40963"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40964" name="Rectangle 3"/>
          <p:cNvSpPr>
            <a:spLocks noGrp="1" noChangeArrowheads="1"/>
          </p:cNvSpPr>
          <p:nvPr>
            <p:ph type="body" sz="half" idx="1"/>
          </p:nvPr>
        </p:nvSpPr>
        <p:spPr>
          <a:xfrm>
            <a:off x="7165975" y="1068388"/>
            <a:ext cx="1676400" cy="1647825"/>
          </a:xfrm>
          <a:noFill/>
        </p:spPr>
        <p:txBody>
          <a:bodyPr/>
          <a:lstStyle/>
          <a:p>
            <a:pPr marL="0" indent="0" eaLnBrk="1" hangingPunct="1"/>
            <a:r>
              <a:rPr lang="en-US" smtClean="0"/>
              <a:t>GradeBook.java</a:t>
            </a:r>
          </a:p>
          <a:p>
            <a:pPr marL="0" indent="0" eaLnBrk="1" hangingPunct="1"/>
            <a:r>
              <a:rPr lang="en-US" sz="1600" b="0" smtClean="0">
                <a:latin typeface="Times New Roman" pitchFamily="18" charset="0"/>
              </a:rPr>
              <a:t>(4 of 5)</a:t>
            </a:r>
          </a:p>
          <a:p>
            <a:pPr marL="0" indent="0" eaLnBrk="1" hangingPunct="1"/>
            <a:r>
              <a:rPr lang="en-US" sz="1600" b="0" smtClean="0">
                <a:latin typeface="Times New Roman" pitchFamily="18" charset="0"/>
              </a:rPr>
              <a:t>Lines 91-92</a:t>
            </a:r>
          </a:p>
          <a:p>
            <a:pPr marL="0" indent="0" eaLnBrk="1" hangingPunct="1"/>
            <a:r>
              <a:rPr lang="en-US" sz="1600" b="0" smtClean="0">
                <a:latin typeface="Times New Roman" pitchFamily="18" charset="0"/>
              </a:rPr>
              <a:t>Lines 107-108</a:t>
            </a:r>
          </a:p>
        </p:txBody>
      </p:sp>
      <p:graphicFrame>
        <p:nvGraphicFramePr>
          <p:cNvPr id="40965" name="Object 4"/>
          <p:cNvGraphicFramePr>
            <a:graphicFrameLocks noChangeAspect="1"/>
          </p:cNvGraphicFramePr>
          <p:nvPr>
            <p:ph sz="half" idx="2"/>
          </p:nvPr>
        </p:nvGraphicFramePr>
        <p:xfrm>
          <a:off x="0" y="6350"/>
          <a:ext cx="7065963" cy="5195888"/>
        </p:xfrm>
        <a:graphic>
          <a:graphicData uri="http://schemas.openxmlformats.org/presentationml/2006/ole">
            <mc:AlternateContent xmlns:mc="http://schemas.openxmlformats.org/markup-compatibility/2006">
              <mc:Choice xmlns:v="urn:schemas-microsoft-com:vml" Requires="v">
                <p:oleObj spid="_x0000_s76805" name="Document" r:id="rId3" imgW="7074123" imgH="5201882" progId="Word.Document.8">
                  <p:embed/>
                </p:oleObj>
              </mc:Choice>
              <mc:Fallback>
                <p:oleObj name="Document" r:id="rId3" imgW="7074123" imgH="5201882"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7065963" cy="5195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81670" name="Group 6"/>
          <p:cNvGrpSpPr>
            <a:grpSpLocks/>
          </p:cNvGrpSpPr>
          <p:nvPr/>
        </p:nvGrpSpPr>
        <p:grpSpPr bwMode="auto">
          <a:xfrm>
            <a:off x="2971800" y="1295400"/>
            <a:ext cx="4267200" cy="1047750"/>
            <a:chOff x="1920" y="192"/>
            <a:chExt cx="2688" cy="660"/>
          </a:xfrm>
        </p:grpSpPr>
        <p:sp>
          <p:nvSpPr>
            <p:cNvPr id="40970" name="Text Box 7"/>
            <p:cNvSpPr txBox="1">
              <a:spLocks noChangeArrowheads="1"/>
            </p:cNvSpPr>
            <p:nvPr/>
          </p:nvSpPr>
          <p:spPr bwMode="auto">
            <a:xfrm>
              <a:off x="3024" y="480"/>
              <a:ext cx="1584"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Loop through </a:t>
              </a:r>
              <a:r>
                <a:rPr lang="en-US">
                  <a:solidFill>
                    <a:schemeClr val="tx1"/>
                  </a:solidFill>
                  <a:latin typeface="Lucida Console" pitchFamily="49" charset="0"/>
                </a:rPr>
                <a:t>grades</a:t>
              </a:r>
              <a:r>
                <a:rPr lang="en-US">
                  <a:solidFill>
                    <a:schemeClr val="tx1"/>
                  </a:solidFill>
                  <a:latin typeface="Times New Roman" pitchFamily="18" charset="0"/>
                </a:rPr>
                <a:t> to sum grades for one student </a:t>
              </a:r>
            </a:p>
          </p:txBody>
        </p:sp>
        <p:sp>
          <p:nvSpPr>
            <p:cNvPr id="40971" name="Line 8"/>
            <p:cNvSpPr>
              <a:spLocks noChangeShapeType="1"/>
            </p:cNvSpPr>
            <p:nvPr/>
          </p:nvSpPr>
          <p:spPr bwMode="auto">
            <a:xfrm flipH="1" flipV="1">
              <a:off x="1920" y="192"/>
              <a:ext cx="1104"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grpSp>
        <p:nvGrpSpPr>
          <p:cNvPr id="881673" name="Group 9"/>
          <p:cNvGrpSpPr>
            <a:grpSpLocks/>
          </p:cNvGrpSpPr>
          <p:nvPr/>
        </p:nvGrpSpPr>
        <p:grpSpPr bwMode="auto">
          <a:xfrm>
            <a:off x="3200400" y="4495800"/>
            <a:ext cx="4267200" cy="1047750"/>
            <a:chOff x="1920" y="192"/>
            <a:chExt cx="2688" cy="660"/>
          </a:xfrm>
        </p:grpSpPr>
        <p:sp>
          <p:nvSpPr>
            <p:cNvPr id="40968" name="Text Box 10"/>
            <p:cNvSpPr txBox="1">
              <a:spLocks noChangeArrowheads="1"/>
            </p:cNvSpPr>
            <p:nvPr/>
          </p:nvSpPr>
          <p:spPr bwMode="auto">
            <a:xfrm>
              <a:off x="3024" y="480"/>
              <a:ext cx="1584"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Loop through </a:t>
              </a:r>
              <a:r>
                <a:rPr lang="en-US">
                  <a:solidFill>
                    <a:schemeClr val="tx1"/>
                  </a:solidFill>
                  <a:latin typeface="Lucida Console" pitchFamily="49" charset="0"/>
                </a:rPr>
                <a:t>grades</a:t>
              </a:r>
              <a:r>
                <a:rPr lang="en-US">
                  <a:solidFill>
                    <a:schemeClr val="tx1"/>
                  </a:solidFill>
                  <a:latin typeface="Times New Roman" pitchFamily="18" charset="0"/>
                </a:rPr>
                <a:t> to calculate frequency </a:t>
              </a:r>
            </a:p>
          </p:txBody>
        </p:sp>
        <p:sp>
          <p:nvSpPr>
            <p:cNvPr id="40969" name="Line 11"/>
            <p:cNvSpPr>
              <a:spLocks noChangeShapeType="1"/>
            </p:cNvSpPr>
            <p:nvPr/>
          </p:nvSpPr>
          <p:spPr bwMode="auto">
            <a:xfrm flipH="1" flipV="1">
              <a:off x="1920" y="192"/>
              <a:ext cx="1104"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Tree>
    <p:extLst>
      <p:ext uri="{BB962C8B-B14F-4D97-AF65-F5344CB8AC3E}">
        <p14:creationId xmlns:p14="http://schemas.microsoft.com/office/powerpoint/2010/main" val="62033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1670"/>
                                        </p:tgtEl>
                                        <p:attrNameLst>
                                          <p:attrName>style.visibility</p:attrName>
                                        </p:attrNameLst>
                                      </p:cBhvr>
                                      <p:to>
                                        <p:strVal val="visible"/>
                                      </p:to>
                                    </p:set>
                                  </p:childTnLst>
                                  <p:subTnLst>
                                    <p:set>
                                      <p:cBhvr override="childStyle">
                                        <p:cTn dur="1" fill="hold" display="0" masterRel="nextClick" afterEffect="1"/>
                                        <p:tgtEl>
                                          <p:spTgt spid="881670"/>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81673"/>
                                        </p:tgtEl>
                                        <p:attrNameLst>
                                          <p:attrName>style.visibility</p:attrName>
                                        </p:attrNameLst>
                                      </p:cBhvr>
                                      <p:to>
                                        <p:strVal val="visible"/>
                                      </p:to>
                                    </p:set>
                                  </p:childTnLst>
                                  <p:subTnLst>
                                    <p:set>
                                      <p:cBhvr override="childStyle">
                                        <p:cTn dur="1" fill="hold" display="0" masterRel="nextClick" afterEffect="1"/>
                                        <p:tgtEl>
                                          <p:spTgt spid="88167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C784212D-43D5-45D2-B95B-1099C1FBC465}" type="slidenum">
              <a:rPr lang="en-US" sz="1200">
                <a:solidFill>
                  <a:schemeClr val="tx1"/>
                </a:solidFill>
              </a:rPr>
              <a:pPr eaLnBrk="1" hangingPunct="1"/>
              <a:t>109</a:t>
            </a:fld>
            <a:endParaRPr lang="en-US" sz="1200">
              <a:solidFill>
                <a:schemeClr val="tx1"/>
              </a:solidFill>
            </a:endParaRPr>
          </a:p>
        </p:txBody>
      </p:sp>
      <p:sp>
        <p:nvSpPr>
          <p:cNvPr id="41987"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41988" name="Rectangle 3"/>
          <p:cNvSpPr>
            <a:spLocks noGrp="1" noChangeArrowheads="1"/>
          </p:cNvSpPr>
          <p:nvPr>
            <p:ph type="body" sz="half" idx="1"/>
          </p:nvPr>
        </p:nvSpPr>
        <p:spPr>
          <a:xfrm>
            <a:off x="7165975" y="1068388"/>
            <a:ext cx="1676400" cy="1200150"/>
          </a:xfrm>
          <a:noFill/>
        </p:spPr>
        <p:txBody>
          <a:bodyPr/>
          <a:lstStyle/>
          <a:p>
            <a:pPr marL="0" indent="0" eaLnBrk="1" hangingPunct="1"/>
            <a:r>
              <a:rPr lang="en-US" smtClean="0"/>
              <a:t>GradeBook.java</a:t>
            </a:r>
          </a:p>
          <a:p>
            <a:pPr marL="0" indent="0" eaLnBrk="1" hangingPunct="1"/>
            <a:r>
              <a:rPr lang="en-US" sz="1600" b="0" smtClean="0">
                <a:latin typeface="Times New Roman" pitchFamily="18" charset="0"/>
              </a:rPr>
              <a:t>(5 of 5)</a:t>
            </a:r>
          </a:p>
          <a:p>
            <a:pPr marL="0" indent="0" eaLnBrk="1" hangingPunct="1"/>
            <a:r>
              <a:rPr lang="en-US" sz="1600" b="0" smtClean="0">
                <a:latin typeface="Times New Roman" pitchFamily="18" charset="0"/>
              </a:rPr>
              <a:t>Lines 134-136</a:t>
            </a:r>
          </a:p>
        </p:txBody>
      </p:sp>
      <p:graphicFrame>
        <p:nvGraphicFramePr>
          <p:cNvPr id="41989" name="Object 9"/>
          <p:cNvGraphicFramePr>
            <a:graphicFrameLocks noChangeAspect="1"/>
          </p:cNvGraphicFramePr>
          <p:nvPr>
            <p:ph sz="half" idx="2"/>
          </p:nvPr>
        </p:nvGraphicFramePr>
        <p:xfrm>
          <a:off x="0" y="3175"/>
          <a:ext cx="7037388" cy="6230938"/>
        </p:xfrm>
        <a:graphic>
          <a:graphicData uri="http://schemas.openxmlformats.org/presentationml/2006/ole">
            <mc:AlternateContent xmlns:mc="http://schemas.openxmlformats.org/markup-compatibility/2006">
              <mc:Choice xmlns:v="urn:schemas-microsoft-com:vml" Requires="v">
                <p:oleObj spid="_x0000_s77829" name="Document" r:id="rId3" imgW="7074123" imgH="6263476" progId="Word.Document.8">
                  <p:embed/>
                </p:oleObj>
              </mc:Choice>
              <mc:Fallback>
                <p:oleObj name="Document" r:id="rId3" imgW="7074123" imgH="626347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
                        <a:ext cx="7037388" cy="6230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82702" name="Group 14"/>
          <p:cNvGrpSpPr>
            <a:grpSpLocks/>
          </p:cNvGrpSpPr>
          <p:nvPr/>
        </p:nvGrpSpPr>
        <p:grpSpPr bwMode="auto">
          <a:xfrm>
            <a:off x="3429000" y="3505200"/>
            <a:ext cx="3505200" cy="1219200"/>
            <a:chOff x="2160" y="2208"/>
            <a:chExt cx="2208" cy="768"/>
          </a:xfrm>
        </p:grpSpPr>
        <p:sp>
          <p:nvSpPr>
            <p:cNvPr id="41991" name="Text Box 12"/>
            <p:cNvSpPr txBox="1">
              <a:spLocks noChangeArrowheads="1"/>
            </p:cNvSpPr>
            <p:nvPr/>
          </p:nvSpPr>
          <p:spPr bwMode="auto">
            <a:xfrm>
              <a:off x="2784" y="2208"/>
              <a:ext cx="1584"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Loop through </a:t>
              </a:r>
              <a:r>
                <a:rPr lang="en-US">
                  <a:solidFill>
                    <a:schemeClr val="tx1"/>
                  </a:solidFill>
                  <a:latin typeface="Lucida Console" pitchFamily="49" charset="0"/>
                </a:rPr>
                <a:t>grades</a:t>
              </a:r>
              <a:r>
                <a:rPr lang="en-US">
                  <a:solidFill>
                    <a:schemeClr val="tx1"/>
                  </a:solidFill>
                  <a:latin typeface="Times New Roman" pitchFamily="18" charset="0"/>
                </a:rPr>
                <a:t> to display each grade </a:t>
              </a:r>
            </a:p>
          </p:txBody>
        </p:sp>
        <p:sp>
          <p:nvSpPr>
            <p:cNvPr id="41992" name="Line 13"/>
            <p:cNvSpPr>
              <a:spLocks noChangeShapeType="1"/>
            </p:cNvSpPr>
            <p:nvPr/>
          </p:nvSpPr>
          <p:spPr bwMode="auto">
            <a:xfrm flipH="1">
              <a:off x="2160" y="2400"/>
              <a:ext cx="624"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Tree>
    <p:extLst>
      <p:ext uri="{BB962C8B-B14F-4D97-AF65-F5344CB8AC3E}">
        <p14:creationId xmlns:p14="http://schemas.microsoft.com/office/powerpoint/2010/main" val="957484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2702"/>
                                        </p:tgtEl>
                                        <p:attrNameLst>
                                          <p:attrName>style.visibility</p:attrName>
                                        </p:attrNameLst>
                                      </p:cBhvr>
                                      <p:to>
                                        <p:strVal val="visible"/>
                                      </p:to>
                                    </p:set>
                                  </p:childTnLst>
                                  <p:subTnLst>
                                    <p:set>
                                      <p:cBhvr override="childStyle">
                                        <p:cTn dur="1" fill="hold" display="0" masterRel="nextClick" afterEffect="1"/>
                                        <p:tgtEl>
                                          <p:spTgt spid="88270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1AAE3600-F3AA-4DDD-B9D4-83F2AD242207}" type="slidenum">
              <a:rPr lang="en-US" sz="1200">
                <a:solidFill>
                  <a:schemeClr val="tx1"/>
                </a:solidFill>
              </a:rPr>
              <a:pPr eaLnBrk="1" hangingPunct="1"/>
              <a:t>11</a:t>
            </a:fld>
            <a:endParaRPr lang="en-US" sz="1200">
              <a:solidFill>
                <a:schemeClr val="tx1"/>
              </a:solidFill>
            </a:endParaRPr>
          </a:p>
        </p:txBody>
      </p:sp>
      <p:sp>
        <p:nvSpPr>
          <p:cNvPr id="24579"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24580" name="Rectangle 3"/>
          <p:cNvSpPr>
            <a:spLocks noGrp="1" noChangeArrowheads="1"/>
          </p:cNvSpPr>
          <p:nvPr>
            <p:ph type="body" sz="half" idx="1"/>
          </p:nvPr>
        </p:nvSpPr>
        <p:spPr>
          <a:xfrm>
            <a:off x="7162800" y="1219200"/>
            <a:ext cx="1752600" cy="3235325"/>
          </a:xfrm>
        </p:spPr>
        <p:txBody>
          <a:bodyPr/>
          <a:lstStyle/>
          <a:p>
            <a:pPr marL="228600" indent="-228600" eaLnBrk="1" hangingPunct="1"/>
            <a:r>
              <a:rPr lang="en-US" smtClean="0"/>
              <a:t>Addition.java</a:t>
            </a:r>
          </a:p>
          <a:p>
            <a:pPr marL="228600" indent="-228600" eaLnBrk="1" hangingPunct="1"/>
            <a:r>
              <a:rPr lang="en-US" sz="1600" b="0" smtClean="0">
                <a:latin typeface="Times New Roman" pitchFamily="18" charset="0"/>
              </a:rPr>
              <a:t>(1 of 2)</a:t>
            </a:r>
          </a:p>
          <a:p>
            <a:pPr marL="228600" indent="-228600" eaLnBrk="1" hangingPunct="1"/>
            <a:r>
              <a:rPr lang="en-US" sz="1600" b="0" smtClean="0"/>
              <a:t>import</a:t>
            </a:r>
            <a:r>
              <a:rPr lang="en-US" sz="1600" b="0" smtClean="0">
                <a:latin typeface="Times New Roman" pitchFamily="18" charset="0"/>
              </a:rPr>
              <a:t> declaration</a:t>
            </a:r>
          </a:p>
          <a:p>
            <a:pPr marL="228600" indent="-228600" eaLnBrk="1" hangingPunct="1"/>
            <a:r>
              <a:rPr lang="en-US" sz="1600" b="0" smtClean="0"/>
              <a:t>Scanner</a:t>
            </a:r>
          </a:p>
          <a:p>
            <a:pPr marL="228600" indent="-228600" eaLnBrk="1" hangingPunct="1"/>
            <a:r>
              <a:rPr lang="en-US" sz="1600" b="0" smtClean="0"/>
              <a:t>nextInt</a:t>
            </a:r>
          </a:p>
          <a:p>
            <a:pPr marL="228600" indent="-228600" eaLnBrk="1" hangingPunct="1"/>
            <a:endParaRPr lang="en-US" sz="1600" b="0" smtClean="0">
              <a:latin typeface="Times New Roman" pitchFamily="18" charset="0"/>
            </a:endParaRPr>
          </a:p>
          <a:p>
            <a:pPr marL="228600" indent="-228600" eaLnBrk="1" hangingPunct="1"/>
            <a:endParaRPr lang="en-US" sz="1600" b="0" smtClean="0">
              <a:latin typeface="Times New Roman" pitchFamily="18" charset="0"/>
            </a:endParaRPr>
          </a:p>
        </p:txBody>
      </p:sp>
      <p:graphicFrame>
        <p:nvGraphicFramePr>
          <p:cNvPr id="24581" name="Object 6"/>
          <p:cNvGraphicFramePr>
            <a:graphicFrameLocks noChangeAspect="1"/>
          </p:cNvGraphicFramePr>
          <p:nvPr>
            <p:ph sz="half" idx="2"/>
          </p:nvPr>
        </p:nvGraphicFramePr>
        <p:xfrm>
          <a:off x="0" y="4763"/>
          <a:ext cx="7037388" cy="4665662"/>
        </p:xfrm>
        <a:graphic>
          <a:graphicData uri="http://schemas.openxmlformats.org/presentationml/2006/ole">
            <mc:AlternateContent xmlns:mc="http://schemas.openxmlformats.org/markup-compatibility/2006">
              <mc:Choice xmlns:v="urn:schemas-microsoft-com:vml" Requires="v">
                <p:oleObj spid="_x0000_s24597" name="Document" r:id="rId3" imgW="7074123" imgH="4689066" progId="Word.Document.8">
                  <p:embed/>
                </p:oleObj>
              </mc:Choice>
              <mc:Fallback>
                <p:oleObj name="Document" r:id="rId3" imgW="7074123" imgH="4689066"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7037388" cy="4665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00107" name="Group 11"/>
          <p:cNvGrpSpPr>
            <a:grpSpLocks/>
          </p:cNvGrpSpPr>
          <p:nvPr/>
        </p:nvGrpSpPr>
        <p:grpSpPr bwMode="auto">
          <a:xfrm>
            <a:off x="2438400" y="685800"/>
            <a:ext cx="6019800" cy="590550"/>
            <a:chOff x="1536" y="432"/>
            <a:chExt cx="3792" cy="372"/>
          </a:xfrm>
        </p:grpSpPr>
        <p:sp>
          <p:nvSpPr>
            <p:cNvPr id="24592" name="Text Box 9"/>
            <p:cNvSpPr txBox="1">
              <a:spLocks noChangeArrowheads="1"/>
            </p:cNvSpPr>
            <p:nvPr/>
          </p:nvSpPr>
          <p:spPr bwMode="auto">
            <a:xfrm>
              <a:off x="3150" y="432"/>
              <a:ext cx="2178"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spcBef>
                  <a:spcPct val="50000"/>
                </a:spcBef>
                <a:spcAft>
                  <a:spcPct val="0"/>
                </a:spcAft>
                <a:buClrTx/>
              </a:pPr>
              <a:r>
                <a:rPr lang="en-US">
                  <a:solidFill>
                    <a:schemeClr val="tx1"/>
                  </a:solidFill>
                  <a:latin typeface="Lucida Console" pitchFamily="49" charset="0"/>
                </a:rPr>
                <a:t>import</a:t>
              </a:r>
              <a:r>
                <a:rPr lang="en-US">
                  <a:solidFill>
                    <a:schemeClr val="tx1"/>
                  </a:solidFill>
                  <a:latin typeface="Times New Roman" pitchFamily="18" charset="0"/>
                </a:rPr>
                <a:t> declaration imports class </a:t>
              </a:r>
              <a:r>
                <a:rPr lang="en-US">
                  <a:solidFill>
                    <a:schemeClr val="tx1"/>
                  </a:solidFill>
                  <a:latin typeface="Lucida Console" pitchFamily="49" charset="0"/>
                </a:rPr>
                <a:t>Scanner</a:t>
              </a:r>
              <a:r>
                <a:rPr lang="en-US">
                  <a:solidFill>
                    <a:schemeClr val="tx1"/>
                  </a:solidFill>
                  <a:latin typeface="Times New Roman" pitchFamily="18" charset="0"/>
                </a:rPr>
                <a:t> from package </a:t>
              </a:r>
              <a:r>
                <a:rPr lang="en-US">
                  <a:solidFill>
                    <a:schemeClr val="tx1"/>
                  </a:solidFill>
                  <a:latin typeface="Lucida Console" pitchFamily="49" charset="0"/>
                </a:rPr>
                <a:t>java.util</a:t>
              </a:r>
              <a:r>
                <a:rPr lang="en-US">
                  <a:solidFill>
                    <a:schemeClr val="tx1"/>
                  </a:solidFill>
                  <a:latin typeface="Times New Roman" pitchFamily="18" charset="0"/>
                </a:rPr>
                <a:t>. </a:t>
              </a:r>
            </a:p>
          </p:txBody>
        </p:sp>
        <p:sp>
          <p:nvSpPr>
            <p:cNvPr id="24593" name="Line 10"/>
            <p:cNvSpPr>
              <a:spLocks noChangeShapeType="1"/>
            </p:cNvSpPr>
            <p:nvPr/>
          </p:nvSpPr>
          <p:spPr bwMode="auto">
            <a:xfrm flipH="1" flipV="1">
              <a:off x="1536" y="432"/>
              <a:ext cx="1614"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grpSp>
        <p:nvGrpSpPr>
          <p:cNvPr id="900108" name="Group 12"/>
          <p:cNvGrpSpPr>
            <a:grpSpLocks/>
          </p:cNvGrpSpPr>
          <p:nvPr/>
        </p:nvGrpSpPr>
        <p:grpSpPr bwMode="auto">
          <a:xfrm>
            <a:off x="4267200" y="2133600"/>
            <a:ext cx="4038600" cy="590550"/>
            <a:chOff x="2208" y="1632"/>
            <a:chExt cx="2380" cy="372"/>
          </a:xfrm>
        </p:grpSpPr>
        <p:sp>
          <p:nvSpPr>
            <p:cNvPr id="24590" name="Text Box 13"/>
            <p:cNvSpPr txBox="1">
              <a:spLocks noChangeArrowheads="1"/>
            </p:cNvSpPr>
            <p:nvPr/>
          </p:nvSpPr>
          <p:spPr bwMode="auto">
            <a:xfrm>
              <a:off x="2976" y="1632"/>
              <a:ext cx="1612"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spcBef>
                  <a:spcPct val="50000"/>
                </a:spcBef>
                <a:spcAft>
                  <a:spcPct val="0"/>
                </a:spcAft>
                <a:buClrTx/>
              </a:pPr>
              <a:r>
                <a:rPr lang="en-US">
                  <a:solidFill>
                    <a:schemeClr val="tx1"/>
                  </a:solidFill>
                  <a:latin typeface="Times New Roman" pitchFamily="18" charset="0"/>
                </a:rPr>
                <a:t>Declare and initialize variable </a:t>
              </a:r>
              <a:r>
                <a:rPr lang="en-US">
                  <a:solidFill>
                    <a:schemeClr val="tx1"/>
                  </a:solidFill>
                  <a:latin typeface="Lucida Console" pitchFamily="49" charset="0"/>
                </a:rPr>
                <a:t>input</a:t>
              </a:r>
              <a:r>
                <a:rPr lang="en-US">
                  <a:solidFill>
                    <a:schemeClr val="tx1"/>
                  </a:solidFill>
                  <a:latin typeface="Times New Roman" pitchFamily="18" charset="0"/>
                </a:rPr>
                <a:t>, which is a </a:t>
              </a:r>
              <a:r>
                <a:rPr lang="en-US">
                  <a:solidFill>
                    <a:schemeClr val="tx1"/>
                  </a:solidFill>
                  <a:latin typeface="Lucida Console" pitchFamily="49" charset="0"/>
                </a:rPr>
                <a:t>Scanner</a:t>
              </a:r>
              <a:r>
                <a:rPr lang="en-US">
                  <a:solidFill>
                    <a:schemeClr val="tx1"/>
                  </a:solidFill>
                  <a:latin typeface="Times New Roman" pitchFamily="18" charset="0"/>
                </a:rPr>
                <a:t>. </a:t>
              </a:r>
            </a:p>
          </p:txBody>
        </p:sp>
        <p:sp>
          <p:nvSpPr>
            <p:cNvPr id="24591" name="Line 14"/>
            <p:cNvSpPr>
              <a:spLocks noChangeShapeType="1"/>
            </p:cNvSpPr>
            <p:nvPr/>
          </p:nvSpPr>
          <p:spPr bwMode="auto">
            <a:xfrm flipH="1" flipV="1">
              <a:off x="2208" y="1824"/>
              <a:ext cx="76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grpSp>
        <p:nvGrpSpPr>
          <p:cNvPr id="900111" name="Group 15"/>
          <p:cNvGrpSpPr>
            <a:grpSpLocks/>
          </p:cNvGrpSpPr>
          <p:nvPr/>
        </p:nvGrpSpPr>
        <p:grpSpPr bwMode="auto">
          <a:xfrm>
            <a:off x="3886200" y="2895600"/>
            <a:ext cx="3962400" cy="590550"/>
            <a:chOff x="2208" y="1632"/>
            <a:chExt cx="2380" cy="372"/>
          </a:xfrm>
        </p:grpSpPr>
        <p:sp>
          <p:nvSpPr>
            <p:cNvPr id="24588" name="Text Box 16"/>
            <p:cNvSpPr txBox="1">
              <a:spLocks noChangeArrowheads="1"/>
            </p:cNvSpPr>
            <p:nvPr/>
          </p:nvSpPr>
          <p:spPr bwMode="auto">
            <a:xfrm>
              <a:off x="2976" y="1632"/>
              <a:ext cx="1612"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spcBef>
                  <a:spcPct val="50000"/>
                </a:spcBef>
                <a:spcAft>
                  <a:spcPct val="0"/>
                </a:spcAft>
                <a:buClrTx/>
              </a:pPr>
              <a:r>
                <a:rPr lang="en-US">
                  <a:solidFill>
                    <a:schemeClr val="tx1"/>
                  </a:solidFill>
                  <a:latin typeface="Times New Roman" pitchFamily="18" charset="0"/>
                </a:rPr>
                <a:t>Declare variables </a:t>
              </a:r>
              <a:r>
                <a:rPr lang="en-US">
                  <a:solidFill>
                    <a:schemeClr val="tx1"/>
                  </a:solidFill>
                  <a:latin typeface="Lucida Console" pitchFamily="49" charset="0"/>
                </a:rPr>
                <a:t>number1</a:t>
              </a:r>
              <a:r>
                <a:rPr lang="en-US">
                  <a:solidFill>
                    <a:schemeClr val="tx1"/>
                  </a:solidFill>
                  <a:latin typeface="Times New Roman" pitchFamily="18" charset="0"/>
                </a:rPr>
                <a:t>, </a:t>
              </a:r>
              <a:r>
                <a:rPr lang="en-US">
                  <a:solidFill>
                    <a:schemeClr val="tx1"/>
                  </a:solidFill>
                  <a:latin typeface="Lucida Console" pitchFamily="49" charset="0"/>
                </a:rPr>
                <a:t>number2</a:t>
              </a:r>
              <a:r>
                <a:rPr lang="en-US">
                  <a:solidFill>
                    <a:schemeClr val="tx1"/>
                  </a:solidFill>
                  <a:latin typeface="Times New Roman" pitchFamily="18" charset="0"/>
                </a:rPr>
                <a:t> and </a:t>
              </a:r>
              <a:r>
                <a:rPr lang="en-US">
                  <a:solidFill>
                    <a:schemeClr val="tx1"/>
                  </a:solidFill>
                  <a:latin typeface="Lucida Console" pitchFamily="49" charset="0"/>
                </a:rPr>
                <a:t>sum</a:t>
              </a:r>
              <a:r>
                <a:rPr lang="en-US">
                  <a:solidFill>
                    <a:schemeClr val="tx1"/>
                  </a:solidFill>
                  <a:latin typeface="Times New Roman" pitchFamily="18" charset="0"/>
                </a:rPr>
                <a:t>. </a:t>
              </a:r>
            </a:p>
          </p:txBody>
        </p:sp>
        <p:sp>
          <p:nvSpPr>
            <p:cNvPr id="24589" name="Line 17"/>
            <p:cNvSpPr>
              <a:spLocks noChangeShapeType="1"/>
            </p:cNvSpPr>
            <p:nvPr/>
          </p:nvSpPr>
          <p:spPr bwMode="auto">
            <a:xfrm flipH="1" flipV="1">
              <a:off x="2208" y="1824"/>
              <a:ext cx="76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grpSp>
        <p:nvGrpSpPr>
          <p:cNvPr id="900117" name="Group 21"/>
          <p:cNvGrpSpPr>
            <a:grpSpLocks/>
          </p:cNvGrpSpPr>
          <p:nvPr/>
        </p:nvGrpSpPr>
        <p:grpSpPr bwMode="auto">
          <a:xfrm>
            <a:off x="2971800" y="4191000"/>
            <a:ext cx="4114800" cy="742950"/>
            <a:chOff x="1872" y="2640"/>
            <a:chExt cx="2160" cy="468"/>
          </a:xfrm>
        </p:grpSpPr>
        <p:sp>
          <p:nvSpPr>
            <p:cNvPr id="24586" name="Text Box 19"/>
            <p:cNvSpPr txBox="1">
              <a:spLocks noChangeArrowheads="1"/>
            </p:cNvSpPr>
            <p:nvPr/>
          </p:nvSpPr>
          <p:spPr bwMode="auto">
            <a:xfrm>
              <a:off x="2635" y="2736"/>
              <a:ext cx="1397"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spcBef>
                  <a:spcPct val="50000"/>
                </a:spcBef>
                <a:spcAft>
                  <a:spcPct val="0"/>
                </a:spcAft>
                <a:buClrTx/>
              </a:pPr>
              <a:r>
                <a:rPr lang="en-US">
                  <a:solidFill>
                    <a:schemeClr val="tx1"/>
                  </a:solidFill>
                  <a:latin typeface="Times New Roman" pitchFamily="18" charset="0"/>
                </a:rPr>
                <a:t>Read an integer from the user and assign it to </a:t>
              </a:r>
              <a:r>
                <a:rPr lang="en-US">
                  <a:solidFill>
                    <a:schemeClr val="tx1"/>
                  </a:solidFill>
                  <a:latin typeface="Lucida Console" pitchFamily="49" charset="0"/>
                </a:rPr>
                <a:t>number1</a:t>
              </a:r>
              <a:r>
                <a:rPr lang="en-US">
                  <a:solidFill>
                    <a:schemeClr val="tx1"/>
                  </a:solidFill>
                  <a:latin typeface="Times New Roman" pitchFamily="18" charset="0"/>
                </a:rPr>
                <a:t>. </a:t>
              </a:r>
            </a:p>
          </p:txBody>
        </p:sp>
        <p:sp>
          <p:nvSpPr>
            <p:cNvPr id="24587" name="Line 20"/>
            <p:cNvSpPr>
              <a:spLocks noChangeShapeType="1"/>
            </p:cNvSpPr>
            <p:nvPr/>
          </p:nvSpPr>
          <p:spPr bwMode="auto">
            <a:xfrm flipH="1" flipV="1">
              <a:off x="1872" y="2640"/>
              <a:ext cx="762"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0107"/>
                                        </p:tgtEl>
                                        <p:attrNameLst>
                                          <p:attrName>style.visibility</p:attrName>
                                        </p:attrNameLst>
                                      </p:cBhvr>
                                      <p:to>
                                        <p:strVal val="visible"/>
                                      </p:to>
                                    </p:set>
                                  </p:childTnLst>
                                  <p:subTnLst>
                                    <p:set>
                                      <p:cBhvr override="childStyle">
                                        <p:cTn dur="1" fill="hold" display="0" masterRel="nextClick" afterEffect="1"/>
                                        <p:tgtEl>
                                          <p:spTgt spid="900107"/>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00108"/>
                                        </p:tgtEl>
                                        <p:attrNameLst>
                                          <p:attrName>style.visibility</p:attrName>
                                        </p:attrNameLst>
                                      </p:cBhvr>
                                      <p:to>
                                        <p:strVal val="visible"/>
                                      </p:to>
                                    </p:set>
                                  </p:childTnLst>
                                  <p:subTnLst>
                                    <p:set>
                                      <p:cBhvr override="childStyle">
                                        <p:cTn dur="1" fill="hold" display="0" masterRel="nextClick" afterEffect="1"/>
                                        <p:tgtEl>
                                          <p:spTgt spid="900108"/>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00111"/>
                                        </p:tgtEl>
                                        <p:attrNameLst>
                                          <p:attrName>style.visibility</p:attrName>
                                        </p:attrNameLst>
                                      </p:cBhvr>
                                      <p:to>
                                        <p:strVal val="visible"/>
                                      </p:to>
                                    </p:set>
                                  </p:childTnLst>
                                  <p:subTnLst>
                                    <p:set>
                                      <p:cBhvr override="childStyle">
                                        <p:cTn dur="1" fill="hold" display="0" masterRel="nextClick" afterEffect="1"/>
                                        <p:tgtEl>
                                          <p:spTgt spid="900111"/>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00117"/>
                                        </p:tgtEl>
                                        <p:attrNameLst>
                                          <p:attrName>style.visibility</p:attrName>
                                        </p:attrNameLst>
                                      </p:cBhvr>
                                      <p:to>
                                        <p:strVal val="visible"/>
                                      </p:to>
                                    </p:set>
                                  </p:childTnLst>
                                  <p:subTnLst>
                                    <p:set>
                                      <p:cBhvr override="childStyle">
                                        <p:cTn dur="1" fill="hold" display="0" masterRel="nextClick" afterEffect="1"/>
                                        <p:tgtEl>
                                          <p:spTgt spid="90011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1E8E7C78-0292-4D61-85C0-CC76E1179C62}" type="slidenum">
              <a:rPr lang="en-US" sz="1200">
                <a:solidFill>
                  <a:schemeClr val="tx1"/>
                </a:solidFill>
              </a:rPr>
              <a:pPr eaLnBrk="1" hangingPunct="1"/>
              <a:t>110</a:t>
            </a:fld>
            <a:endParaRPr lang="en-US" sz="1200">
              <a:solidFill>
                <a:schemeClr val="tx1"/>
              </a:solidFill>
            </a:endParaRPr>
          </a:p>
        </p:txBody>
      </p:sp>
      <p:sp>
        <p:nvSpPr>
          <p:cNvPr id="46083" name="Rectangle 2"/>
          <p:cNvSpPr>
            <a:spLocks noGrp="1" noChangeArrowheads="1"/>
          </p:cNvSpPr>
          <p:nvPr>
            <p:ph type="title"/>
          </p:nvPr>
        </p:nvSpPr>
        <p:spPr/>
        <p:txBody>
          <a:bodyPr/>
          <a:lstStyle/>
          <a:p>
            <a:pPr eaLnBrk="1" hangingPunct="1"/>
            <a:r>
              <a:rPr lang="en-US" smtClean="0"/>
              <a:t>7.9 Multidimensional Arrays</a:t>
            </a:r>
          </a:p>
        </p:txBody>
      </p:sp>
      <p:sp>
        <p:nvSpPr>
          <p:cNvPr id="46084" name="Rectangle 3"/>
          <p:cNvSpPr>
            <a:spLocks noGrp="1" noChangeArrowheads="1"/>
          </p:cNvSpPr>
          <p:nvPr>
            <p:ph type="body" idx="1"/>
          </p:nvPr>
        </p:nvSpPr>
        <p:spPr/>
        <p:txBody>
          <a:bodyPr/>
          <a:lstStyle/>
          <a:p>
            <a:pPr eaLnBrk="1" hangingPunct="1"/>
            <a:r>
              <a:rPr lang="en-US" smtClean="0"/>
              <a:t>Multidimensional arrays</a:t>
            </a:r>
          </a:p>
          <a:p>
            <a:pPr lvl="1" eaLnBrk="1" hangingPunct="1"/>
            <a:r>
              <a:rPr lang="en-US" smtClean="0"/>
              <a:t>Tables with rows and columns</a:t>
            </a:r>
          </a:p>
          <a:p>
            <a:pPr lvl="2" eaLnBrk="1" hangingPunct="1"/>
            <a:r>
              <a:rPr lang="en-US" smtClean="0"/>
              <a:t>Two-dimensional array</a:t>
            </a:r>
          </a:p>
          <a:p>
            <a:pPr lvl="2" eaLnBrk="1" hangingPunct="1"/>
            <a:r>
              <a:rPr lang="en-US" smtClean="0"/>
              <a:t>m-by-n array</a:t>
            </a:r>
          </a:p>
          <a:p>
            <a:pPr eaLnBrk="1" hangingPunct="1"/>
            <a:endParaRPr lang="en-US" smtClean="0"/>
          </a:p>
        </p:txBody>
      </p:sp>
    </p:spTree>
    <p:extLst>
      <p:ext uri="{BB962C8B-B14F-4D97-AF65-F5344CB8AC3E}">
        <p14:creationId xmlns:p14="http://schemas.microsoft.com/office/powerpoint/2010/main" val="17805609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51486AC9-D77E-41FE-8E74-054488F9E1F8}" type="slidenum">
              <a:rPr lang="en-US" sz="1200">
                <a:solidFill>
                  <a:schemeClr val="tx1"/>
                </a:solidFill>
              </a:rPr>
              <a:pPr eaLnBrk="1" hangingPunct="1"/>
              <a:t>111</a:t>
            </a:fld>
            <a:endParaRPr lang="en-US" sz="1200">
              <a:solidFill>
                <a:schemeClr val="tx1"/>
              </a:solidFill>
            </a:endParaRPr>
          </a:p>
        </p:txBody>
      </p:sp>
      <p:sp>
        <p:nvSpPr>
          <p:cNvPr id="47107" name="Rectangle 2"/>
          <p:cNvSpPr>
            <a:spLocks noGrp="1" noChangeArrowheads="1"/>
          </p:cNvSpPr>
          <p:nvPr>
            <p:ph type="title"/>
          </p:nvPr>
        </p:nvSpPr>
        <p:spPr>
          <a:xfrm>
            <a:off x="228600" y="5483225"/>
            <a:ext cx="8915400" cy="457200"/>
          </a:xfrm>
          <a:noFill/>
        </p:spPr>
        <p:txBody>
          <a:bodyPr/>
          <a:lstStyle/>
          <a:p>
            <a:pPr eaLnBrk="1" hangingPunct="1"/>
            <a:r>
              <a:rPr lang="en-US" sz="1400" smtClean="0">
                <a:solidFill>
                  <a:srgbClr val="4D99FF"/>
                </a:solidFill>
              </a:rPr>
              <a:t>Fig. 7.16 </a:t>
            </a:r>
            <a:r>
              <a:rPr lang="en-US" smtClean="0">
                <a:solidFill>
                  <a:srgbClr val="000000"/>
                </a:solidFill>
                <a:cs typeface="Times New Roman" pitchFamily="18" charset="0"/>
              </a:rPr>
              <a:t>| Two-dimensional array with three rows and four columns.</a:t>
            </a:r>
            <a:r>
              <a:rPr lang="en-US" smtClean="0"/>
              <a:t> </a:t>
            </a:r>
          </a:p>
        </p:txBody>
      </p:sp>
      <p:pic>
        <p:nvPicPr>
          <p:cNvPr id="47108" name="Picture 4" descr="AAEMYR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7772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03183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4596FA64-FE83-4F38-ADC7-58B65539FB69}" type="slidenum">
              <a:rPr lang="en-US" sz="1200">
                <a:solidFill>
                  <a:schemeClr val="tx1"/>
                </a:solidFill>
              </a:rPr>
              <a:pPr eaLnBrk="1" hangingPunct="1"/>
              <a:t>112</a:t>
            </a:fld>
            <a:endParaRPr lang="en-US" sz="1200">
              <a:solidFill>
                <a:schemeClr val="tx1"/>
              </a:solidFill>
            </a:endParaRPr>
          </a:p>
        </p:txBody>
      </p:sp>
      <p:sp>
        <p:nvSpPr>
          <p:cNvPr id="48131" name="Rectangle 2"/>
          <p:cNvSpPr>
            <a:spLocks noGrp="1" noChangeArrowheads="1"/>
          </p:cNvSpPr>
          <p:nvPr>
            <p:ph type="title"/>
          </p:nvPr>
        </p:nvSpPr>
        <p:spPr/>
        <p:txBody>
          <a:bodyPr/>
          <a:lstStyle/>
          <a:p>
            <a:pPr eaLnBrk="1" hangingPunct="1"/>
            <a:r>
              <a:rPr lang="en-US" smtClean="0"/>
              <a:t>7.9 Multidimensional Arrays (Cont.)</a:t>
            </a:r>
          </a:p>
        </p:txBody>
      </p:sp>
      <p:sp>
        <p:nvSpPr>
          <p:cNvPr id="48132" name="Rectangle 3"/>
          <p:cNvSpPr>
            <a:spLocks noGrp="1" noChangeArrowheads="1"/>
          </p:cNvSpPr>
          <p:nvPr>
            <p:ph type="body" idx="1"/>
          </p:nvPr>
        </p:nvSpPr>
        <p:spPr/>
        <p:txBody>
          <a:bodyPr/>
          <a:lstStyle/>
          <a:p>
            <a:pPr eaLnBrk="1" hangingPunct="1"/>
            <a:r>
              <a:rPr lang="en-US" smtClean="0"/>
              <a:t>Arrays of one-dimensional array</a:t>
            </a:r>
          </a:p>
          <a:p>
            <a:pPr lvl="1" eaLnBrk="1" hangingPunct="1"/>
            <a:r>
              <a:rPr lang="en-US" smtClean="0"/>
              <a:t>Declaring two-dimensional array </a:t>
            </a:r>
            <a:r>
              <a:rPr lang="en-US" smtClean="0">
                <a:latin typeface="Lucida Console" pitchFamily="49" charset="0"/>
              </a:rPr>
              <a:t>b[2][2]</a:t>
            </a:r>
          </a:p>
          <a:p>
            <a:pPr lvl="2" eaLnBrk="1" hangingPunct="1">
              <a:buFontTx/>
              <a:buNone/>
            </a:pPr>
            <a:r>
              <a:rPr lang="en-US" smtClean="0">
                <a:solidFill>
                  <a:schemeClr val="hlink"/>
                </a:solidFill>
                <a:latin typeface="Lucida Console" pitchFamily="49" charset="0"/>
              </a:rPr>
              <a:t>	</a:t>
            </a:r>
            <a:r>
              <a:rPr lang="en-US" smtClean="0">
                <a:solidFill>
                  <a:srgbClr val="0000FF"/>
                </a:solidFill>
                <a:latin typeface="Lucida Console" pitchFamily="49" charset="0"/>
              </a:rPr>
              <a:t>int</a:t>
            </a:r>
            <a:r>
              <a:rPr lang="en-US" smtClean="0">
                <a:latin typeface="Lucida Console" pitchFamily="49" charset="0"/>
              </a:rPr>
              <a:t> b[][] = { { </a:t>
            </a:r>
            <a:r>
              <a:rPr lang="en-US" smtClean="0">
                <a:solidFill>
                  <a:srgbClr val="0099FF"/>
                </a:solidFill>
                <a:latin typeface="Lucida Console" pitchFamily="49" charset="0"/>
              </a:rPr>
              <a:t>1</a:t>
            </a:r>
            <a:r>
              <a:rPr lang="en-US" smtClean="0">
                <a:latin typeface="Lucida Console" pitchFamily="49" charset="0"/>
              </a:rPr>
              <a:t>, </a:t>
            </a:r>
            <a:r>
              <a:rPr lang="en-US" smtClean="0">
                <a:solidFill>
                  <a:srgbClr val="0099FF"/>
                </a:solidFill>
                <a:latin typeface="Lucida Console" pitchFamily="49" charset="0"/>
              </a:rPr>
              <a:t>2</a:t>
            </a:r>
            <a:r>
              <a:rPr lang="en-US" smtClean="0">
                <a:latin typeface="Lucida Console" pitchFamily="49" charset="0"/>
              </a:rPr>
              <a:t> }, { </a:t>
            </a:r>
            <a:r>
              <a:rPr lang="en-US" smtClean="0">
                <a:solidFill>
                  <a:srgbClr val="0099FF"/>
                </a:solidFill>
                <a:latin typeface="Lucida Console" pitchFamily="49" charset="0"/>
              </a:rPr>
              <a:t>3</a:t>
            </a:r>
            <a:r>
              <a:rPr lang="en-US" smtClean="0">
                <a:latin typeface="Lucida Console" pitchFamily="49" charset="0"/>
              </a:rPr>
              <a:t>, </a:t>
            </a:r>
            <a:r>
              <a:rPr lang="en-US" smtClean="0">
                <a:solidFill>
                  <a:srgbClr val="0099FF"/>
                </a:solidFill>
                <a:latin typeface="Lucida Console" pitchFamily="49" charset="0"/>
              </a:rPr>
              <a:t>4</a:t>
            </a:r>
            <a:r>
              <a:rPr lang="en-US" smtClean="0">
                <a:latin typeface="Lucida Console" pitchFamily="49" charset="0"/>
              </a:rPr>
              <a:t> } };</a:t>
            </a:r>
          </a:p>
          <a:p>
            <a:pPr lvl="3" eaLnBrk="1" hangingPunct="1"/>
            <a:r>
              <a:rPr lang="en-US" smtClean="0">
                <a:latin typeface="Lucida Console" pitchFamily="49" charset="0"/>
              </a:rPr>
              <a:t>1</a:t>
            </a:r>
            <a:r>
              <a:rPr lang="en-US" smtClean="0"/>
              <a:t> and </a:t>
            </a:r>
            <a:r>
              <a:rPr lang="en-US" smtClean="0">
                <a:latin typeface="Lucida Console" pitchFamily="49" charset="0"/>
              </a:rPr>
              <a:t>2</a:t>
            </a:r>
            <a:r>
              <a:rPr lang="en-US" smtClean="0"/>
              <a:t> initialize </a:t>
            </a:r>
            <a:r>
              <a:rPr lang="en-US" smtClean="0">
                <a:latin typeface="Lucida Console" pitchFamily="49" charset="0"/>
              </a:rPr>
              <a:t>b[0][0]</a:t>
            </a:r>
            <a:r>
              <a:rPr lang="en-US" smtClean="0"/>
              <a:t> and </a:t>
            </a:r>
            <a:r>
              <a:rPr lang="en-US" smtClean="0">
                <a:latin typeface="Lucida Console" pitchFamily="49" charset="0"/>
              </a:rPr>
              <a:t>b[0][1]</a:t>
            </a:r>
          </a:p>
          <a:p>
            <a:pPr lvl="3" eaLnBrk="1" hangingPunct="1"/>
            <a:r>
              <a:rPr lang="en-US" smtClean="0">
                <a:latin typeface="Lucida Console" pitchFamily="49" charset="0"/>
              </a:rPr>
              <a:t>3</a:t>
            </a:r>
            <a:r>
              <a:rPr lang="en-US" smtClean="0"/>
              <a:t> and </a:t>
            </a:r>
            <a:r>
              <a:rPr lang="en-US" smtClean="0">
                <a:latin typeface="Lucida Console" pitchFamily="49" charset="0"/>
              </a:rPr>
              <a:t>4</a:t>
            </a:r>
            <a:r>
              <a:rPr lang="en-US" smtClean="0"/>
              <a:t> initialize </a:t>
            </a:r>
            <a:r>
              <a:rPr lang="en-US" smtClean="0">
                <a:latin typeface="Lucida Console" pitchFamily="49" charset="0"/>
              </a:rPr>
              <a:t>b[1][0]</a:t>
            </a:r>
            <a:r>
              <a:rPr lang="en-US" smtClean="0"/>
              <a:t> and </a:t>
            </a:r>
            <a:r>
              <a:rPr lang="en-US" smtClean="0">
                <a:latin typeface="Lucida Console" pitchFamily="49" charset="0"/>
              </a:rPr>
              <a:t>b[1][1]</a:t>
            </a:r>
          </a:p>
          <a:p>
            <a:pPr lvl="2" eaLnBrk="1" hangingPunct="1">
              <a:buFontTx/>
              <a:buNone/>
            </a:pPr>
            <a:r>
              <a:rPr lang="en-US" smtClean="0">
                <a:solidFill>
                  <a:schemeClr val="hlink"/>
                </a:solidFill>
                <a:latin typeface="Lucida Console" pitchFamily="49" charset="0"/>
              </a:rPr>
              <a:t>	</a:t>
            </a:r>
            <a:r>
              <a:rPr lang="en-US" smtClean="0">
                <a:solidFill>
                  <a:srgbClr val="0000FF"/>
                </a:solidFill>
                <a:latin typeface="Lucida Console" pitchFamily="49" charset="0"/>
              </a:rPr>
              <a:t>int</a:t>
            </a:r>
            <a:r>
              <a:rPr lang="en-US" smtClean="0">
                <a:latin typeface="Lucida Console" pitchFamily="49" charset="0"/>
              </a:rPr>
              <a:t> b[][] = { { </a:t>
            </a:r>
            <a:r>
              <a:rPr lang="en-US" smtClean="0">
                <a:solidFill>
                  <a:srgbClr val="0099FF"/>
                </a:solidFill>
                <a:latin typeface="Lucida Console" pitchFamily="49" charset="0"/>
              </a:rPr>
              <a:t>1</a:t>
            </a:r>
            <a:r>
              <a:rPr lang="en-US" smtClean="0">
                <a:latin typeface="Lucida Console" pitchFamily="49" charset="0"/>
              </a:rPr>
              <a:t>, </a:t>
            </a:r>
            <a:r>
              <a:rPr lang="en-US" smtClean="0">
                <a:solidFill>
                  <a:srgbClr val="0099FF"/>
                </a:solidFill>
                <a:latin typeface="Lucida Console" pitchFamily="49" charset="0"/>
              </a:rPr>
              <a:t>2</a:t>
            </a:r>
            <a:r>
              <a:rPr lang="en-US" smtClean="0">
                <a:latin typeface="Lucida Console" pitchFamily="49" charset="0"/>
              </a:rPr>
              <a:t> }, { </a:t>
            </a:r>
            <a:r>
              <a:rPr lang="en-US" smtClean="0">
                <a:solidFill>
                  <a:srgbClr val="0099FF"/>
                </a:solidFill>
                <a:latin typeface="Lucida Console" pitchFamily="49" charset="0"/>
              </a:rPr>
              <a:t>3</a:t>
            </a:r>
            <a:r>
              <a:rPr lang="en-US" smtClean="0">
                <a:latin typeface="Lucida Console" pitchFamily="49" charset="0"/>
              </a:rPr>
              <a:t>, </a:t>
            </a:r>
            <a:r>
              <a:rPr lang="en-US" smtClean="0">
                <a:solidFill>
                  <a:srgbClr val="0099FF"/>
                </a:solidFill>
                <a:latin typeface="Lucida Console" pitchFamily="49" charset="0"/>
              </a:rPr>
              <a:t>4</a:t>
            </a:r>
            <a:r>
              <a:rPr lang="en-US" smtClean="0">
                <a:latin typeface="Lucida Console" pitchFamily="49" charset="0"/>
              </a:rPr>
              <a:t>, </a:t>
            </a:r>
            <a:r>
              <a:rPr lang="en-US" smtClean="0">
                <a:solidFill>
                  <a:srgbClr val="0099FF"/>
                </a:solidFill>
                <a:latin typeface="Lucida Console" pitchFamily="49" charset="0"/>
              </a:rPr>
              <a:t>5</a:t>
            </a:r>
            <a:r>
              <a:rPr lang="en-US" smtClean="0">
                <a:latin typeface="Lucida Console" pitchFamily="49" charset="0"/>
              </a:rPr>
              <a:t> } };</a:t>
            </a:r>
          </a:p>
          <a:p>
            <a:pPr lvl="3" eaLnBrk="1" hangingPunct="1"/>
            <a:r>
              <a:rPr lang="en-US" smtClean="0"/>
              <a:t>row </a:t>
            </a:r>
            <a:r>
              <a:rPr lang="en-US" smtClean="0">
                <a:latin typeface="Lucida Console" pitchFamily="49" charset="0"/>
              </a:rPr>
              <a:t>0</a:t>
            </a:r>
            <a:r>
              <a:rPr lang="en-US" smtClean="0"/>
              <a:t> contains elements </a:t>
            </a:r>
            <a:r>
              <a:rPr lang="en-US" smtClean="0">
                <a:latin typeface="Lucida Console" pitchFamily="49" charset="0"/>
              </a:rPr>
              <a:t>1</a:t>
            </a:r>
            <a:r>
              <a:rPr lang="en-US" smtClean="0"/>
              <a:t> and </a:t>
            </a:r>
            <a:r>
              <a:rPr lang="en-US" smtClean="0">
                <a:latin typeface="Lucida Console" pitchFamily="49" charset="0"/>
              </a:rPr>
              <a:t>2</a:t>
            </a:r>
          </a:p>
          <a:p>
            <a:pPr lvl="3" eaLnBrk="1" hangingPunct="1"/>
            <a:r>
              <a:rPr lang="en-US" smtClean="0"/>
              <a:t>row </a:t>
            </a:r>
            <a:r>
              <a:rPr lang="en-US" smtClean="0">
                <a:latin typeface="Lucida Console" pitchFamily="49" charset="0"/>
              </a:rPr>
              <a:t>1</a:t>
            </a:r>
            <a:r>
              <a:rPr lang="en-US" smtClean="0"/>
              <a:t> contains elements </a:t>
            </a:r>
            <a:r>
              <a:rPr lang="en-US" smtClean="0">
                <a:latin typeface="Lucida Console" pitchFamily="49" charset="0"/>
              </a:rPr>
              <a:t>3</a:t>
            </a:r>
            <a:r>
              <a:rPr lang="en-US" smtClean="0"/>
              <a:t>, </a:t>
            </a:r>
            <a:r>
              <a:rPr lang="en-US" smtClean="0">
                <a:latin typeface="Lucida Console" pitchFamily="49" charset="0"/>
              </a:rPr>
              <a:t>4</a:t>
            </a:r>
            <a:r>
              <a:rPr lang="en-US" smtClean="0"/>
              <a:t> and </a:t>
            </a:r>
            <a:r>
              <a:rPr lang="en-US" smtClean="0">
                <a:latin typeface="Lucida Console" pitchFamily="49" charset="0"/>
              </a:rPr>
              <a:t>5</a:t>
            </a:r>
          </a:p>
          <a:p>
            <a:pPr eaLnBrk="1" hangingPunct="1"/>
            <a:endParaRPr lang="en-US" smtClean="0"/>
          </a:p>
        </p:txBody>
      </p:sp>
    </p:spTree>
    <p:extLst>
      <p:ext uri="{BB962C8B-B14F-4D97-AF65-F5344CB8AC3E}">
        <p14:creationId xmlns:p14="http://schemas.microsoft.com/office/powerpoint/2010/main" val="272498602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91019808-0537-4DC2-8883-A61C4402A0AF}" type="slidenum">
              <a:rPr lang="en-US" sz="1200">
                <a:solidFill>
                  <a:schemeClr val="tx1"/>
                </a:solidFill>
              </a:rPr>
              <a:pPr eaLnBrk="1" hangingPunct="1"/>
              <a:t>113</a:t>
            </a:fld>
            <a:endParaRPr lang="en-US" sz="1200">
              <a:solidFill>
                <a:schemeClr val="tx1"/>
              </a:solidFill>
            </a:endParaRPr>
          </a:p>
        </p:txBody>
      </p:sp>
      <p:sp>
        <p:nvSpPr>
          <p:cNvPr id="49155" name="Rectangle 2"/>
          <p:cNvSpPr>
            <a:spLocks noGrp="1" noChangeArrowheads="1"/>
          </p:cNvSpPr>
          <p:nvPr>
            <p:ph type="title"/>
          </p:nvPr>
        </p:nvSpPr>
        <p:spPr/>
        <p:txBody>
          <a:bodyPr/>
          <a:lstStyle/>
          <a:p>
            <a:pPr eaLnBrk="1" hangingPunct="1"/>
            <a:r>
              <a:rPr lang="en-US" smtClean="0"/>
              <a:t>7.9 Multidimensional Arrays (Cont.)</a:t>
            </a:r>
          </a:p>
        </p:txBody>
      </p:sp>
      <p:sp>
        <p:nvSpPr>
          <p:cNvPr id="49156" name="Rectangle 3"/>
          <p:cNvSpPr>
            <a:spLocks noGrp="1" noChangeArrowheads="1"/>
          </p:cNvSpPr>
          <p:nvPr>
            <p:ph type="body" idx="1"/>
          </p:nvPr>
        </p:nvSpPr>
        <p:spPr/>
        <p:txBody>
          <a:bodyPr/>
          <a:lstStyle/>
          <a:p>
            <a:pPr eaLnBrk="1" hangingPunct="1"/>
            <a:r>
              <a:rPr lang="en-US" smtClean="0"/>
              <a:t>Two-dimensional arrays with rows of different lengths</a:t>
            </a:r>
          </a:p>
          <a:p>
            <a:pPr lvl="1" eaLnBrk="1" hangingPunct="1"/>
            <a:r>
              <a:rPr lang="en-US" smtClean="0"/>
              <a:t>Lengths of rows in array are not required to be the same</a:t>
            </a:r>
          </a:p>
          <a:p>
            <a:pPr lvl="2" eaLnBrk="1" hangingPunct="1"/>
            <a:r>
              <a:rPr lang="en-US" smtClean="0"/>
              <a:t>E.g., </a:t>
            </a:r>
            <a:r>
              <a:rPr lang="en-US" smtClean="0">
                <a:solidFill>
                  <a:srgbClr val="0000FF"/>
                </a:solidFill>
                <a:latin typeface="Lucida Console" pitchFamily="49" charset="0"/>
              </a:rPr>
              <a:t>int</a:t>
            </a:r>
            <a:r>
              <a:rPr lang="en-US" smtClean="0">
                <a:latin typeface="Lucida Console" pitchFamily="49" charset="0"/>
              </a:rPr>
              <a:t> b[][] = { { </a:t>
            </a:r>
            <a:r>
              <a:rPr lang="en-US" smtClean="0">
                <a:solidFill>
                  <a:srgbClr val="0099FF"/>
                </a:solidFill>
                <a:latin typeface="Lucida Console" pitchFamily="49" charset="0"/>
              </a:rPr>
              <a:t>1</a:t>
            </a:r>
            <a:r>
              <a:rPr lang="en-US" smtClean="0">
                <a:latin typeface="Lucida Console" pitchFamily="49" charset="0"/>
              </a:rPr>
              <a:t>, </a:t>
            </a:r>
            <a:r>
              <a:rPr lang="en-US" smtClean="0">
                <a:solidFill>
                  <a:srgbClr val="0099FF"/>
                </a:solidFill>
                <a:latin typeface="Lucida Console" pitchFamily="49" charset="0"/>
              </a:rPr>
              <a:t>2</a:t>
            </a:r>
            <a:r>
              <a:rPr lang="en-US" smtClean="0">
                <a:latin typeface="Lucida Console" pitchFamily="49" charset="0"/>
              </a:rPr>
              <a:t> }, { </a:t>
            </a:r>
            <a:r>
              <a:rPr lang="en-US" smtClean="0">
                <a:solidFill>
                  <a:srgbClr val="0099FF"/>
                </a:solidFill>
                <a:latin typeface="Lucida Console" pitchFamily="49" charset="0"/>
              </a:rPr>
              <a:t>3</a:t>
            </a:r>
            <a:r>
              <a:rPr lang="en-US" smtClean="0">
                <a:latin typeface="Lucida Console" pitchFamily="49" charset="0"/>
              </a:rPr>
              <a:t>, </a:t>
            </a:r>
            <a:r>
              <a:rPr lang="en-US" smtClean="0">
                <a:solidFill>
                  <a:srgbClr val="0099FF"/>
                </a:solidFill>
                <a:latin typeface="Lucida Console" pitchFamily="49" charset="0"/>
              </a:rPr>
              <a:t>4</a:t>
            </a:r>
            <a:r>
              <a:rPr lang="en-US" smtClean="0">
                <a:latin typeface="Lucida Console" pitchFamily="49" charset="0"/>
              </a:rPr>
              <a:t>, </a:t>
            </a:r>
            <a:r>
              <a:rPr lang="en-US" smtClean="0">
                <a:solidFill>
                  <a:srgbClr val="0099FF"/>
                </a:solidFill>
                <a:latin typeface="Lucida Console" pitchFamily="49" charset="0"/>
              </a:rPr>
              <a:t>5</a:t>
            </a:r>
            <a:r>
              <a:rPr lang="en-US" smtClean="0">
                <a:latin typeface="Lucida Console" pitchFamily="49" charset="0"/>
              </a:rPr>
              <a:t> } };</a:t>
            </a:r>
          </a:p>
        </p:txBody>
      </p:sp>
    </p:spTree>
    <p:extLst>
      <p:ext uri="{BB962C8B-B14F-4D97-AF65-F5344CB8AC3E}">
        <p14:creationId xmlns:p14="http://schemas.microsoft.com/office/powerpoint/2010/main" val="325550773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D670ADBD-1A6A-4E1C-A87D-35E148AD1210}" type="slidenum">
              <a:rPr lang="en-US" sz="1200">
                <a:solidFill>
                  <a:schemeClr val="tx1"/>
                </a:solidFill>
              </a:rPr>
              <a:pPr eaLnBrk="1" hangingPunct="1"/>
              <a:t>114</a:t>
            </a:fld>
            <a:endParaRPr lang="en-US" sz="1200">
              <a:solidFill>
                <a:schemeClr val="tx1"/>
              </a:solidFill>
            </a:endParaRPr>
          </a:p>
        </p:txBody>
      </p:sp>
      <p:sp>
        <p:nvSpPr>
          <p:cNvPr id="50179" name="Rectangle 2"/>
          <p:cNvSpPr>
            <a:spLocks noGrp="1" noChangeArrowheads="1"/>
          </p:cNvSpPr>
          <p:nvPr>
            <p:ph type="title"/>
          </p:nvPr>
        </p:nvSpPr>
        <p:spPr/>
        <p:txBody>
          <a:bodyPr/>
          <a:lstStyle/>
          <a:p>
            <a:pPr eaLnBrk="1" hangingPunct="1"/>
            <a:r>
              <a:rPr lang="en-US" smtClean="0"/>
              <a:t>7.9 Multidimensional Arrays (Cont.)</a:t>
            </a:r>
          </a:p>
        </p:txBody>
      </p:sp>
      <p:sp>
        <p:nvSpPr>
          <p:cNvPr id="50180" name="Rectangle 3"/>
          <p:cNvSpPr>
            <a:spLocks noGrp="1" noChangeArrowheads="1"/>
          </p:cNvSpPr>
          <p:nvPr>
            <p:ph type="body" idx="1"/>
          </p:nvPr>
        </p:nvSpPr>
        <p:spPr/>
        <p:txBody>
          <a:bodyPr/>
          <a:lstStyle/>
          <a:p>
            <a:pPr eaLnBrk="1" hangingPunct="1"/>
            <a:r>
              <a:rPr lang="en-US" smtClean="0"/>
              <a:t>Creating two-dimensional arrays with array-creation expressions</a:t>
            </a:r>
          </a:p>
          <a:p>
            <a:pPr lvl="1" eaLnBrk="1" hangingPunct="1"/>
            <a:r>
              <a:rPr lang="en-US" smtClean="0"/>
              <a:t>Can be created dynamically</a:t>
            </a:r>
          </a:p>
          <a:p>
            <a:pPr lvl="2" eaLnBrk="1" hangingPunct="1"/>
            <a:r>
              <a:rPr lang="en-US" smtClean="0">
                <a:latin typeface="Lucida Console" pitchFamily="49" charset="0"/>
              </a:rPr>
              <a:t>3</a:t>
            </a:r>
            <a:r>
              <a:rPr lang="en-US" smtClean="0"/>
              <a:t>-by-</a:t>
            </a:r>
            <a:r>
              <a:rPr lang="en-US" smtClean="0">
                <a:latin typeface="Lucida Console" pitchFamily="49" charset="0"/>
              </a:rPr>
              <a:t>4</a:t>
            </a:r>
            <a:r>
              <a:rPr lang="en-US" smtClean="0"/>
              <a:t> array</a:t>
            </a:r>
          </a:p>
          <a:p>
            <a:pPr lvl="2" eaLnBrk="1" hangingPunct="1">
              <a:buFontTx/>
              <a:buNone/>
            </a:pPr>
            <a:r>
              <a:rPr lang="en-US" smtClean="0">
                <a:latin typeface="Lucida Console" pitchFamily="49" charset="0"/>
              </a:rPr>
              <a:t>	 </a:t>
            </a:r>
            <a:r>
              <a:rPr lang="en-US" smtClean="0">
                <a:solidFill>
                  <a:srgbClr val="0000FF"/>
                </a:solidFill>
                <a:latin typeface="Lucida Console" pitchFamily="49" charset="0"/>
              </a:rPr>
              <a:t>int</a:t>
            </a:r>
            <a:r>
              <a:rPr lang="en-US" smtClean="0">
                <a:latin typeface="Lucida Console" pitchFamily="49" charset="0"/>
              </a:rPr>
              <a:t> b[][];</a:t>
            </a:r>
            <a:br>
              <a:rPr lang="en-US" smtClean="0">
                <a:latin typeface="Lucida Console" pitchFamily="49" charset="0"/>
              </a:rPr>
            </a:br>
            <a:r>
              <a:rPr lang="en-US" smtClean="0">
                <a:latin typeface="Lucida Console" pitchFamily="49" charset="0"/>
              </a:rPr>
              <a:t> b = </a:t>
            </a:r>
            <a:r>
              <a:rPr lang="en-US" smtClean="0">
                <a:solidFill>
                  <a:srgbClr val="0000FF"/>
                </a:solidFill>
                <a:latin typeface="Lucida Console" pitchFamily="49" charset="0"/>
              </a:rPr>
              <a:t>new</a:t>
            </a:r>
            <a:r>
              <a:rPr lang="en-US" smtClean="0">
                <a:latin typeface="Lucida Console" pitchFamily="49" charset="0"/>
              </a:rPr>
              <a:t> </a:t>
            </a:r>
            <a:r>
              <a:rPr lang="en-US" smtClean="0">
                <a:solidFill>
                  <a:srgbClr val="0000FF"/>
                </a:solidFill>
                <a:latin typeface="Lucida Console" pitchFamily="49" charset="0"/>
              </a:rPr>
              <a:t>int</a:t>
            </a:r>
            <a:r>
              <a:rPr lang="en-US" smtClean="0">
                <a:latin typeface="Lucida Console" pitchFamily="49" charset="0"/>
              </a:rPr>
              <a:t>[ </a:t>
            </a:r>
            <a:r>
              <a:rPr lang="en-US" smtClean="0">
                <a:solidFill>
                  <a:srgbClr val="0099FF"/>
                </a:solidFill>
                <a:latin typeface="Lucida Console" pitchFamily="49" charset="0"/>
              </a:rPr>
              <a:t>3</a:t>
            </a:r>
            <a:r>
              <a:rPr lang="en-US" smtClean="0">
                <a:latin typeface="Lucida Console" pitchFamily="49" charset="0"/>
              </a:rPr>
              <a:t> ][</a:t>
            </a:r>
            <a:r>
              <a:rPr lang="en-US" smtClean="0">
                <a:solidFill>
                  <a:schemeClr val="accent1"/>
                </a:solidFill>
                <a:latin typeface="Lucida Console" pitchFamily="49" charset="0"/>
              </a:rPr>
              <a:t> </a:t>
            </a:r>
            <a:r>
              <a:rPr lang="en-US" smtClean="0">
                <a:solidFill>
                  <a:srgbClr val="0099FF"/>
                </a:solidFill>
                <a:latin typeface="Lucida Console" pitchFamily="49" charset="0"/>
              </a:rPr>
              <a:t>4</a:t>
            </a:r>
            <a:r>
              <a:rPr lang="en-US" smtClean="0">
                <a:latin typeface="Lucida Console" pitchFamily="49" charset="0"/>
              </a:rPr>
              <a:t> ];</a:t>
            </a:r>
          </a:p>
          <a:p>
            <a:pPr lvl="2" eaLnBrk="1" hangingPunct="1"/>
            <a:r>
              <a:rPr lang="en-US" smtClean="0"/>
              <a:t>Rows can have different number of columns</a:t>
            </a:r>
          </a:p>
          <a:p>
            <a:pPr lvl="2" eaLnBrk="1" hangingPunct="1">
              <a:buFontTx/>
              <a:buNone/>
            </a:pPr>
            <a:r>
              <a:rPr lang="en-US" sz="1600" smtClean="0">
                <a:solidFill>
                  <a:schemeClr val="hlink"/>
                </a:solidFill>
                <a:latin typeface="Lucida Console" pitchFamily="49" charset="0"/>
              </a:rPr>
              <a:t>   </a:t>
            </a:r>
            <a:r>
              <a:rPr lang="en-US" sz="1600" smtClean="0">
                <a:solidFill>
                  <a:srgbClr val="0000FF"/>
                </a:solidFill>
                <a:latin typeface="Lucida Console" pitchFamily="49" charset="0"/>
              </a:rPr>
              <a:t>int</a:t>
            </a:r>
            <a:r>
              <a:rPr lang="en-US" sz="1600" smtClean="0">
                <a:latin typeface="Lucida Console" pitchFamily="49" charset="0"/>
              </a:rPr>
              <a:t> b[][];</a:t>
            </a:r>
          </a:p>
          <a:p>
            <a:pPr lvl="2" eaLnBrk="1" hangingPunct="1">
              <a:buFontTx/>
              <a:buNone/>
            </a:pPr>
            <a:r>
              <a:rPr lang="en-US" sz="1600" smtClean="0">
                <a:latin typeface="Lucida Console" pitchFamily="49" charset="0"/>
              </a:rPr>
              <a:t>   b = </a:t>
            </a:r>
            <a:r>
              <a:rPr lang="en-US" sz="1600" smtClean="0">
                <a:solidFill>
                  <a:srgbClr val="0000FF"/>
                </a:solidFill>
                <a:latin typeface="Lucida Console" pitchFamily="49" charset="0"/>
              </a:rPr>
              <a:t>new</a:t>
            </a:r>
            <a:r>
              <a:rPr lang="en-US" sz="1600" smtClean="0">
                <a:latin typeface="Lucida Console" pitchFamily="49" charset="0"/>
              </a:rPr>
              <a:t> </a:t>
            </a:r>
            <a:r>
              <a:rPr lang="en-US" sz="1600" smtClean="0">
                <a:solidFill>
                  <a:srgbClr val="0000FF"/>
                </a:solidFill>
                <a:latin typeface="Lucida Console" pitchFamily="49" charset="0"/>
              </a:rPr>
              <a:t>int</a:t>
            </a:r>
            <a:r>
              <a:rPr lang="en-US" sz="1600" smtClean="0">
                <a:latin typeface="Lucida Console" pitchFamily="49" charset="0"/>
              </a:rPr>
              <a:t>[ </a:t>
            </a:r>
            <a:r>
              <a:rPr lang="en-US" sz="1600" smtClean="0">
                <a:solidFill>
                  <a:srgbClr val="0099FF"/>
                </a:solidFill>
                <a:latin typeface="Lucida Console" pitchFamily="49" charset="0"/>
              </a:rPr>
              <a:t>2</a:t>
            </a:r>
            <a:r>
              <a:rPr lang="en-US" sz="1600" smtClean="0">
                <a:latin typeface="Lucida Console" pitchFamily="49" charset="0"/>
              </a:rPr>
              <a:t> ][ ];   </a:t>
            </a:r>
            <a:r>
              <a:rPr lang="en-US" sz="1600" smtClean="0">
                <a:solidFill>
                  <a:srgbClr val="33CC33"/>
                </a:solidFill>
                <a:latin typeface="Lucida Console" pitchFamily="49" charset="0"/>
              </a:rPr>
              <a:t>// create 2 rows</a:t>
            </a:r>
            <a:r>
              <a:rPr lang="en-US" sz="1600" smtClean="0">
                <a:latin typeface="Lucida Console" pitchFamily="49" charset="0"/>
              </a:rPr>
              <a:t/>
            </a:r>
            <a:br>
              <a:rPr lang="en-US" sz="1600" smtClean="0">
                <a:latin typeface="Lucida Console" pitchFamily="49" charset="0"/>
              </a:rPr>
            </a:br>
            <a:r>
              <a:rPr lang="en-US" sz="1600" smtClean="0">
                <a:latin typeface="Lucida Console" pitchFamily="49" charset="0"/>
              </a:rPr>
              <a:t> b[ </a:t>
            </a:r>
            <a:r>
              <a:rPr lang="en-US" sz="1600" smtClean="0">
                <a:solidFill>
                  <a:srgbClr val="0099FF"/>
                </a:solidFill>
                <a:latin typeface="Lucida Console" pitchFamily="49" charset="0"/>
              </a:rPr>
              <a:t>0</a:t>
            </a:r>
            <a:r>
              <a:rPr lang="en-US" sz="1600" smtClean="0">
                <a:latin typeface="Lucida Console" pitchFamily="49" charset="0"/>
              </a:rPr>
              <a:t> ] = </a:t>
            </a:r>
            <a:r>
              <a:rPr lang="en-US" sz="1600" smtClean="0">
                <a:solidFill>
                  <a:srgbClr val="0000FF"/>
                </a:solidFill>
                <a:latin typeface="Lucida Console" pitchFamily="49" charset="0"/>
              </a:rPr>
              <a:t>new</a:t>
            </a:r>
            <a:r>
              <a:rPr lang="en-US" sz="1600" smtClean="0">
                <a:latin typeface="Lucida Console" pitchFamily="49" charset="0"/>
              </a:rPr>
              <a:t> </a:t>
            </a:r>
            <a:r>
              <a:rPr lang="en-US" sz="1600" smtClean="0">
                <a:solidFill>
                  <a:srgbClr val="0000FF"/>
                </a:solidFill>
                <a:latin typeface="Lucida Console" pitchFamily="49" charset="0"/>
              </a:rPr>
              <a:t>int</a:t>
            </a:r>
            <a:r>
              <a:rPr lang="en-US" sz="1600" smtClean="0">
                <a:latin typeface="Lucida Console" pitchFamily="49" charset="0"/>
              </a:rPr>
              <a:t>[ </a:t>
            </a:r>
            <a:r>
              <a:rPr lang="en-US" sz="1600" smtClean="0">
                <a:solidFill>
                  <a:srgbClr val="0099FF"/>
                </a:solidFill>
                <a:latin typeface="Lucida Console" pitchFamily="49" charset="0"/>
              </a:rPr>
              <a:t>5</a:t>
            </a:r>
            <a:r>
              <a:rPr lang="en-US" sz="1600" smtClean="0">
                <a:latin typeface="Lucida Console" pitchFamily="49" charset="0"/>
              </a:rPr>
              <a:t> ]; </a:t>
            </a:r>
            <a:r>
              <a:rPr lang="en-US" sz="1600" smtClean="0">
                <a:solidFill>
                  <a:srgbClr val="33CC33"/>
                </a:solidFill>
                <a:latin typeface="Lucida Console" pitchFamily="49" charset="0"/>
              </a:rPr>
              <a:t>// create 5 columns for row 0</a:t>
            </a:r>
            <a:r>
              <a:rPr lang="en-US" sz="1600" smtClean="0">
                <a:latin typeface="Lucida Console" pitchFamily="49" charset="0"/>
              </a:rPr>
              <a:t> </a:t>
            </a:r>
            <a:br>
              <a:rPr lang="en-US" sz="1600" smtClean="0">
                <a:latin typeface="Lucida Console" pitchFamily="49" charset="0"/>
              </a:rPr>
            </a:br>
            <a:r>
              <a:rPr lang="en-US" sz="1600" smtClean="0">
                <a:latin typeface="Lucida Console" pitchFamily="49" charset="0"/>
              </a:rPr>
              <a:t> b[ </a:t>
            </a:r>
            <a:r>
              <a:rPr lang="en-US" sz="1600" smtClean="0">
                <a:solidFill>
                  <a:srgbClr val="0099FF"/>
                </a:solidFill>
                <a:latin typeface="Lucida Console" pitchFamily="49" charset="0"/>
              </a:rPr>
              <a:t>1</a:t>
            </a:r>
            <a:r>
              <a:rPr lang="en-US" sz="1600" smtClean="0">
                <a:latin typeface="Lucida Console" pitchFamily="49" charset="0"/>
              </a:rPr>
              <a:t> ] = </a:t>
            </a:r>
            <a:r>
              <a:rPr lang="en-US" sz="1600" smtClean="0">
                <a:solidFill>
                  <a:srgbClr val="0000FF"/>
                </a:solidFill>
                <a:latin typeface="Lucida Console" pitchFamily="49" charset="0"/>
              </a:rPr>
              <a:t>new</a:t>
            </a:r>
            <a:r>
              <a:rPr lang="en-US" sz="1600" smtClean="0">
                <a:latin typeface="Lucida Console" pitchFamily="49" charset="0"/>
              </a:rPr>
              <a:t> </a:t>
            </a:r>
            <a:r>
              <a:rPr lang="en-US" sz="1600" smtClean="0">
                <a:solidFill>
                  <a:srgbClr val="0000FF"/>
                </a:solidFill>
                <a:latin typeface="Lucida Console" pitchFamily="49" charset="0"/>
              </a:rPr>
              <a:t>int</a:t>
            </a:r>
            <a:r>
              <a:rPr lang="en-US" sz="1600" smtClean="0">
                <a:latin typeface="Lucida Console" pitchFamily="49" charset="0"/>
              </a:rPr>
              <a:t>[ </a:t>
            </a:r>
            <a:r>
              <a:rPr lang="en-US" sz="1600" smtClean="0">
                <a:solidFill>
                  <a:srgbClr val="0099FF"/>
                </a:solidFill>
                <a:latin typeface="Lucida Console" pitchFamily="49" charset="0"/>
              </a:rPr>
              <a:t>3</a:t>
            </a:r>
            <a:r>
              <a:rPr lang="en-US" sz="1600" smtClean="0">
                <a:latin typeface="Lucida Console" pitchFamily="49" charset="0"/>
              </a:rPr>
              <a:t> ]; </a:t>
            </a:r>
            <a:r>
              <a:rPr lang="en-US" sz="1600" smtClean="0">
                <a:solidFill>
                  <a:srgbClr val="33CC33"/>
                </a:solidFill>
                <a:latin typeface="Lucida Console" pitchFamily="49" charset="0"/>
              </a:rPr>
              <a:t>// create 3 columns</a:t>
            </a:r>
            <a:r>
              <a:rPr lang="en-US" smtClean="0">
                <a:solidFill>
                  <a:srgbClr val="33CC33"/>
                </a:solidFill>
                <a:latin typeface="Lucida Console" pitchFamily="49" charset="0"/>
              </a:rPr>
              <a:t> </a:t>
            </a:r>
            <a:r>
              <a:rPr lang="en-US" sz="1600" smtClean="0">
                <a:solidFill>
                  <a:srgbClr val="33CC33"/>
                </a:solidFill>
                <a:latin typeface="Lucida Console" pitchFamily="49" charset="0"/>
              </a:rPr>
              <a:t>for row 1</a:t>
            </a:r>
          </a:p>
        </p:txBody>
      </p:sp>
    </p:spTree>
    <p:extLst>
      <p:ext uri="{BB962C8B-B14F-4D97-AF65-F5344CB8AC3E}">
        <p14:creationId xmlns:p14="http://schemas.microsoft.com/office/powerpoint/2010/main" val="282389197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A3024AB2-BFF7-4B35-B935-2342E27D6D85}" type="slidenum">
              <a:rPr lang="en-US" sz="1200">
                <a:solidFill>
                  <a:schemeClr val="tx1"/>
                </a:solidFill>
              </a:rPr>
              <a:pPr eaLnBrk="1" hangingPunct="1"/>
              <a:t>115</a:t>
            </a:fld>
            <a:endParaRPr lang="en-US" sz="1200">
              <a:solidFill>
                <a:schemeClr val="tx1"/>
              </a:solidFill>
            </a:endParaRPr>
          </a:p>
        </p:txBody>
      </p:sp>
      <p:sp>
        <p:nvSpPr>
          <p:cNvPr id="51203"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51204" name="Rectangle 3"/>
          <p:cNvSpPr>
            <a:spLocks noGrp="1" noChangeArrowheads="1"/>
          </p:cNvSpPr>
          <p:nvPr>
            <p:ph type="body" sz="half" idx="1"/>
          </p:nvPr>
        </p:nvSpPr>
        <p:spPr>
          <a:xfrm>
            <a:off x="7165975" y="1068388"/>
            <a:ext cx="1676400" cy="1647825"/>
          </a:xfrm>
          <a:noFill/>
        </p:spPr>
        <p:txBody>
          <a:bodyPr/>
          <a:lstStyle/>
          <a:p>
            <a:pPr marL="0" indent="0" eaLnBrk="1" hangingPunct="1"/>
            <a:r>
              <a:rPr lang="en-US" smtClean="0"/>
              <a:t>InitArray.java</a:t>
            </a:r>
          </a:p>
          <a:p>
            <a:pPr marL="0" indent="0" eaLnBrk="1" hangingPunct="1"/>
            <a:r>
              <a:rPr lang="en-US" sz="1600" b="0" smtClean="0">
                <a:latin typeface="Times New Roman" pitchFamily="18" charset="0"/>
              </a:rPr>
              <a:t>(1 of 2)</a:t>
            </a:r>
          </a:p>
          <a:p>
            <a:pPr marL="0" indent="0" eaLnBrk="1" hangingPunct="1"/>
            <a:r>
              <a:rPr lang="en-US" sz="1600" b="0" smtClean="0">
                <a:latin typeface="Times New Roman" pitchFamily="18" charset="0"/>
              </a:rPr>
              <a:t>Line 9</a:t>
            </a:r>
          </a:p>
          <a:p>
            <a:pPr marL="0" indent="0" eaLnBrk="1" hangingPunct="1"/>
            <a:r>
              <a:rPr lang="en-US" sz="1600" b="0" smtClean="0">
                <a:latin typeface="Times New Roman" pitchFamily="18" charset="0"/>
              </a:rPr>
              <a:t>Line 10</a:t>
            </a:r>
          </a:p>
        </p:txBody>
      </p:sp>
      <p:graphicFrame>
        <p:nvGraphicFramePr>
          <p:cNvPr id="51205" name="Object 6"/>
          <p:cNvGraphicFramePr>
            <a:graphicFrameLocks noChangeAspect="1"/>
          </p:cNvGraphicFramePr>
          <p:nvPr>
            <p:ph sz="half" idx="2"/>
          </p:nvPr>
        </p:nvGraphicFramePr>
        <p:xfrm>
          <a:off x="0" y="4763"/>
          <a:ext cx="7085013" cy="4086225"/>
        </p:xfrm>
        <a:graphic>
          <a:graphicData uri="http://schemas.openxmlformats.org/presentationml/2006/ole">
            <mc:AlternateContent xmlns:mc="http://schemas.openxmlformats.org/markup-compatibility/2006">
              <mc:Choice xmlns:v="urn:schemas-microsoft-com:vml" Requires="v">
                <p:oleObj spid="_x0000_s80901" name="Document" r:id="rId3" imgW="7074123" imgH="4079872" progId="Word.Document.8">
                  <p:embed/>
                </p:oleObj>
              </mc:Choice>
              <mc:Fallback>
                <p:oleObj name="Document" r:id="rId3" imgW="7074123" imgH="4079872"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7085013" cy="408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86795" name="Group 11"/>
          <p:cNvGrpSpPr>
            <a:grpSpLocks/>
          </p:cNvGrpSpPr>
          <p:nvPr/>
        </p:nvGrpSpPr>
        <p:grpSpPr bwMode="auto">
          <a:xfrm>
            <a:off x="2057400" y="685800"/>
            <a:ext cx="4953000" cy="1066800"/>
            <a:chOff x="1296" y="432"/>
            <a:chExt cx="3120" cy="672"/>
          </a:xfrm>
        </p:grpSpPr>
        <p:sp>
          <p:nvSpPr>
            <p:cNvPr id="51209" name="Text Box 9"/>
            <p:cNvSpPr txBox="1">
              <a:spLocks noChangeArrowheads="1"/>
            </p:cNvSpPr>
            <p:nvPr/>
          </p:nvSpPr>
          <p:spPr bwMode="auto">
            <a:xfrm>
              <a:off x="2832" y="432"/>
              <a:ext cx="1584"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Use nested array initializers to initialize </a:t>
              </a:r>
              <a:r>
                <a:rPr lang="en-US">
                  <a:solidFill>
                    <a:schemeClr val="tx1"/>
                  </a:solidFill>
                  <a:latin typeface="Lucida Console" pitchFamily="49" charset="0"/>
                </a:rPr>
                <a:t>array1</a:t>
              </a:r>
            </a:p>
          </p:txBody>
        </p:sp>
        <p:sp>
          <p:nvSpPr>
            <p:cNvPr id="51210" name="Line 10"/>
            <p:cNvSpPr>
              <a:spLocks noChangeShapeType="1"/>
            </p:cNvSpPr>
            <p:nvPr/>
          </p:nvSpPr>
          <p:spPr bwMode="auto">
            <a:xfrm flipH="1">
              <a:off x="1296" y="624"/>
              <a:ext cx="1536"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
        <p:nvSpPr>
          <p:cNvPr id="51207" name="Text Box 13"/>
          <p:cNvSpPr txBox="1">
            <a:spLocks noChangeArrowheads="1"/>
          </p:cNvSpPr>
          <p:nvPr/>
        </p:nvSpPr>
        <p:spPr bwMode="auto">
          <a:xfrm>
            <a:off x="4724400" y="1524000"/>
            <a:ext cx="2514600" cy="835025"/>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Use nested array initializers of different lengths to initialize </a:t>
            </a:r>
            <a:r>
              <a:rPr lang="en-US">
                <a:solidFill>
                  <a:schemeClr val="tx1"/>
                </a:solidFill>
                <a:latin typeface="Lucida Console" pitchFamily="49" charset="0"/>
              </a:rPr>
              <a:t>array2</a:t>
            </a:r>
          </a:p>
        </p:txBody>
      </p:sp>
      <p:sp>
        <p:nvSpPr>
          <p:cNvPr id="51208" name="Line 14"/>
          <p:cNvSpPr>
            <a:spLocks noChangeShapeType="1"/>
          </p:cNvSpPr>
          <p:nvPr/>
        </p:nvSpPr>
        <p:spPr bwMode="auto">
          <a:xfrm flipH="1">
            <a:off x="2057400" y="1828800"/>
            <a:ext cx="26670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1559860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6795"/>
                                        </p:tgtEl>
                                        <p:attrNameLst>
                                          <p:attrName>style.visibility</p:attrName>
                                        </p:attrNameLst>
                                      </p:cBhvr>
                                      <p:to>
                                        <p:strVal val="visible"/>
                                      </p:to>
                                    </p:set>
                                  </p:childTnLst>
                                  <p:subTnLst>
                                    <p:set>
                                      <p:cBhvr override="childStyle">
                                        <p:cTn dur="1" fill="hold" display="0" masterRel="nextClick" afterEffect="1"/>
                                        <p:tgtEl>
                                          <p:spTgt spid="88679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87327EAA-D31B-4997-8048-2AFDB5E296D5}" type="slidenum">
              <a:rPr lang="en-US" sz="1200">
                <a:solidFill>
                  <a:schemeClr val="tx1"/>
                </a:solidFill>
              </a:rPr>
              <a:pPr eaLnBrk="1" hangingPunct="1"/>
              <a:t>116</a:t>
            </a:fld>
            <a:endParaRPr lang="en-US" sz="1200">
              <a:solidFill>
                <a:schemeClr val="tx1"/>
              </a:solidFill>
            </a:endParaRPr>
          </a:p>
        </p:txBody>
      </p:sp>
      <p:sp>
        <p:nvSpPr>
          <p:cNvPr id="52227"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52228" name="Rectangle 3"/>
          <p:cNvSpPr>
            <a:spLocks noGrp="1" noChangeArrowheads="1"/>
          </p:cNvSpPr>
          <p:nvPr>
            <p:ph type="body" sz="half" idx="1"/>
          </p:nvPr>
        </p:nvSpPr>
        <p:spPr>
          <a:xfrm>
            <a:off x="7165975" y="1068388"/>
            <a:ext cx="1676400" cy="2543175"/>
          </a:xfrm>
          <a:noFill/>
        </p:spPr>
        <p:txBody>
          <a:bodyPr/>
          <a:lstStyle/>
          <a:p>
            <a:pPr marL="0" indent="0" eaLnBrk="1" hangingPunct="1"/>
            <a:r>
              <a:rPr lang="en-US" smtClean="0"/>
              <a:t>InitArray.java</a:t>
            </a:r>
          </a:p>
          <a:p>
            <a:pPr marL="0" indent="0" eaLnBrk="1" hangingPunct="1"/>
            <a:r>
              <a:rPr lang="en-US" sz="1600" b="0" smtClean="0">
                <a:latin typeface="Times New Roman" pitchFamily="18" charset="0"/>
              </a:rPr>
              <a:t>(2 of 2)</a:t>
            </a:r>
          </a:p>
          <a:p>
            <a:pPr marL="0" indent="0" eaLnBrk="1" hangingPunct="1"/>
            <a:r>
              <a:rPr lang="en-US" sz="1600" b="0" smtClean="0">
                <a:latin typeface="Times New Roman" pitchFamily="18" charset="0"/>
              </a:rPr>
              <a:t>Line 26</a:t>
            </a:r>
          </a:p>
          <a:p>
            <a:pPr marL="0" indent="0" eaLnBrk="1" hangingPunct="1"/>
            <a:r>
              <a:rPr lang="en-US" sz="1600" b="0" smtClean="0">
                <a:latin typeface="Times New Roman" pitchFamily="18" charset="0"/>
              </a:rPr>
              <a:t>Line 27</a:t>
            </a:r>
          </a:p>
          <a:p>
            <a:pPr marL="0" indent="0" eaLnBrk="1" hangingPunct="1"/>
            <a:endParaRPr lang="en-US" sz="1600" b="0" smtClean="0">
              <a:latin typeface="Times New Roman" pitchFamily="18" charset="0"/>
            </a:endParaRPr>
          </a:p>
          <a:p>
            <a:pPr marL="0" indent="0" eaLnBrk="1" hangingPunct="1"/>
            <a:r>
              <a:rPr lang="en-US" sz="1600" b="0" smtClean="0">
                <a:latin typeface="Times New Roman" pitchFamily="18" charset="0"/>
              </a:rPr>
              <a:t>Program output</a:t>
            </a:r>
          </a:p>
        </p:txBody>
      </p:sp>
      <p:graphicFrame>
        <p:nvGraphicFramePr>
          <p:cNvPr id="52229" name="Object 6"/>
          <p:cNvGraphicFramePr>
            <a:graphicFrameLocks noChangeAspect="1"/>
          </p:cNvGraphicFramePr>
          <p:nvPr>
            <p:ph sz="half" idx="2"/>
          </p:nvPr>
        </p:nvGraphicFramePr>
        <p:xfrm>
          <a:off x="0" y="0"/>
          <a:ext cx="7029450" cy="4614863"/>
        </p:xfrm>
        <a:graphic>
          <a:graphicData uri="http://schemas.openxmlformats.org/presentationml/2006/ole">
            <mc:AlternateContent xmlns:mc="http://schemas.openxmlformats.org/markup-compatibility/2006">
              <mc:Choice xmlns:v="urn:schemas-microsoft-com:vml" Requires="v">
                <p:oleObj spid="_x0000_s81925" name="Document" r:id="rId3" imgW="7074123" imgH="4644113" progId="Word.Document.8">
                  <p:embed/>
                </p:oleObj>
              </mc:Choice>
              <mc:Fallback>
                <p:oleObj name="Document" r:id="rId3" imgW="7074123" imgH="464411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29450" cy="461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07272" name="Group 8"/>
          <p:cNvGrpSpPr>
            <a:grpSpLocks/>
          </p:cNvGrpSpPr>
          <p:nvPr/>
        </p:nvGrpSpPr>
        <p:grpSpPr bwMode="auto">
          <a:xfrm>
            <a:off x="4114800" y="381000"/>
            <a:ext cx="3733800" cy="1066800"/>
            <a:chOff x="2016" y="96"/>
            <a:chExt cx="2352" cy="672"/>
          </a:xfrm>
        </p:grpSpPr>
        <p:sp>
          <p:nvSpPr>
            <p:cNvPr id="52234" name="Text Box 9"/>
            <p:cNvSpPr txBox="1">
              <a:spLocks noChangeArrowheads="1"/>
            </p:cNvSpPr>
            <p:nvPr/>
          </p:nvSpPr>
          <p:spPr bwMode="auto">
            <a:xfrm>
              <a:off x="2016" y="96"/>
              <a:ext cx="2352"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Lucida Console" pitchFamily="49" charset="0"/>
                </a:rPr>
                <a:t>array[row].length</a:t>
              </a:r>
              <a:r>
                <a:rPr lang="en-US">
                  <a:solidFill>
                    <a:schemeClr val="tx1"/>
                  </a:solidFill>
                  <a:latin typeface="Times New Roman" pitchFamily="18" charset="0"/>
                </a:rPr>
                <a:t> returns number of columns associated with </a:t>
              </a:r>
              <a:r>
                <a:rPr lang="en-US">
                  <a:solidFill>
                    <a:schemeClr val="tx1"/>
                  </a:solidFill>
                  <a:latin typeface="Lucida Console" pitchFamily="49" charset="0"/>
                </a:rPr>
                <a:t>row</a:t>
              </a:r>
              <a:r>
                <a:rPr lang="en-US">
                  <a:solidFill>
                    <a:schemeClr val="tx1"/>
                  </a:solidFill>
                  <a:latin typeface="Times New Roman" pitchFamily="18" charset="0"/>
                </a:rPr>
                <a:t> subscript</a:t>
              </a:r>
            </a:p>
          </p:txBody>
        </p:sp>
        <p:sp>
          <p:nvSpPr>
            <p:cNvPr id="52235" name="Line 10"/>
            <p:cNvSpPr>
              <a:spLocks noChangeShapeType="1"/>
            </p:cNvSpPr>
            <p:nvPr/>
          </p:nvSpPr>
          <p:spPr bwMode="auto">
            <a:xfrm flipH="1">
              <a:off x="2400" y="480"/>
              <a:ext cx="912"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grpSp>
        <p:nvGrpSpPr>
          <p:cNvPr id="907275" name="Group 11"/>
          <p:cNvGrpSpPr>
            <a:grpSpLocks/>
          </p:cNvGrpSpPr>
          <p:nvPr/>
        </p:nvGrpSpPr>
        <p:grpSpPr bwMode="auto">
          <a:xfrm>
            <a:off x="4114800" y="1828800"/>
            <a:ext cx="3352800" cy="1200150"/>
            <a:chOff x="2496" y="1104"/>
            <a:chExt cx="2112" cy="756"/>
          </a:xfrm>
        </p:grpSpPr>
        <p:sp>
          <p:nvSpPr>
            <p:cNvPr id="52232" name="Text Box 12"/>
            <p:cNvSpPr txBox="1">
              <a:spLocks noChangeArrowheads="1"/>
            </p:cNvSpPr>
            <p:nvPr/>
          </p:nvSpPr>
          <p:spPr bwMode="auto">
            <a:xfrm>
              <a:off x="2496" y="1488"/>
              <a:ext cx="2112"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Use double-bracket notation to access  two-dimensional array values</a:t>
              </a:r>
            </a:p>
          </p:txBody>
        </p:sp>
        <p:sp>
          <p:nvSpPr>
            <p:cNvPr id="52233" name="Line 13"/>
            <p:cNvSpPr>
              <a:spLocks noChangeShapeType="1"/>
            </p:cNvSpPr>
            <p:nvPr/>
          </p:nvSpPr>
          <p:spPr bwMode="auto">
            <a:xfrm flipH="1" flipV="1">
              <a:off x="2784" y="1104"/>
              <a:ext cx="528"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Tree>
    <p:extLst>
      <p:ext uri="{BB962C8B-B14F-4D97-AF65-F5344CB8AC3E}">
        <p14:creationId xmlns:p14="http://schemas.microsoft.com/office/powerpoint/2010/main" val="4057440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07272"/>
                                        </p:tgtEl>
                                        <p:attrNameLst>
                                          <p:attrName>style.visibility</p:attrName>
                                        </p:attrNameLst>
                                      </p:cBhvr>
                                      <p:to>
                                        <p:strVal val="visible"/>
                                      </p:to>
                                    </p:set>
                                  </p:childTnLst>
                                  <p:subTnLst>
                                    <p:set>
                                      <p:cBhvr override="childStyle">
                                        <p:cTn dur="1" fill="hold" display="0" masterRel="nextClick" afterEffect="1"/>
                                        <p:tgtEl>
                                          <p:spTgt spid="90727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07275"/>
                                        </p:tgtEl>
                                        <p:attrNameLst>
                                          <p:attrName>style.visibility</p:attrName>
                                        </p:attrNameLst>
                                      </p:cBhvr>
                                      <p:to>
                                        <p:strVal val="visible"/>
                                      </p:to>
                                    </p:set>
                                  </p:childTnLst>
                                  <p:subTnLst>
                                    <p:set>
                                      <p:cBhvr override="childStyle">
                                        <p:cTn dur="1" fill="hold" display="0" masterRel="nextClick" afterEffect="1"/>
                                        <p:tgtEl>
                                          <p:spTgt spid="90727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CDEEBBF7-6C04-4F33-A0D4-26ABA7FC8FE4}" type="slidenum">
              <a:rPr lang="en-US" sz="1200">
                <a:solidFill>
                  <a:schemeClr val="tx1"/>
                </a:solidFill>
              </a:rPr>
              <a:pPr eaLnBrk="1" hangingPunct="1"/>
              <a:t>117</a:t>
            </a:fld>
            <a:endParaRPr lang="en-US" sz="1200">
              <a:solidFill>
                <a:schemeClr val="tx1"/>
              </a:solidFill>
            </a:endParaRPr>
          </a:p>
        </p:txBody>
      </p:sp>
      <p:sp>
        <p:nvSpPr>
          <p:cNvPr id="53251" name="Rectangle 2"/>
          <p:cNvSpPr>
            <a:spLocks noGrp="1" noChangeArrowheads="1"/>
          </p:cNvSpPr>
          <p:nvPr>
            <p:ph type="title"/>
          </p:nvPr>
        </p:nvSpPr>
        <p:spPr/>
        <p:txBody>
          <a:bodyPr/>
          <a:lstStyle/>
          <a:p>
            <a:pPr eaLnBrk="1" hangingPunct="1"/>
            <a:r>
              <a:rPr lang="en-US" smtClean="0"/>
              <a:t>7.9 Multidimensional Arrays (Cont.)</a:t>
            </a:r>
          </a:p>
        </p:txBody>
      </p:sp>
      <p:sp>
        <p:nvSpPr>
          <p:cNvPr id="53252" name="Rectangle 3"/>
          <p:cNvSpPr>
            <a:spLocks noGrp="1" noChangeArrowheads="1"/>
          </p:cNvSpPr>
          <p:nvPr>
            <p:ph type="body" idx="1"/>
          </p:nvPr>
        </p:nvSpPr>
        <p:spPr/>
        <p:txBody>
          <a:bodyPr/>
          <a:lstStyle/>
          <a:p>
            <a:pPr eaLnBrk="1" hangingPunct="1"/>
            <a:r>
              <a:rPr lang="en-US" smtClean="0"/>
              <a:t>Common multidimensional-array manipulations performed with </a:t>
            </a:r>
            <a:r>
              <a:rPr lang="en-US" smtClean="0">
                <a:latin typeface="Lucida Console" pitchFamily="49" charset="0"/>
              </a:rPr>
              <a:t>for</a:t>
            </a:r>
            <a:r>
              <a:rPr lang="en-US" smtClean="0"/>
              <a:t> statements</a:t>
            </a:r>
          </a:p>
          <a:p>
            <a:pPr lvl="1" eaLnBrk="1" hangingPunct="1"/>
            <a:r>
              <a:rPr lang="en-US" smtClean="0"/>
              <a:t>Many common array manipulations use </a:t>
            </a:r>
            <a:r>
              <a:rPr lang="en-US" smtClean="0">
                <a:latin typeface="Lucida Console" pitchFamily="49" charset="0"/>
              </a:rPr>
              <a:t>for</a:t>
            </a:r>
            <a:r>
              <a:rPr lang="en-US" smtClean="0"/>
              <a:t> statements</a:t>
            </a:r>
          </a:p>
          <a:p>
            <a:pPr lvl="1" eaLnBrk="1" hangingPunct="1">
              <a:buFont typeface="Arial" charset="0"/>
              <a:buNone/>
            </a:pPr>
            <a:r>
              <a:rPr lang="en-US" smtClean="0"/>
              <a:t>E.g., </a:t>
            </a:r>
          </a:p>
          <a:p>
            <a:pPr lvl="1" eaLnBrk="1" hangingPunct="1">
              <a:buFont typeface="Arial" charset="0"/>
              <a:buNone/>
            </a:pPr>
            <a:r>
              <a:rPr lang="en-US" smtClean="0"/>
              <a:t>	</a:t>
            </a:r>
            <a:r>
              <a:rPr lang="en-US" sz="1600" smtClean="0">
                <a:solidFill>
                  <a:srgbClr val="0000FF"/>
                </a:solidFill>
                <a:latin typeface="Lucida Console" pitchFamily="49" charset="0"/>
              </a:rPr>
              <a:t>for</a:t>
            </a:r>
            <a:r>
              <a:rPr lang="en-US" sz="1600" smtClean="0">
                <a:latin typeface="Lucida Console" pitchFamily="49" charset="0"/>
              </a:rPr>
              <a:t> ( </a:t>
            </a:r>
            <a:r>
              <a:rPr lang="en-US" sz="1600" smtClean="0">
                <a:solidFill>
                  <a:srgbClr val="0000FF"/>
                </a:solidFill>
                <a:latin typeface="Lucida Console" pitchFamily="49" charset="0"/>
              </a:rPr>
              <a:t>int</a:t>
            </a:r>
            <a:r>
              <a:rPr lang="en-US" sz="1600" smtClean="0">
                <a:latin typeface="Lucida Console" pitchFamily="49" charset="0"/>
              </a:rPr>
              <a:t> column = </a:t>
            </a:r>
            <a:r>
              <a:rPr lang="en-US" sz="1600" smtClean="0">
                <a:solidFill>
                  <a:srgbClr val="0099FF"/>
                </a:solidFill>
                <a:latin typeface="Lucida Console" pitchFamily="49" charset="0"/>
              </a:rPr>
              <a:t>0</a:t>
            </a:r>
            <a:r>
              <a:rPr lang="en-US" sz="1600" smtClean="0">
                <a:latin typeface="Lucida Console" pitchFamily="49" charset="0"/>
              </a:rPr>
              <a:t>; column &lt; a[ </a:t>
            </a:r>
            <a:r>
              <a:rPr lang="en-US" sz="1600" smtClean="0">
                <a:solidFill>
                  <a:srgbClr val="0099FF"/>
                </a:solidFill>
                <a:latin typeface="Lucida Console" pitchFamily="49" charset="0"/>
              </a:rPr>
              <a:t>2</a:t>
            </a:r>
            <a:r>
              <a:rPr lang="en-US" sz="1600" smtClean="0">
                <a:latin typeface="Lucida Console" pitchFamily="49" charset="0"/>
              </a:rPr>
              <a:t> ].length; column++ )</a:t>
            </a:r>
            <a:br>
              <a:rPr lang="en-US" sz="1600" smtClean="0">
                <a:latin typeface="Lucida Console" pitchFamily="49" charset="0"/>
              </a:rPr>
            </a:br>
            <a:r>
              <a:rPr lang="en-US" sz="1600" smtClean="0">
                <a:latin typeface="Lucida Console" pitchFamily="49" charset="0"/>
              </a:rPr>
              <a:t>     a[ </a:t>
            </a:r>
            <a:r>
              <a:rPr lang="en-US" sz="1600" smtClean="0">
                <a:solidFill>
                  <a:srgbClr val="0099FF"/>
                </a:solidFill>
                <a:latin typeface="Lucida Console" pitchFamily="49" charset="0"/>
              </a:rPr>
              <a:t>2</a:t>
            </a:r>
            <a:r>
              <a:rPr lang="en-US" sz="1600" smtClean="0">
                <a:latin typeface="Lucida Console" pitchFamily="49" charset="0"/>
              </a:rPr>
              <a:t> ][ column ] = </a:t>
            </a:r>
            <a:r>
              <a:rPr lang="en-US" sz="1600" smtClean="0">
                <a:solidFill>
                  <a:srgbClr val="0099FF"/>
                </a:solidFill>
                <a:latin typeface="Lucida Console" pitchFamily="49" charset="0"/>
              </a:rPr>
              <a:t>0</a:t>
            </a:r>
            <a:r>
              <a:rPr lang="en-US" sz="1600" smtClean="0">
                <a:latin typeface="Lucida Console" pitchFamily="49" charset="0"/>
              </a:rPr>
              <a:t>;</a:t>
            </a:r>
          </a:p>
          <a:p>
            <a:pPr lvl="1" eaLnBrk="1" hangingPunct="1">
              <a:buFont typeface="Arial" charset="0"/>
              <a:buNone/>
            </a:pPr>
            <a:r>
              <a:rPr lang="en-US" smtClean="0"/>
              <a:t>		</a:t>
            </a:r>
          </a:p>
        </p:txBody>
      </p:sp>
    </p:spTree>
    <p:extLst>
      <p:ext uri="{BB962C8B-B14F-4D97-AF65-F5344CB8AC3E}">
        <p14:creationId xmlns:p14="http://schemas.microsoft.com/office/powerpoint/2010/main" val="29030063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FD778BA1-2079-4B04-938B-2B826A241086}" type="slidenum">
              <a:rPr lang="en-US" sz="1200">
                <a:solidFill>
                  <a:schemeClr val="tx1"/>
                </a:solidFill>
              </a:rPr>
              <a:pPr eaLnBrk="1" hangingPunct="1"/>
              <a:t>118</a:t>
            </a:fld>
            <a:endParaRPr lang="en-US" sz="1200">
              <a:solidFill>
                <a:schemeClr val="tx1"/>
              </a:solidFill>
            </a:endParaRPr>
          </a:p>
        </p:txBody>
      </p:sp>
      <p:sp>
        <p:nvSpPr>
          <p:cNvPr id="54275" name="Rectangle 2"/>
          <p:cNvSpPr>
            <a:spLocks noGrp="1" noChangeArrowheads="1"/>
          </p:cNvSpPr>
          <p:nvPr>
            <p:ph type="title"/>
          </p:nvPr>
        </p:nvSpPr>
        <p:spPr/>
        <p:txBody>
          <a:bodyPr/>
          <a:lstStyle/>
          <a:p>
            <a:pPr eaLnBrk="1" hangingPunct="1"/>
            <a:r>
              <a:rPr lang="en-US" sz="3200" smtClean="0"/>
              <a:t>7.10 Case Study: Class </a:t>
            </a:r>
            <a:r>
              <a:rPr lang="en-US" sz="3200" smtClean="0">
                <a:latin typeface="Lucida Console" pitchFamily="49" charset="0"/>
              </a:rPr>
              <a:t>GradeBook</a:t>
            </a:r>
            <a:r>
              <a:rPr lang="en-US" sz="3200" smtClean="0"/>
              <a:t> Using a Two-Dimensional Array</a:t>
            </a:r>
          </a:p>
        </p:txBody>
      </p:sp>
      <p:sp>
        <p:nvSpPr>
          <p:cNvPr id="54276" name="Rectangle 3"/>
          <p:cNvSpPr>
            <a:spLocks noGrp="1" noChangeArrowheads="1"/>
          </p:cNvSpPr>
          <p:nvPr>
            <p:ph type="body" idx="1"/>
          </p:nvPr>
        </p:nvSpPr>
        <p:spPr/>
        <p:txBody>
          <a:bodyPr/>
          <a:lstStyle/>
          <a:p>
            <a:pPr eaLnBrk="1" hangingPunct="1"/>
            <a:r>
              <a:rPr lang="en-US" smtClean="0"/>
              <a:t>Class </a:t>
            </a:r>
            <a:r>
              <a:rPr lang="en-US" smtClean="0">
                <a:latin typeface="Lucida Console" pitchFamily="49" charset="0"/>
              </a:rPr>
              <a:t>GradeBook</a:t>
            </a:r>
          </a:p>
          <a:p>
            <a:pPr lvl="1" eaLnBrk="1" hangingPunct="1"/>
            <a:r>
              <a:rPr lang="en-US" smtClean="0"/>
              <a:t>One-dimensional array</a:t>
            </a:r>
          </a:p>
          <a:p>
            <a:pPr lvl="2" eaLnBrk="1" hangingPunct="1"/>
            <a:r>
              <a:rPr lang="en-US" smtClean="0"/>
              <a:t>Store student grades on a single exam</a:t>
            </a:r>
          </a:p>
          <a:p>
            <a:pPr lvl="1" eaLnBrk="1" hangingPunct="1"/>
            <a:r>
              <a:rPr lang="en-US" smtClean="0"/>
              <a:t>Two-dimensional array</a:t>
            </a:r>
          </a:p>
          <a:p>
            <a:pPr lvl="2" eaLnBrk="1" hangingPunct="1"/>
            <a:r>
              <a:rPr lang="en-US" smtClean="0"/>
              <a:t>Store grades for a single student and for the class as a whole</a:t>
            </a:r>
          </a:p>
        </p:txBody>
      </p:sp>
    </p:spTree>
    <p:extLst>
      <p:ext uri="{BB962C8B-B14F-4D97-AF65-F5344CB8AC3E}">
        <p14:creationId xmlns:p14="http://schemas.microsoft.com/office/powerpoint/2010/main" val="153184317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F40BB21F-B32B-4864-9F26-87EA4D813DFA}" type="slidenum">
              <a:rPr lang="en-US" sz="1200">
                <a:solidFill>
                  <a:schemeClr val="tx1"/>
                </a:solidFill>
              </a:rPr>
              <a:pPr eaLnBrk="1" hangingPunct="1"/>
              <a:t>119</a:t>
            </a:fld>
            <a:endParaRPr lang="en-US" sz="1200">
              <a:solidFill>
                <a:schemeClr val="tx1"/>
              </a:solidFill>
            </a:endParaRPr>
          </a:p>
        </p:txBody>
      </p:sp>
      <p:sp>
        <p:nvSpPr>
          <p:cNvPr id="55299"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55300" name="Rectangle 3"/>
          <p:cNvSpPr>
            <a:spLocks noGrp="1" noChangeArrowheads="1"/>
          </p:cNvSpPr>
          <p:nvPr>
            <p:ph type="body" sz="half" idx="1"/>
          </p:nvPr>
        </p:nvSpPr>
        <p:spPr>
          <a:xfrm>
            <a:off x="7165975" y="1068388"/>
            <a:ext cx="1676400" cy="1647825"/>
          </a:xfrm>
          <a:noFill/>
        </p:spPr>
        <p:txBody>
          <a:bodyPr/>
          <a:lstStyle/>
          <a:p>
            <a:pPr marL="0" indent="0" eaLnBrk="1" hangingPunct="1"/>
            <a:r>
              <a:rPr lang="en-US" smtClean="0"/>
              <a:t>GradeBook.java</a:t>
            </a:r>
          </a:p>
          <a:p>
            <a:pPr marL="0" indent="0" eaLnBrk="1" hangingPunct="1"/>
            <a:r>
              <a:rPr lang="en-US" sz="1600" b="0" smtClean="0">
                <a:latin typeface="Times New Roman" pitchFamily="18" charset="0"/>
              </a:rPr>
              <a:t>(1 of 7)</a:t>
            </a:r>
          </a:p>
          <a:p>
            <a:pPr marL="0" indent="0" eaLnBrk="1" hangingPunct="1"/>
            <a:r>
              <a:rPr lang="en-US" sz="1600" b="0" smtClean="0">
                <a:latin typeface="Times New Roman" pitchFamily="18" charset="0"/>
              </a:rPr>
              <a:t>Line 7</a:t>
            </a:r>
          </a:p>
          <a:p>
            <a:pPr marL="0" indent="0" eaLnBrk="1" hangingPunct="1"/>
            <a:r>
              <a:rPr lang="en-US" sz="1600" b="0" smtClean="0">
                <a:latin typeface="Times New Roman" pitchFamily="18" charset="0"/>
              </a:rPr>
              <a:t>Line 10</a:t>
            </a:r>
          </a:p>
        </p:txBody>
      </p:sp>
      <p:graphicFrame>
        <p:nvGraphicFramePr>
          <p:cNvPr id="55301" name="Object 6"/>
          <p:cNvGraphicFramePr>
            <a:graphicFrameLocks noChangeAspect="1"/>
          </p:cNvGraphicFramePr>
          <p:nvPr>
            <p:ph sz="half" idx="2"/>
          </p:nvPr>
        </p:nvGraphicFramePr>
        <p:xfrm>
          <a:off x="0" y="4763"/>
          <a:ext cx="7102475" cy="5884862"/>
        </p:xfrm>
        <a:graphic>
          <a:graphicData uri="http://schemas.openxmlformats.org/presentationml/2006/ole">
            <mc:AlternateContent xmlns:mc="http://schemas.openxmlformats.org/markup-compatibility/2006">
              <mc:Choice xmlns:v="urn:schemas-microsoft-com:vml" Requires="v">
                <p:oleObj spid="_x0000_s82949" name="Document" r:id="rId3" imgW="7074123" imgH="5860703" progId="Word.Document.8">
                  <p:embed/>
                </p:oleObj>
              </mc:Choice>
              <mc:Fallback>
                <p:oleObj name="Document" r:id="rId3" imgW="7074123" imgH="586070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7102475" cy="5884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88843" name="Group 11"/>
          <p:cNvGrpSpPr>
            <a:grpSpLocks/>
          </p:cNvGrpSpPr>
          <p:nvPr/>
        </p:nvGrpSpPr>
        <p:grpSpPr bwMode="auto">
          <a:xfrm>
            <a:off x="2133600" y="457200"/>
            <a:ext cx="3733800" cy="838200"/>
            <a:chOff x="1344" y="288"/>
            <a:chExt cx="2352" cy="528"/>
          </a:xfrm>
        </p:grpSpPr>
        <p:sp>
          <p:nvSpPr>
            <p:cNvPr id="55306" name="Text Box 9"/>
            <p:cNvSpPr txBox="1">
              <a:spLocks noChangeArrowheads="1"/>
            </p:cNvSpPr>
            <p:nvPr/>
          </p:nvSpPr>
          <p:spPr bwMode="auto">
            <a:xfrm>
              <a:off x="1344" y="288"/>
              <a:ext cx="2352" cy="218"/>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Declare two-dimensional array grades</a:t>
              </a:r>
            </a:p>
          </p:txBody>
        </p:sp>
        <p:sp>
          <p:nvSpPr>
            <p:cNvPr id="55307" name="Line 10"/>
            <p:cNvSpPr>
              <a:spLocks noChangeShapeType="1"/>
            </p:cNvSpPr>
            <p:nvPr/>
          </p:nvSpPr>
          <p:spPr bwMode="auto">
            <a:xfrm flipH="1">
              <a:off x="1584" y="528"/>
              <a:ext cx="912"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grpSp>
        <p:nvGrpSpPr>
          <p:cNvPr id="888844" name="Group 12"/>
          <p:cNvGrpSpPr>
            <a:grpSpLocks/>
          </p:cNvGrpSpPr>
          <p:nvPr/>
        </p:nvGrpSpPr>
        <p:grpSpPr bwMode="auto">
          <a:xfrm>
            <a:off x="4495800" y="2057400"/>
            <a:ext cx="2320925" cy="1368425"/>
            <a:chOff x="2976" y="1776"/>
            <a:chExt cx="1462" cy="862"/>
          </a:xfrm>
        </p:grpSpPr>
        <p:sp>
          <p:nvSpPr>
            <p:cNvPr id="55304" name="Text Box 13"/>
            <p:cNvSpPr txBox="1">
              <a:spLocks noChangeArrowheads="1"/>
            </p:cNvSpPr>
            <p:nvPr/>
          </p:nvSpPr>
          <p:spPr bwMode="auto">
            <a:xfrm>
              <a:off x="2976" y="2112"/>
              <a:ext cx="1462" cy="526"/>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Lucida Console" pitchFamily="49" charset="0"/>
                </a:rPr>
                <a:t>GradeBook</a:t>
              </a:r>
              <a:r>
                <a:rPr lang="en-US">
                  <a:solidFill>
                    <a:schemeClr val="tx1"/>
                  </a:solidFill>
                  <a:latin typeface="Times New Roman" pitchFamily="18" charset="0"/>
                </a:rPr>
                <a:t> constructor accepts a </a:t>
              </a:r>
              <a:r>
                <a:rPr lang="en-US">
                  <a:solidFill>
                    <a:schemeClr val="tx1"/>
                  </a:solidFill>
                  <a:latin typeface="Lucida Console" pitchFamily="49" charset="0"/>
                </a:rPr>
                <a:t>String</a:t>
              </a:r>
              <a:r>
                <a:rPr lang="en-US">
                  <a:solidFill>
                    <a:schemeClr val="tx1"/>
                  </a:solidFill>
                  <a:latin typeface="Times New Roman" pitchFamily="18" charset="0"/>
                </a:rPr>
                <a:t> and a two-dimensional array </a:t>
              </a:r>
            </a:p>
          </p:txBody>
        </p:sp>
        <p:sp>
          <p:nvSpPr>
            <p:cNvPr id="55305" name="Line 14"/>
            <p:cNvSpPr>
              <a:spLocks noChangeShapeType="1"/>
            </p:cNvSpPr>
            <p:nvPr/>
          </p:nvSpPr>
          <p:spPr bwMode="auto">
            <a:xfrm flipH="1" flipV="1">
              <a:off x="3168" y="1776"/>
              <a:ext cx="576"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Tree>
    <p:extLst>
      <p:ext uri="{BB962C8B-B14F-4D97-AF65-F5344CB8AC3E}">
        <p14:creationId xmlns:p14="http://schemas.microsoft.com/office/powerpoint/2010/main" val="1676209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8843"/>
                                        </p:tgtEl>
                                        <p:attrNameLst>
                                          <p:attrName>style.visibility</p:attrName>
                                        </p:attrNameLst>
                                      </p:cBhvr>
                                      <p:to>
                                        <p:strVal val="visible"/>
                                      </p:to>
                                    </p:set>
                                  </p:childTnLst>
                                  <p:subTnLst>
                                    <p:set>
                                      <p:cBhvr override="childStyle">
                                        <p:cTn dur="1" fill="hold" display="0" masterRel="nextClick" afterEffect="1"/>
                                        <p:tgtEl>
                                          <p:spTgt spid="888843"/>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88844"/>
                                        </p:tgtEl>
                                        <p:attrNameLst>
                                          <p:attrName>style.visibility</p:attrName>
                                        </p:attrNameLst>
                                      </p:cBhvr>
                                      <p:to>
                                        <p:strVal val="visible"/>
                                      </p:to>
                                    </p:set>
                                  </p:childTnLst>
                                  <p:subTnLst>
                                    <p:set>
                                      <p:cBhvr override="childStyle">
                                        <p:cTn dur="1" fill="hold" display="0" masterRel="nextClick" afterEffect="1"/>
                                        <p:tgtEl>
                                          <p:spTgt spid="88884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0621CD5B-C7D2-4F41-85A3-155E59680B76}" type="slidenum">
              <a:rPr lang="en-US" sz="1200">
                <a:solidFill>
                  <a:schemeClr val="tx1"/>
                </a:solidFill>
              </a:rPr>
              <a:pPr eaLnBrk="1" hangingPunct="1"/>
              <a:t>12</a:t>
            </a:fld>
            <a:endParaRPr lang="en-US" sz="1200">
              <a:solidFill>
                <a:schemeClr val="tx1"/>
              </a:solidFill>
            </a:endParaRPr>
          </a:p>
        </p:txBody>
      </p:sp>
      <p:sp>
        <p:nvSpPr>
          <p:cNvPr id="25603"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25604" name="Rectangle 3"/>
          <p:cNvSpPr>
            <a:spLocks noGrp="1" noChangeArrowheads="1"/>
          </p:cNvSpPr>
          <p:nvPr>
            <p:ph type="body" sz="half" idx="1"/>
          </p:nvPr>
        </p:nvSpPr>
        <p:spPr>
          <a:xfrm>
            <a:off x="7162800" y="1228725"/>
            <a:ext cx="1524000" cy="1647825"/>
          </a:xfrm>
        </p:spPr>
        <p:txBody>
          <a:bodyPr/>
          <a:lstStyle/>
          <a:p>
            <a:pPr marL="0" indent="0" eaLnBrk="1" hangingPunct="1"/>
            <a:r>
              <a:rPr lang="en-US" smtClean="0"/>
              <a:t>Addition.java</a:t>
            </a:r>
          </a:p>
          <a:p>
            <a:pPr marL="0" indent="0" eaLnBrk="1" hangingPunct="1"/>
            <a:r>
              <a:rPr lang="en-US" sz="1600" b="0" smtClean="0">
                <a:latin typeface="Times New Roman" pitchFamily="18" charset="0"/>
              </a:rPr>
              <a:t>(2 of 2)</a:t>
            </a:r>
          </a:p>
          <a:p>
            <a:pPr marL="0" indent="0" eaLnBrk="1" hangingPunct="1"/>
            <a:r>
              <a:rPr lang="en-US" sz="1600" b="0" smtClean="0">
                <a:latin typeface="Times New Roman" pitchFamily="18" charset="0"/>
              </a:rPr>
              <a:t>4. Addition</a:t>
            </a:r>
          </a:p>
          <a:p>
            <a:pPr marL="0" indent="0" eaLnBrk="1" hangingPunct="1"/>
            <a:r>
              <a:rPr lang="en-US" sz="1600" b="0" smtClean="0">
                <a:latin typeface="Times New Roman" pitchFamily="18" charset="0"/>
              </a:rPr>
              <a:t>5. </a:t>
            </a:r>
            <a:r>
              <a:rPr lang="en-US" sz="1600" b="0" smtClean="0"/>
              <a:t>printf</a:t>
            </a:r>
          </a:p>
        </p:txBody>
      </p:sp>
      <p:graphicFrame>
        <p:nvGraphicFramePr>
          <p:cNvPr id="25605" name="Object 9"/>
          <p:cNvGraphicFramePr>
            <a:graphicFrameLocks noChangeAspect="1"/>
          </p:cNvGraphicFramePr>
          <p:nvPr>
            <p:ph sz="half" idx="2"/>
          </p:nvPr>
        </p:nvGraphicFramePr>
        <p:xfrm>
          <a:off x="23813" y="0"/>
          <a:ext cx="6862762" cy="3506788"/>
        </p:xfrm>
        <a:graphic>
          <a:graphicData uri="http://schemas.openxmlformats.org/presentationml/2006/ole">
            <mc:AlternateContent xmlns:mc="http://schemas.openxmlformats.org/markup-compatibility/2006">
              <mc:Choice xmlns:v="urn:schemas-microsoft-com:vml" Requires="v">
                <p:oleObj spid="_x0000_s25618" name="Document" r:id="rId3" imgW="7074123" imgH="3610570" progId="Word.Document.8">
                  <p:embed/>
                </p:oleObj>
              </mc:Choice>
              <mc:Fallback>
                <p:oleObj name="Document" r:id="rId3" imgW="7074123" imgH="3610570" progId="Word.Document.8">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 y="0"/>
                        <a:ext cx="6862762" cy="3506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6" name="Text Box 13"/>
          <p:cNvSpPr txBox="1">
            <a:spLocks noChangeArrowheads="1"/>
          </p:cNvSpPr>
          <p:nvPr/>
        </p:nvSpPr>
        <p:spPr bwMode="auto">
          <a:xfrm>
            <a:off x="4495800" y="533400"/>
            <a:ext cx="2809875" cy="590550"/>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spcBef>
                <a:spcPct val="50000"/>
              </a:spcBef>
              <a:spcAft>
                <a:spcPct val="0"/>
              </a:spcAft>
              <a:buClrTx/>
            </a:pPr>
            <a:r>
              <a:rPr lang="en-US">
                <a:solidFill>
                  <a:schemeClr val="tx1"/>
                </a:solidFill>
                <a:latin typeface="Times New Roman" pitchFamily="18" charset="0"/>
              </a:rPr>
              <a:t>Read an integer from the user and assign it to </a:t>
            </a:r>
            <a:r>
              <a:rPr lang="en-US">
                <a:solidFill>
                  <a:schemeClr val="tx1"/>
                </a:solidFill>
                <a:latin typeface="Lucida Console" pitchFamily="49" charset="0"/>
              </a:rPr>
              <a:t>number2</a:t>
            </a:r>
            <a:r>
              <a:rPr lang="en-US">
                <a:solidFill>
                  <a:schemeClr val="tx1"/>
                </a:solidFill>
                <a:latin typeface="Times New Roman" pitchFamily="18" charset="0"/>
              </a:rPr>
              <a:t>. </a:t>
            </a:r>
          </a:p>
        </p:txBody>
      </p:sp>
      <p:sp>
        <p:nvSpPr>
          <p:cNvPr id="25607" name="Line 14"/>
          <p:cNvSpPr>
            <a:spLocks noChangeShapeType="1"/>
          </p:cNvSpPr>
          <p:nvPr/>
        </p:nvSpPr>
        <p:spPr bwMode="auto">
          <a:xfrm flipH="1" flipV="1">
            <a:off x="2971800" y="457200"/>
            <a:ext cx="1522413"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25608" name="Text Box 16"/>
          <p:cNvSpPr txBox="1">
            <a:spLocks noChangeArrowheads="1"/>
          </p:cNvSpPr>
          <p:nvPr/>
        </p:nvSpPr>
        <p:spPr bwMode="auto">
          <a:xfrm>
            <a:off x="4483100" y="1143000"/>
            <a:ext cx="2908300" cy="835025"/>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spcBef>
                <a:spcPct val="50000"/>
              </a:spcBef>
              <a:spcAft>
                <a:spcPct val="0"/>
              </a:spcAft>
              <a:buClrTx/>
            </a:pPr>
            <a:r>
              <a:rPr lang="en-US">
                <a:solidFill>
                  <a:schemeClr val="tx1"/>
                </a:solidFill>
                <a:latin typeface="Times New Roman" pitchFamily="18" charset="0"/>
              </a:rPr>
              <a:t>Calculate the sum of the variables </a:t>
            </a:r>
            <a:r>
              <a:rPr lang="en-US">
                <a:solidFill>
                  <a:schemeClr val="tx1"/>
                </a:solidFill>
                <a:latin typeface="Lucida Console" pitchFamily="49" charset="0"/>
              </a:rPr>
              <a:t>number1</a:t>
            </a:r>
            <a:r>
              <a:rPr lang="en-US">
                <a:solidFill>
                  <a:schemeClr val="tx1"/>
                </a:solidFill>
                <a:latin typeface="Times New Roman" pitchFamily="18" charset="0"/>
              </a:rPr>
              <a:t> and </a:t>
            </a:r>
            <a:r>
              <a:rPr lang="en-US">
                <a:solidFill>
                  <a:schemeClr val="tx1"/>
                </a:solidFill>
                <a:latin typeface="Lucida Console" pitchFamily="49" charset="0"/>
              </a:rPr>
              <a:t>number2</a:t>
            </a:r>
            <a:r>
              <a:rPr lang="en-US">
                <a:solidFill>
                  <a:schemeClr val="tx1"/>
                </a:solidFill>
                <a:latin typeface="Times New Roman" pitchFamily="18" charset="0"/>
              </a:rPr>
              <a:t>, assign result to </a:t>
            </a:r>
            <a:r>
              <a:rPr lang="en-US">
                <a:solidFill>
                  <a:schemeClr val="tx1"/>
                </a:solidFill>
                <a:latin typeface="Lucida Console" pitchFamily="49" charset="0"/>
              </a:rPr>
              <a:t>sum</a:t>
            </a:r>
            <a:r>
              <a:rPr lang="en-US">
                <a:solidFill>
                  <a:schemeClr val="tx1"/>
                </a:solidFill>
                <a:latin typeface="Times New Roman" pitchFamily="18" charset="0"/>
              </a:rPr>
              <a:t>.</a:t>
            </a:r>
          </a:p>
        </p:txBody>
      </p:sp>
      <p:sp>
        <p:nvSpPr>
          <p:cNvPr id="25609" name="Line 17"/>
          <p:cNvSpPr>
            <a:spLocks noChangeShapeType="1"/>
          </p:cNvSpPr>
          <p:nvPr/>
        </p:nvSpPr>
        <p:spPr bwMode="auto">
          <a:xfrm flipH="1" flipV="1">
            <a:off x="2819400" y="1066800"/>
            <a:ext cx="1662113"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25610" name="Text Box 19"/>
          <p:cNvSpPr txBox="1">
            <a:spLocks noChangeArrowheads="1"/>
          </p:cNvSpPr>
          <p:nvPr/>
        </p:nvSpPr>
        <p:spPr bwMode="auto">
          <a:xfrm>
            <a:off x="4572000" y="2057400"/>
            <a:ext cx="2266950" cy="588963"/>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spcBef>
                <a:spcPct val="50000"/>
              </a:spcBef>
              <a:spcAft>
                <a:spcPct val="0"/>
              </a:spcAft>
              <a:buClrTx/>
            </a:pPr>
            <a:r>
              <a:rPr lang="en-US">
                <a:solidFill>
                  <a:schemeClr val="tx1"/>
                </a:solidFill>
                <a:latin typeface="Times New Roman" pitchFamily="18" charset="0"/>
              </a:rPr>
              <a:t>Display the sum using formatted output. </a:t>
            </a:r>
          </a:p>
        </p:txBody>
      </p:sp>
      <p:sp>
        <p:nvSpPr>
          <p:cNvPr id="25611" name="Line 20"/>
          <p:cNvSpPr>
            <a:spLocks noChangeShapeType="1"/>
          </p:cNvSpPr>
          <p:nvPr/>
        </p:nvSpPr>
        <p:spPr bwMode="auto">
          <a:xfrm flipH="1" flipV="1">
            <a:off x="3276600" y="1600200"/>
            <a:ext cx="12954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nvGrpSpPr>
          <p:cNvPr id="901144" name="Group 24"/>
          <p:cNvGrpSpPr>
            <a:grpSpLocks/>
          </p:cNvGrpSpPr>
          <p:nvPr/>
        </p:nvGrpSpPr>
        <p:grpSpPr bwMode="auto">
          <a:xfrm>
            <a:off x="2209800" y="2819400"/>
            <a:ext cx="4191000" cy="346075"/>
            <a:chOff x="1392" y="1776"/>
            <a:chExt cx="2640" cy="218"/>
          </a:xfrm>
        </p:grpSpPr>
        <p:sp>
          <p:nvSpPr>
            <p:cNvPr id="25613" name="Text Box 22"/>
            <p:cNvSpPr txBox="1">
              <a:spLocks noChangeArrowheads="1"/>
            </p:cNvSpPr>
            <p:nvPr/>
          </p:nvSpPr>
          <p:spPr bwMode="auto">
            <a:xfrm>
              <a:off x="2160" y="1776"/>
              <a:ext cx="1872" cy="218"/>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spcBef>
                  <a:spcPct val="50000"/>
                </a:spcBef>
                <a:spcAft>
                  <a:spcPct val="0"/>
                </a:spcAft>
                <a:buClrTx/>
              </a:pPr>
              <a:r>
                <a:rPr lang="en-US">
                  <a:solidFill>
                    <a:schemeClr val="tx1"/>
                  </a:solidFill>
                  <a:latin typeface="Times New Roman" pitchFamily="18" charset="0"/>
                </a:rPr>
                <a:t>Two integers entered by the user. </a:t>
              </a:r>
            </a:p>
          </p:txBody>
        </p:sp>
        <p:sp>
          <p:nvSpPr>
            <p:cNvPr id="25614" name="Line 23"/>
            <p:cNvSpPr>
              <a:spLocks noChangeShapeType="1"/>
            </p:cNvSpPr>
            <p:nvPr/>
          </p:nvSpPr>
          <p:spPr bwMode="auto">
            <a:xfrm flipH="1" flipV="1">
              <a:off x="1392" y="1872"/>
              <a:ext cx="76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1144"/>
                                        </p:tgtEl>
                                        <p:attrNameLst>
                                          <p:attrName>style.visibility</p:attrName>
                                        </p:attrNameLst>
                                      </p:cBhvr>
                                      <p:to>
                                        <p:strVal val="visible"/>
                                      </p:to>
                                    </p:set>
                                  </p:childTnLst>
                                  <p:subTnLst>
                                    <p:set>
                                      <p:cBhvr override="childStyle">
                                        <p:cTn dur="1" fill="hold" display="0" masterRel="nextClick" afterEffect="1"/>
                                        <p:tgtEl>
                                          <p:spTgt spid="90114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F5705A02-B704-4CAA-9106-07DD4EF64BC3}" type="slidenum">
              <a:rPr lang="en-US" sz="1200">
                <a:solidFill>
                  <a:schemeClr val="tx1"/>
                </a:solidFill>
              </a:rPr>
              <a:pPr eaLnBrk="1" hangingPunct="1"/>
              <a:t>120</a:t>
            </a:fld>
            <a:endParaRPr lang="en-US" sz="1200">
              <a:solidFill>
                <a:schemeClr val="tx1"/>
              </a:solidFill>
            </a:endParaRPr>
          </a:p>
        </p:txBody>
      </p:sp>
      <p:sp>
        <p:nvSpPr>
          <p:cNvPr id="56323"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56324" name="Rectangle 3"/>
          <p:cNvSpPr>
            <a:spLocks noGrp="1" noChangeArrowheads="1"/>
          </p:cNvSpPr>
          <p:nvPr>
            <p:ph type="body" sz="half" idx="1"/>
          </p:nvPr>
        </p:nvSpPr>
        <p:spPr>
          <a:xfrm>
            <a:off x="7165975" y="1068388"/>
            <a:ext cx="1676400" cy="752475"/>
          </a:xfrm>
          <a:noFill/>
        </p:spPr>
        <p:txBody>
          <a:bodyPr/>
          <a:lstStyle/>
          <a:p>
            <a:pPr marL="0" indent="0" eaLnBrk="1" hangingPunct="1"/>
            <a:r>
              <a:rPr lang="en-US" smtClean="0"/>
              <a:t>GradeBook.java</a:t>
            </a:r>
          </a:p>
          <a:p>
            <a:pPr marL="0" indent="0" eaLnBrk="1" hangingPunct="1"/>
            <a:r>
              <a:rPr lang="en-US" sz="1600" b="0" smtClean="0">
                <a:latin typeface="Times New Roman" pitchFamily="18" charset="0"/>
              </a:rPr>
              <a:t>(2 of 7)</a:t>
            </a:r>
          </a:p>
        </p:txBody>
      </p:sp>
      <p:graphicFrame>
        <p:nvGraphicFramePr>
          <p:cNvPr id="56325" name="Object 4"/>
          <p:cNvGraphicFramePr>
            <a:graphicFrameLocks noChangeAspect="1"/>
          </p:cNvGraphicFramePr>
          <p:nvPr>
            <p:ph sz="half" idx="2"/>
          </p:nvPr>
        </p:nvGraphicFramePr>
        <p:xfrm>
          <a:off x="0" y="0"/>
          <a:ext cx="7092950" cy="6337300"/>
        </p:xfrm>
        <a:graphic>
          <a:graphicData uri="http://schemas.openxmlformats.org/presentationml/2006/ole">
            <mc:AlternateContent xmlns:mc="http://schemas.openxmlformats.org/markup-compatibility/2006">
              <mc:Choice xmlns:v="urn:schemas-microsoft-com:vml" Requires="v">
                <p:oleObj spid="_x0000_s83973" name="Document" r:id="rId3" imgW="7065167" imgH="6312637" progId="Word.Document.8">
                  <p:embed/>
                </p:oleObj>
              </mc:Choice>
              <mc:Fallback>
                <p:oleObj name="Document" r:id="rId3" imgW="7065167" imgH="6312637"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92950" cy="633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9649293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738A560E-CD62-4718-9219-5A45AC9168DA}" type="slidenum">
              <a:rPr lang="en-US" sz="1200">
                <a:solidFill>
                  <a:schemeClr val="tx1"/>
                </a:solidFill>
              </a:rPr>
              <a:pPr eaLnBrk="1" hangingPunct="1"/>
              <a:t>121</a:t>
            </a:fld>
            <a:endParaRPr lang="en-US" sz="1200">
              <a:solidFill>
                <a:schemeClr val="tx1"/>
              </a:solidFill>
            </a:endParaRPr>
          </a:p>
        </p:txBody>
      </p:sp>
      <p:sp>
        <p:nvSpPr>
          <p:cNvPr id="57347"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57348" name="Rectangle 3"/>
          <p:cNvSpPr>
            <a:spLocks noGrp="1" noChangeArrowheads="1"/>
          </p:cNvSpPr>
          <p:nvPr>
            <p:ph type="body" sz="half" idx="1"/>
          </p:nvPr>
        </p:nvSpPr>
        <p:spPr>
          <a:xfrm>
            <a:off x="7165975" y="1068388"/>
            <a:ext cx="1676400" cy="1200150"/>
          </a:xfrm>
          <a:noFill/>
        </p:spPr>
        <p:txBody>
          <a:bodyPr/>
          <a:lstStyle/>
          <a:p>
            <a:pPr marL="0" indent="0" eaLnBrk="1" hangingPunct="1"/>
            <a:r>
              <a:rPr lang="en-US" smtClean="0"/>
              <a:t>GradeBook.java</a:t>
            </a:r>
          </a:p>
          <a:p>
            <a:pPr marL="0" indent="0" eaLnBrk="1" hangingPunct="1"/>
            <a:r>
              <a:rPr lang="en-US" sz="1600" b="0" smtClean="0">
                <a:latin typeface="Times New Roman" pitchFamily="18" charset="0"/>
              </a:rPr>
              <a:t>(3 of 7)</a:t>
            </a:r>
          </a:p>
          <a:p>
            <a:pPr marL="0" indent="0" eaLnBrk="1" hangingPunct="1"/>
            <a:r>
              <a:rPr lang="en-US" sz="1600" b="0" smtClean="0">
                <a:latin typeface="Times New Roman" pitchFamily="18" charset="0"/>
              </a:rPr>
              <a:t>Lines 58-67</a:t>
            </a:r>
          </a:p>
        </p:txBody>
      </p:sp>
      <p:graphicFrame>
        <p:nvGraphicFramePr>
          <p:cNvPr id="57349" name="Object 4"/>
          <p:cNvGraphicFramePr>
            <a:graphicFrameLocks noChangeAspect="1"/>
          </p:cNvGraphicFramePr>
          <p:nvPr>
            <p:ph sz="half" idx="2"/>
          </p:nvPr>
        </p:nvGraphicFramePr>
        <p:xfrm>
          <a:off x="0" y="4763"/>
          <a:ext cx="7085013" cy="4560887"/>
        </p:xfrm>
        <a:graphic>
          <a:graphicData uri="http://schemas.openxmlformats.org/presentationml/2006/ole">
            <mc:AlternateContent xmlns:mc="http://schemas.openxmlformats.org/markup-compatibility/2006">
              <mc:Choice xmlns:v="urn:schemas-microsoft-com:vml" Requires="v">
                <p:oleObj spid="_x0000_s84997" name="Document" r:id="rId3" imgW="7074123" imgH="4552411" progId="Word.Document.8">
                  <p:embed/>
                </p:oleObj>
              </mc:Choice>
              <mc:Fallback>
                <p:oleObj name="Document" r:id="rId3" imgW="7074123" imgH="4552411"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7085013" cy="456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90886" name="Group 6"/>
          <p:cNvGrpSpPr>
            <a:grpSpLocks/>
          </p:cNvGrpSpPr>
          <p:nvPr/>
        </p:nvGrpSpPr>
        <p:grpSpPr bwMode="auto">
          <a:xfrm>
            <a:off x="3657600" y="304800"/>
            <a:ext cx="3429000" cy="1123950"/>
            <a:chOff x="2976" y="1776"/>
            <a:chExt cx="1462" cy="708"/>
          </a:xfrm>
        </p:grpSpPr>
        <p:sp>
          <p:nvSpPr>
            <p:cNvPr id="57351" name="Text Box 7"/>
            <p:cNvSpPr txBox="1">
              <a:spLocks noChangeArrowheads="1"/>
            </p:cNvSpPr>
            <p:nvPr/>
          </p:nvSpPr>
          <p:spPr bwMode="auto">
            <a:xfrm>
              <a:off x="2976" y="2112"/>
              <a:ext cx="1462"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Loop through rows of </a:t>
              </a:r>
              <a:r>
                <a:rPr lang="en-US">
                  <a:solidFill>
                    <a:schemeClr val="tx1"/>
                  </a:solidFill>
                  <a:latin typeface="Lucida Console" pitchFamily="49" charset="0"/>
                </a:rPr>
                <a:t>grades</a:t>
              </a:r>
              <a:r>
                <a:rPr lang="en-US">
                  <a:solidFill>
                    <a:schemeClr val="tx1"/>
                  </a:solidFill>
                  <a:latin typeface="Times New Roman" pitchFamily="18" charset="0"/>
                </a:rPr>
                <a:t> to find the lowest grade of any student </a:t>
              </a:r>
            </a:p>
          </p:txBody>
        </p:sp>
        <p:sp>
          <p:nvSpPr>
            <p:cNvPr id="57352" name="Line 8"/>
            <p:cNvSpPr>
              <a:spLocks noChangeShapeType="1"/>
            </p:cNvSpPr>
            <p:nvPr/>
          </p:nvSpPr>
          <p:spPr bwMode="auto">
            <a:xfrm flipH="1" flipV="1">
              <a:off x="3168" y="1776"/>
              <a:ext cx="576"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Tree>
    <p:extLst>
      <p:ext uri="{BB962C8B-B14F-4D97-AF65-F5344CB8AC3E}">
        <p14:creationId xmlns:p14="http://schemas.microsoft.com/office/powerpoint/2010/main" val="1297124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90886"/>
                                        </p:tgtEl>
                                        <p:attrNameLst>
                                          <p:attrName>style.visibility</p:attrName>
                                        </p:attrNameLst>
                                      </p:cBhvr>
                                      <p:to>
                                        <p:strVal val="visible"/>
                                      </p:to>
                                    </p:set>
                                  </p:childTnLst>
                                  <p:subTnLst>
                                    <p:set>
                                      <p:cBhvr override="childStyle">
                                        <p:cTn dur="1" fill="hold" display="0" masterRel="nextClick" afterEffect="1"/>
                                        <p:tgtEl>
                                          <p:spTgt spid="89088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7B189769-F88E-4502-A8F2-2619FBF0C671}" type="slidenum">
              <a:rPr lang="en-US" sz="1200">
                <a:solidFill>
                  <a:schemeClr val="tx1"/>
                </a:solidFill>
              </a:rPr>
              <a:pPr eaLnBrk="1" hangingPunct="1"/>
              <a:t>122</a:t>
            </a:fld>
            <a:endParaRPr lang="en-US" sz="1200">
              <a:solidFill>
                <a:schemeClr val="tx1"/>
              </a:solidFill>
            </a:endParaRPr>
          </a:p>
        </p:txBody>
      </p:sp>
      <p:sp>
        <p:nvSpPr>
          <p:cNvPr id="58371"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58372" name="Rectangle 3"/>
          <p:cNvSpPr>
            <a:spLocks noGrp="1" noChangeArrowheads="1"/>
          </p:cNvSpPr>
          <p:nvPr>
            <p:ph type="body" sz="half" idx="1"/>
          </p:nvPr>
        </p:nvSpPr>
        <p:spPr>
          <a:xfrm>
            <a:off x="7165975" y="1068388"/>
            <a:ext cx="1676400" cy="2095500"/>
          </a:xfrm>
          <a:noFill/>
        </p:spPr>
        <p:txBody>
          <a:bodyPr/>
          <a:lstStyle/>
          <a:p>
            <a:pPr marL="0" indent="0" eaLnBrk="1" hangingPunct="1"/>
            <a:r>
              <a:rPr lang="en-US" smtClean="0"/>
              <a:t>GradeBook.java</a:t>
            </a:r>
          </a:p>
          <a:p>
            <a:pPr marL="0" indent="0" eaLnBrk="1" hangingPunct="1"/>
            <a:r>
              <a:rPr lang="en-US" sz="1600" b="0" smtClean="0">
                <a:latin typeface="Times New Roman" pitchFamily="18" charset="0"/>
              </a:rPr>
              <a:t>(4 of 7)</a:t>
            </a:r>
          </a:p>
          <a:p>
            <a:pPr marL="0" indent="0" eaLnBrk="1" hangingPunct="1"/>
            <a:r>
              <a:rPr lang="en-US" sz="1600" b="0" smtClean="0">
                <a:latin typeface="Times New Roman" pitchFamily="18" charset="0"/>
              </a:rPr>
              <a:t>Lines 79-88</a:t>
            </a:r>
          </a:p>
          <a:p>
            <a:pPr marL="0" indent="0" eaLnBrk="1" hangingPunct="1"/>
            <a:r>
              <a:rPr lang="en-US" sz="1600" b="0" smtClean="0">
                <a:latin typeface="Times New Roman" pitchFamily="18" charset="0"/>
              </a:rPr>
              <a:t>Lines 94-104</a:t>
            </a:r>
          </a:p>
          <a:p>
            <a:pPr marL="0" indent="0" eaLnBrk="1" hangingPunct="1"/>
            <a:endParaRPr lang="en-US" sz="1600" b="0" smtClean="0">
              <a:latin typeface="Times New Roman" pitchFamily="18" charset="0"/>
            </a:endParaRPr>
          </a:p>
        </p:txBody>
      </p:sp>
      <p:graphicFrame>
        <p:nvGraphicFramePr>
          <p:cNvPr id="58373" name="Object 4"/>
          <p:cNvGraphicFramePr>
            <a:graphicFrameLocks noChangeAspect="1"/>
          </p:cNvGraphicFramePr>
          <p:nvPr>
            <p:ph sz="half" idx="2"/>
          </p:nvPr>
        </p:nvGraphicFramePr>
        <p:xfrm>
          <a:off x="3175" y="11113"/>
          <a:ext cx="6969125" cy="5984875"/>
        </p:xfrm>
        <a:graphic>
          <a:graphicData uri="http://schemas.openxmlformats.org/presentationml/2006/ole">
            <mc:AlternateContent xmlns:mc="http://schemas.openxmlformats.org/markup-compatibility/2006">
              <mc:Choice xmlns:v="urn:schemas-microsoft-com:vml" Requires="v">
                <p:oleObj spid="_x0000_s86021" name="Document" r:id="rId3" imgW="7074123" imgH="6075035" progId="Word.Document.8">
                  <p:embed/>
                </p:oleObj>
              </mc:Choice>
              <mc:Fallback>
                <p:oleObj name="Document" r:id="rId3" imgW="7074123" imgH="607503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11113"/>
                        <a:ext cx="6969125" cy="598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91910" name="Group 6"/>
          <p:cNvGrpSpPr>
            <a:grpSpLocks/>
          </p:cNvGrpSpPr>
          <p:nvPr/>
        </p:nvGrpSpPr>
        <p:grpSpPr bwMode="auto">
          <a:xfrm>
            <a:off x="3429000" y="304800"/>
            <a:ext cx="3429000" cy="1123950"/>
            <a:chOff x="2976" y="1776"/>
            <a:chExt cx="1462" cy="708"/>
          </a:xfrm>
        </p:grpSpPr>
        <p:sp>
          <p:nvSpPr>
            <p:cNvPr id="58378" name="Text Box 7"/>
            <p:cNvSpPr txBox="1">
              <a:spLocks noChangeArrowheads="1"/>
            </p:cNvSpPr>
            <p:nvPr/>
          </p:nvSpPr>
          <p:spPr bwMode="auto">
            <a:xfrm>
              <a:off x="2976" y="2112"/>
              <a:ext cx="1462"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Loop through rows of </a:t>
              </a:r>
              <a:r>
                <a:rPr lang="en-US">
                  <a:solidFill>
                    <a:schemeClr val="tx1"/>
                  </a:solidFill>
                  <a:latin typeface="Lucida Console" pitchFamily="49" charset="0"/>
                </a:rPr>
                <a:t>grades</a:t>
              </a:r>
              <a:r>
                <a:rPr lang="en-US">
                  <a:solidFill>
                    <a:schemeClr val="tx1"/>
                  </a:solidFill>
                  <a:latin typeface="Times New Roman" pitchFamily="18" charset="0"/>
                </a:rPr>
                <a:t> to find the highest grade of any student </a:t>
              </a:r>
            </a:p>
          </p:txBody>
        </p:sp>
        <p:sp>
          <p:nvSpPr>
            <p:cNvPr id="58379" name="Line 8"/>
            <p:cNvSpPr>
              <a:spLocks noChangeShapeType="1"/>
            </p:cNvSpPr>
            <p:nvPr/>
          </p:nvSpPr>
          <p:spPr bwMode="auto">
            <a:xfrm flipH="1" flipV="1">
              <a:off x="3168" y="1776"/>
              <a:ext cx="576"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grpSp>
        <p:nvGrpSpPr>
          <p:cNvPr id="891913" name="Group 9"/>
          <p:cNvGrpSpPr>
            <a:grpSpLocks/>
          </p:cNvGrpSpPr>
          <p:nvPr/>
        </p:nvGrpSpPr>
        <p:grpSpPr bwMode="auto">
          <a:xfrm>
            <a:off x="3886200" y="3429000"/>
            <a:ext cx="2743200" cy="1123950"/>
            <a:chOff x="2976" y="1776"/>
            <a:chExt cx="1462" cy="708"/>
          </a:xfrm>
        </p:grpSpPr>
        <p:sp>
          <p:nvSpPr>
            <p:cNvPr id="58376" name="Text Box 10"/>
            <p:cNvSpPr txBox="1">
              <a:spLocks noChangeArrowheads="1"/>
            </p:cNvSpPr>
            <p:nvPr/>
          </p:nvSpPr>
          <p:spPr bwMode="auto">
            <a:xfrm>
              <a:off x="2976" y="2112"/>
              <a:ext cx="1462"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Calculate a particular student’s semester average </a:t>
              </a:r>
            </a:p>
          </p:txBody>
        </p:sp>
        <p:sp>
          <p:nvSpPr>
            <p:cNvPr id="58377" name="Line 11"/>
            <p:cNvSpPr>
              <a:spLocks noChangeShapeType="1"/>
            </p:cNvSpPr>
            <p:nvPr/>
          </p:nvSpPr>
          <p:spPr bwMode="auto">
            <a:xfrm flipH="1" flipV="1">
              <a:off x="3168" y="1776"/>
              <a:ext cx="576"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Tree>
    <p:extLst>
      <p:ext uri="{BB962C8B-B14F-4D97-AF65-F5344CB8AC3E}">
        <p14:creationId xmlns:p14="http://schemas.microsoft.com/office/powerpoint/2010/main" val="160491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91910"/>
                                        </p:tgtEl>
                                        <p:attrNameLst>
                                          <p:attrName>style.visibility</p:attrName>
                                        </p:attrNameLst>
                                      </p:cBhvr>
                                      <p:to>
                                        <p:strVal val="visible"/>
                                      </p:to>
                                    </p:set>
                                  </p:childTnLst>
                                  <p:subTnLst>
                                    <p:set>
                                      <p:cBhvr override="childStyle">
                                        <p:cTn dur="1" fill="hold" display="0" masterRel="nextClick" afterEffect="1"/>
                                        <p:tgtEl>
                                          <p:spTgt spid="891910"/>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91913"/>
                                        </p:tgtEl>
                                        <p:attrNameLst>
                                          <p:attrName>style.visibility</p:attrName>
                                        </p:attrNameLst>
                                      </p:cBhvr>
                                      <p:to>
                                        <p:strVal val="visible"/>
                                      </p:to>
                                    </p:set>
                                  </p:childTnLst>
                                  <p:subTnLst>
                                    <p:set>
                                      <p:cBhvr override="childStyle">
                                        <p:cTn dur="1" fill="hold" display="0" masterRel="nextClick" afterEffect="1"/>
                                        <p:tgtEl>
                                          <p:spTgt spid="8919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83B33948-1DB1-40C9-A309-0F7B1D7640A2}" type="slidenum">
              <a:rPr lang="en-US" sz="1200">
                <a:solidFill>
                  <a:schemeClr val="tx1"/>
                </a:solidFill>
              </a:rPr>
              <a:pPr eaLnBrk="1" hangingPunct="1"/>
              <a:t>123</a:t>
            </a:fld>
            <a:endParaRPr lang="en-US" sz="1200">
              <a:solidFill>
                <a:schemeClr val="tx1"/>
              </a:solidFill>
            </a:endParaRPr>
          </a:p>
        </p:txBody>
      </p:sp>
      <p:sp>
        <p:nvSpPr>
          <p:cNvPr id="59395"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59396" name="Rectangle 3"/>
          <p:cNvSpPr>
            <a:spLocks noGrp="1" noChangeArrowheads="1"/>
          </p:cNvSpPr>
          <p:nvPr>
            <p:ph type="body" sz="half" idx="1"/>
          </p:nvPr>
        </p:nvSpPr>
        <p:spPr>
          <a:xfrm>
            <a:off x="7165975" y="1068388"/>
            <a:ext cx="1676400" cy="1200150"/>
          </a:xfrm>
          <a:noFill/>
        </p:spPr>
        <p:txBody>
          <a:bodyPr/>
          <a:lstStyle/>
          <a:p>
            <a:pPr marL="0" indent="0" eaLnBrk="1" hangingPunct="1"/>
            <a:r>
              <a:rPr lang="en-US" smtClean="0"/>
              <a:t>GradeBook.java</a:t>
            </a:r>
          </a:p>
          <a:p>
            <a:pPr marL="0" indent="0" eaLnBrk="1" hangingPunct="1"/>
            <a:r>
              <a:rPr lang="en-US" sz="1600" b="0" smtClean="0">
                <a:latin typeface="Times New Roman" pitchFamily="18" charset="0"/>
              </a:rPr>
              <a:t>(5 of 7)</a:t>
            </a:r>
          </a:p>
          <a:p>
            <a:pPr marL="0" indent="0" eaLnBrk="1" hangingPunct="1"/>
            <a:r>
              <a:rPr lang="en-US" sz="1600" b="0" smtClean="0">
                <a:latin typeface="Times New Roman" pitchFamily="18" charset="0"/>
              </a:rPr>
              <a:t>Lines 115-119</a:t>
            </a:r>
          </a:p>
        </p:txBody>
      </p:sp>
      <p:graphicFrame>
        <p:nvGraphicFramePr>
          <p:cNvPr id="59397" name="Object 4"/>
          <p:cNvGraphicFramePr>
            <a:graphicFrameLocks noChangeAspect="1"/>
          </p:cNvGraphicFramePr>
          <p:nvPr>
            <p:ph sz="half" idx="2"/>
          </p:nvPr>
        </p:nvGraphicFramePr>
        <p:xfrm>
          <a:off x="3175" y="1588"/>
          <a:ext cx="7053263" cy="5811837"/>
        </p:xfrm>
        <a:graphic>
          <a:graphicData uri="http://schemas.openxmlformats.org/presentationml/2006/ole">
            <mc:AlternateContent xmlns:mc="http://schemas.openxmlformats.org/markup-compatibility/2006">
              <mc:Choice xmlns:v="urn:schemas-microsoft-com:vml" Requires="v">
                <p:oleObj spid="_x0000_s87045" name="Document" r:id="rId3" imgW="7074123" imgH="5829056" progId="Word.Document.8">
                  <p:embed/>
                </p:oleObj>
              </mc:Choice>
              <mc:Fallback>
                <p:oleObj name="Document" r:id="rId3" imgW="7074123" imgH="582905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1588"/>
                        <a:ext cx="7053263" cy="581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92934" name="Group 6"/>
          <p:cNvGrpSpPr>
            <a:grpSpLocks/>
          </p:cNvGrpSpPr>
          <p:nvPr/>
        </p:nvGrpSpPr>
        <p:grpSpPr bwMode="auto">
          <a:xfrm>
            <a:off x="3810000" y="1905000"/>
            <a:ext cx="2514600" cy="1087438"/>
            <a:chOff x="2976" y="1776"/>
            <a:chExt cx="1462" cy="735"/>
          </a:xfrm>
        </p:grpSpPr>
        <p:sp>
          <p:nvSpPr>
            <p:cNvPr id="59399" name="Text Box 7"/>
            <p:cNvSpPr txBox="1">
              <a:spLocks noChangeArrowheads="1"/>
            </p:cNvSpPr>
            <p:nvPr/>
          </p:nvSpPr>
          <p:spPr bwMode="auto">
            <a:xfrm>
              <a:off x="2976" y="2112"/>
              <a:ext cx="1462" cy="399"/>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Calculate the distribution of all student grades </a:t>
              </a:r>
            </a:p>
          </p:txBody>
        </p:sp>
        <p:sp>
          <p:nvSpPr>
            <p:cNvPr id="59400" name="Line 8"/>
            <p:cNvSpPr>
              <a:spLocks noChangeShapeType="1"/>
            </p:cNvSpPr>
            <p:nvPr/>
          </p:nvSpPr>
          <p:spPr bwMode="auto">
            <a:xfrm flipH="1" flipV="1">
              <a:off x="3168" y="1776"/>
              <a:ext cx="576"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Tree>
    <p:extLst>
      <p:ext uri="{BB962C8B-B14F-4D97-AF65-F5344CB8AC3E}">
        <p14:creationId xmlns:p14="http://schemas.microsoft.com/office/powerpoint/2010/main" val="414991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92934"/>
                                        </p:tgtEl>
                                        <p:attrNameLst>
                                          <p:attrName>style.visibility</p:attrName>
                                        </p:attrNameLst>
                                      </p:cBhvr>
                                      <p:to>
                                        <p:strVal val="visible"/>
                                      </p:to>
                                    </p:set>
                                  </p:childTnLst>
                                  <p:subTnLst>
                                    <p:set>
                                      <p:cBhvr override="childStyle">
                                        <p:cTn dur="1" fill="hold" display="0" masterRel="nextClick" afterEffect="1"/>
                                        <p:tgtEl>
                                          <p:spTgt spid="89293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DC0122F3-511B-4B05-B4CC-1B77D48AA750}" type="slidenum">
              <a:rPr lang="en-US" sz="1200">
                <a:solidFill>
                  <a:schemeClr val="tx1"/>
                </a:solidFill>
              </a:rPr>
              <a:pPr eaLnBrk="1" hangingPunct="1"/>
              <a:t>124</a:t>
            </a:fld>
            <a:endParaRPr lang="en-US" sz="1200">
              <a:solidFill>
                <a:schemeClr val="tx1"/>
              </a:solidFill>
            </a:endParaRPr>
          </a:p>
        </p:txBody>
      </p:sp>
      <p:sp>
        <p:nvSpPr>
          <p:cNvPr id="60419"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60420" name="Rectangle 3"/>
          <p:cNvSpPr>
            <a:spLocks noGrp="1" noChangeArrowheads="1"/>
          </p:cNvSpPr>
          <p:nvPr>
            <p:ph type="body" sz="half" idx="1"/>
          </p:nvPr>
        </p:nvSpPr>
        <p:spPr>
          <a:xfrm>
            <a:off x="7165975" y="1068388"/>
            <a:ext cx="1676400" cy="752475"/>
          </a:xfrm>
          <a:noFill/>
        </p:spPr>
        <p:txBody>
          <a:bodyPr/>
          <a:lstStyle/>
          <a:p>
            <a:pPr marL="0" indent="0" eaLnBrk="1" hangingPunct="1"/>
            <a:r>
              <a:rPr lang="en-US" smtClean="0"/>
              <a:t>GradeBook.java</a:t>
            </a:r>
          </a:p>
          <a:p>
            <a:pPr marL="0" indent="0" eaLnBrk="1" hangingPunct="1"/>
            <a:r>
              <a:rPr lang="en-US" sz="1600" b="0" smtClean="0">
                <a:latin typeface="Times New Roman" pitchFamily="18" charset="0"/>
              </a:rPr>
              <a:t>(6 of 7)</a:t>
            </a:r>
          </a:p>
        </p:txBody>
      </p:sp>
      <p:graphicFrame>
        <p:nvGraphicFramePr>
          <p:cNvPr id="60421" name="Object 4"/>
          <p:cNvGraphicFramePr>
            <a:graphicFrameLocks noChangeAspect="1"/>
          </p:cNvGraphicFramePr>
          <p:nvPr>
            <p:ph sz="half" idx="2"/>
          </p:nvPr>
        </p:nvGraphicFramePr>
        <p:xfrm>
          <a:off x="0" y="0"/>
          <a:ext cx="7085013" cy="5245100"/>
        </p:xfrm>
        <a:graphic>
          <a:graphicData uri="http://schemas.openxmlformats.org/presentationml/2006/ole">
            <mc:AlternateContent xmlns:mc="http://schemas.openxmlformats.org/markup-compatibility/2006">
              <mc:Choice xmlns:v="urn:schemas-microsoft-com:vml" Requires="v">
                <p:oleObj spid="_x0000_s88069" name="Document" r:id="rId3" imgW="7062105" imgH="5228565" progId="Word.Document.8">
                  <p:embed/>
                </p:oleObj>
              </mc:Choice>
              <mc:Fallback>
                <p:oleObj name="Document" r:id="rId3" imgW="7062105" imgH="522856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85013" cy="524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0250129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FF528B05-07A0-4E43-A45A-9AE259184FD1}" type="slidenum">
              <a:rPr lang="en-US" sz="1200">
                <a:solidFill>
                  <a:schemeClr val="tx1"/>
                </a:solidFill>
              </a:rPr>
              <a:pPr eaLnBrk="1" hangingPunct="1"/>
              <a:t>125</a:t>
            </a:fld>
            <a:endParaRPr lang="en-US" sz="1200">
              <a:solidFill>
                <a:schemeClr val="tx1"/>
              </a:solidFill>
            </a:endParaRPr>
          </a:p>
        </p:txBody>
      </p:sp>
      <p:sp>
        <p:nvSpPr>
          <p:cNvPr id="61443" name="Rectangle 2"/>
          <p:cNvSpPr>
            <a:spLocks noGrp="1" noChangeArrowheads="1"/>
          </p:cNvSpPr>
          <p:nvPr>
            <p:ph type="title"/>
          </p:nvPr>
        </p:nvSpPr>
        <p:spPr>
          <a:xfrm>
            <a:off x="7083425" y="152400"/>
            <a:ext cx="2057400" cy="396875"/>
          </a:xfrm>
          <a:noFill/>
        </p:spPr>
        <p:txBody>
          <a:bodyPr/>
          <a:lstStyle/>
          <a:p>
            <a:pPr eaLnBrk="1" hangingPunct="1"/>
            <a:r>
              <a:rPr lang="en-US" smtClean="0"/>
              <a:t>Outline</a:t>
            </a:r>
          </a:p>
        </p:txBody>
      </p:sp>
      <p:sp>
        <p:nvSpPr>
          <p:cNvPr id="61444" name="Rectangle 3"/>
          <p:cNvSpPr>
            <a:spLocks noGrp="1" noChangeArrowheads="1"/>
          </p:cNvSpPr>
          <p:nvPr>
            <p:ph type="body" sz="half" idx="1"/>
          </p:nvPr>
        </p:nvSpPr>
        <p:spPr>
          <a:xfrm>
            <a:off x="7162800" y="1066800"/>
            <a:ext cx="1676400" cy="752475"/>
          </a:xfrm>
          <a:noFill/>
        </p:spPr>
        <p:txBody>
          <a:bodyPr/>
          <a:lstStyle/>
          <a:p>
            <a:pPr marL="0" indent="0" eaLnBrk="1" hangingPunct="1"/>
            <a:r>
              <a:rPr lang="en-US" smtClean="0"/>
              <a:t>GradeBook.java</a:t>
            </a:r>
          </a:p>
          <a:p>
            <a:pPr marL="0" indent="0" eaLnBrk="1" hangingPunct="1"/>
            <a:r>
              <a:rPr lang="en-US" sz="1600" b="0" smtClean="0">
                <a:latin typeface="Times New Roman" pitchFamily="18" charset="0"/>
              </a:rPr>
              <a:t>(7 of 7)</a:t>
            </a:r>
          </a:p>
        </p:txBody>
      </p:sp>
      <p:graphicFrame>
        <p:nvGraphicFramePr>
          <p:cNvPr id="61445" name="Object 6"/>
          <p:cNvGraphicFramePr>
            <a:graphicFrameLocks noChangeAspect="1"/>
          </p:cNvGraphicFramePr>
          <p:nvPr>
            <p:ph sz="half" idx="2"/>
          </p:nvPr>
        </p:nvGraphicFramePr>
        <p:xfrm>
          <a:off x="0" y="6350"/>
          <a:ext cx="7102475" cy="4111625"/>
        </p:xfrm>
        <a:graphic>
          <a:graphicData uri="http://schemas.openxmlformats.org/presentationml/2006/ole">
            <mc:AlternateContent xmlns:mc="http://schemas.openxmlformats.org/markup-compatibility/2006">
              <mc:Choice xmlns:v="urn:schemas-microsoft-com:vml" Requires="v">
                <p:oleObj spid="_x0000_s89093" name="Document" r:id="rId3" imgW="7074123" imgH="4095695" progId="Word.Document.8">
                  <p:embed/>
                </p:oleObj>
              </mc:Choice>
              <mc:Fallback>
                <p:oleObj name="Document" r:id="rId3" imgW="7074123" imgH="409569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710247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5273461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CFDBB7A4-204E-4004-9420-5FDB2F2CC7D8}" type="slidenum">
              <a:rPr lang="en-US" sz="1200">
                <a:solidFill>
                  <a:schemeClr val="tx1"/>
                </a:solidFill>
              </a:rPr>
              <a:pPr eaLnBrk="1" hangingPunct="1"/>
              <a:t>126</a:t>
            </a:fld>
            <a:endParaRPr lang="en-US" sz="1200">
              <a:solidFill>
                <a:schemeClr val="tx1"/>
              </a:solidFill>
            </a:endParaRPr>
          </a:p>
        </p:txBody>
      </p:sp>
      <p:sp>
        <p:nvSpPr>
          <p:cNvPr id="62467" name="Rectangle 2"/>
          <p:cNvSpPr>
            <a:spLocks noGrp="1" noChangeArrowheads="1"/>
          </p:cNvSpPr>
          <p:nvPr>
            <p:ph type="title"/>
          </p:nvPr>
        </p:nvSpPr>
        <p:spPr>
          <a:xfrm>
            <a:off x="7083425" y="152400"/>
            <a:ext cx="2057400" cy="396875"/>
          </a:xfrm>
          <a:noFill/>
        </p:spPr>
        <p:txBody>
          <a:bodyPr/>
          <a:lstStyle/>
          <a:p>
            <a:pPr eaLnBrk="1" hangingPunct="1"/>
            <a:r>
              <a:rPr lang="en-US" smtClean="0"/>
              <a:t>Outline</a:t>
            </a:r>
          </a:p>
        </p:txBody>
      </p:sp>
      <p:sp>
        <p:nvSpPr>
          <p:cNvPr id="62468" name="Rectangle 3"/>
          <p:cNvSpPr>
            <a:spLocks noGrp="1" noChangeArrowheads="1"/>
          </p:cNvSpPr>
          <p:nvPr>
            <p:ph type="body" sz="half" idx="1"/>
          </p:nvPr>
        </p:nvSpPr>
        <p:spPr>
          <a:xfrm>
            <a:off x="7165975" y="1068388"/>
            <a:ext cx="1676400" cy="1616075"/>
          </a:xfrm>
          <a:noFill/>
        </p:spPr>
        <p:txBody>
          <a:bodyPr/>
          <a:lstStyle/>
          <a:p>
            <a:pPr marL="0" indent="0" eaLnBrk="1" hangingPunct="1"/>
            <a:r>
              <a:rPr lang="en-US" smtClean="0"/>
              <a:t>GradeBookTest</a:t>
            </a:r>
          </a:p>
          <a:p>
            <a:pPr marL="0" indent="0" eaLnBrk="1" hangingPunct="1"/>
            <a:r>
              <a:rPr lang="en-US" smtClean="0"/>
              <a:t>.java</a:t>
            </a:r>
          </a:p>
          <a:p>
            <a:pPr marL="0" indent="0" eaLnBrk="1" hangingPunct="1"/>
            <a:r>
              <a:rPr lang="en-US" sz="1600" b="0" smtClean="0">
                <a:latin typeface="Times New Roman" pitchFamily="18" charset="0"/>
              </a:rPr>
              <a:t>(1 of 2)</a:t>
            </a:r>
          </a:p>
          <a:p>
            <a:pPr marL="0" indent="0" eaLnBrk="1" hangingPunct="1"/>
            <a:r>
              <a:rPr lang="en-US" sz="1600" b="0" smtClean="0">
                <a:latin typeface="Times New Roman" pitchFamily="18" charset="0"/>
              </a:rPr>
              <a:t>Lines 10-19</a:t>
            </a:r>
          </a:p>
        </p:txBody>
      </p:sp>
      <p:graphicFrame>
        <p:nvGraphicFramePr>
          <p:cNvPr id="62469" name="Object 6"/>
          <p:cNvGraphicFramePr>
            <a:graphicFrameLocks noChangeAspect="1"/>
          </p:cNvGraphicFramePr>
          <p:nvPr>
            <p:ph sz="half" idx="2"/>
          </p:nvPr>
        </p:nvGraphicFramePr>
        <p:xfrm>
          <a:off x="0" y="6350"/>
          <a:ext cx="7029450" cy="5368925"/>
        </p:xfrm>
        <a:graphic>
          <a:graphicData uri="http://schemas.openxmlformats.org/presentationml/2006/ole">
            <mc:AlternateContent xmlns:mc="http://schemas.openxmlformats.org/markup-compatibility/2006">
              <mc:Choice xmlns:v="urn:schemas-microsoft-com:vml" Requires="v">
                <p:oleObj spid="_x0000_s90117" name="Document" r:id="rId3" imgW="7074123" imgH="5402908" progId="Word.Document.8">
                  <p:embed/>
                </p:oleObj>
              </mc:Choice>
              <mc:Fallback>
                <p:oleObj name="Document" r:id="rId3" imgW="7074123" imgH="540290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7029450" cy="536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96008" name="Group 8"/>
          <p:cNvGrpSpPr>
            <a:grpSpLocks/>
          </p:cNvGrpSpPr>
          <p:nvPr/>
        </p:nvGrpSpPr>
        <p:grpSpPr bwMode="auto">
          <a:xfrm>
            <a:off x="4114800" y="685800"/>
            <a:ext cx="4267200" cy="1219200"/>
            <a:chOff x="1296" y="576"/>
            <a:chExt cx="2688" cy="768"/>
          </a:xfrm>
        </p:grpSpPr>
        <p:sp>
          <p:nvSpPr>
            <p:cNvPr id="62474" name="Line 9"/>
            <p:cNvSpPr>
              <a:spLocks noChangeShapeType="1"/>
            </p:cNvSpPr>
            <p:nvPr/>
          </p:nvSpPr>
          <p:spPr bwMode="auto">
            <a:xfrm flipH="1">
              <a:off x="1296" y="768"/>
              <a:ext cx="1248"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62475" name="Text Box 10"/>
            <p:cNvSpPr txBox="1">
              <a:spLocks noChangeArrowheads="1"/>
            </p:cNvSpPr>
            <p:nvPr/>
          </p:nvSpPr>
          <p:spPr bwMode="auto">
            <a:xfrm>
              <a:off x="2160" y="576"/>
              <a:ext cx="1824"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Declare </a:t>
              </a:r>
              <a:r>
                <a:rPr lang="en-US">
                  <a:solidFill>
                    <a:schemeClr val="tx1"/>
                  </a:solidFill>
                  <a:latin typeface="Lucida Console" pitchFamily="49" charset="0"/>
                </a:rPr>
                <a:t>gradesArray</a:t>
              </a:r>
              <a:r>
                <a:rPr lang="en-US">
                  <a:solidFill>
                    <a:schemeClr val="tx1"/>
                  </a:solidFill>
                  <a:latin typeface="Times New Roman" pitchFamily="18" charset="0"/>
                </a:rPr>
                <a:t> as 3-by-10 array</a:t>
              </a:r>
            </a:p>
          </p:txBody>
        </p:sp>
      </p:grpSp>
      <p:grpSp>
        <p:nvGrpSpPr>
          <p:cNvPr id="896011" name="Group 11"/>
          <p:cNvGrpSpPr>
            <a:grpSpLocks/>
          </p:cNvGrpSpPr>
          <p:nvPr/>
        </p:nvGrpSpPr>
        <p:grpSpPr bwMode="auto">
          <a:xfrm>
            <a:off x="3657600" y="3352800"/>
            <a:ext cx="3200400" cy="1047750"/>
            <a:chOff x="2304" y="1488"/>
            <a:chExt cx="2016" cy="660"/>
          </a:xfrm>
        </p:grpSpPr>
        <p:sp>
          <p:nvSpPr>
            <p:cNvPr id="62472" name="Line 12"/>
            <p:cNvSpPr>
              <a:spLocks noChangeShapeType="1"/>
            </p:cNvSpPr>
            <p:nvPr/>
          </p:nvSpPr>
          <p:spPr bwMode="auto">
            <a:xfrm flipH="1" flipV="1">
              <a:off x="2688" y="1488"/>
              <a:ext cx="624"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62473" name="Text Box 13"/>
            <p:cNvSpPr txBox="1">
              <a:spLocks noChangeArrowheads="1"/>
            </p:cNvSpPr>
            <p:nvPr/>
          </p:nvSpPr>
          <p:spPr bwMode="auto">
            <a:xfrm>
              <a:off x="2304" y="1776"/>
              <a:ext cx="2016"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Each row represents a student; each column represents an exam grade</a:t>
              </a:r>
            </a:p>
          </p:txBody>
        </p:sp>
      </p:grpSp>
    </p:spTree>
    <p:extLst>
      <p:ext uri="{BB962C8B-B14F-4D97-AF65-F5344CB8AC3E}">
        <p14:creationId xmlns:p14="http://schemas.microsoft.com/office/powerpoint/2010/main" val="3350625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96008"/>
                                        </p:tgtEl>
                                        <p:attrNameLst>
                                          <p:attrName>style.visibility</p:attrName>
                                        </p:attrNameLst>
                                      </p:cBhvr>
                                      <p:to>
                                        <p:strVal val="visible"/>
                                      </p:to>
                                    </p:set>
                                  </p:childTnLst>
                                  <p:subTnLst>
                                    <p:set>
                                      <p:cBhvr override="childStyle">
                                        <p:cTn dur="1" fill="hold" display="0" masterRel="nextClick" afterEffect="1"/>
                                        <p:tgtEl>
                                          <p:spTgt spid="896008"/>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96011"/>
                                        </p:tgtEl>
                                        <p:attrNameLst>
                                          <p:attrName>style.visibility</p:attrName>
                                        </p:attrNameLst>
                                      </p:cBhvr>
                                      <p:to>
                                        <p:strVal val="visible"/>
                                      </p:to>
                                    </p:set>
                                  </p:childTnLst>
                                  <p:subTnLst>
                                    <p:set>
                                      <p:cBhvr override="childStyle">
                                        <p:cTn dur="1" fill="hold" display="0" masterRel="nextClick" afterEffect="1"/>
                                        <p:tgtEl>
                                          <p:spTgt spid="89601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28FD99FF-B770-4ABA-86F1-156F6D449F00}" type="slidenum">
              <a:rPr lang="en-US" sz="1200">
                <a:solidFill>
                  <a:schemeClr val="tx1"/>
                </a:solidFill>
              </a:rPr>
              <a:pPr eaLnBrk="1" hangingPunct="1"/>
              <a:t>127</a:t>
            </a:fld>
            <a:endParaRPr lang="en-US" sz="1200">
              <a:solidFill>
                <a:schemeClr val="tx1"/>
              </a:solidFill>
            </a:endParaRPr>
          </a:p>
        </p:txBody>
      </p:sp>
      <p:sp>
        <p:nvSpPr>
          <p:cNvPr id="63491" name="Rectangle 2"/>
          <p:cNvSpPr>
            <a:spLocks noGrp="1" noChangeArrowheads="1"/>
          </p:cNvSpPr>
          <p:nvPr>
            <p:ph type="title"/>
          </p:nvPr>
        </p:nvSpPr>
        <p:spPr>
          <a:xfrm>
            <a:off x="7083425" y="152400"/>
            <a:ext cx="2057400" cy="396875"/>
          </a:xfrm>
          <a:noFill/>
        </p:spPr>
        <p:txBody>
          <a:bodyPr/>
          <a:lstStyle/>
          <a:p>
            <a:pPr eaLnBrk="1" hangingPunct="1"/>
            <a:r>
              <a:rPr lang="en-US" smtClean="0"/>
              <a:t>Outline</a:t>
            </a:r>
          </a:p>
        </p:txBody>
      </p:sp>
      <p:sp>
        <p:nvSpPr>
          <p:cNvPr id="63492" name="Rectangle 3"/>
          <p:cNvSpPr>
            <a:spLocks noGrp="1" noChangeArrowheads="1"/>
          </p:cNvSpPr>
          <p:nvPr>
            <p:ph type="body" sz="half" idx="1"/>
          </p:nvPr>
        </p:nvSpPr>
        <p:spPr>
          <a:xfrm>
            <a:off x="7165975" y="1068388"/>
            <a:ext cx="1676400" cy="1616075"/>
          </a:xfrm>
          <a:noFill/>
        </p:spPr>
        <p:txBody>
          <a:bodyPr/>
          <a:lstStyle/>
          <a:p>
            <a:pPr marL="0" indent="0" eaLnBrk="1" hangingPunct="1"/>
            <a:r>
              <a:rPr lang="en-US" smtClean="0"/>
              <a:t>GradeBookTest</a:t>
            </a:r>
          </a:p>
          <a:p>
            <a:pPr marL="0" indent="0" eaLnBrk="1" hangingPunct="1"/>
            <a:r>
              <a:rPr lang="en-US" smtClean="0"/>
              <a:t>.java</a:t>
            </a:r>
          </a:p>
          <a:p>
            <a:pPr marL="0" indent="0" eaLnBrk="1" hangingPunct="1"/>
            <a:r>
              <a:rPr lang="en-US" sz="1600" b="0" smtClean="0">
                <a:latin typeface="Times New Roman" pitchFamily="18" charset="0"/>
              </a:rPr>
              <a:t>(2 of 2)</a:t>
            </a:r>
          </a:p>
          <a:p>
            <a:pPr marL="0" indent="0" eaLnBrk="1" hangingPunct="1"/>
            <a:r>
              <a:rPr lang="en-US" sz="1600" b="0" smtClean="0">
                <a:latin typeface="Times New Roman" pitchFamily="18" charset="0"/>
              </a:rPr>
              <a:t>Program output</a:t>
            </a:r>
          </a:p>
        </p:txBody>
      </p:sp>
      <p:graphicFrame>
        <p:nvGraphicFramePr>
          <p:cNvPr id="63493" name="Object 4"/>
          <p:cNvGraphicFramePr>
            <a:graphicFrameLocks noChangeAspect="1"/>
          </p:cNvGraphicFramePr>
          <p:nvPr>
            <p:ph sz="half" idx="2"/>
          </p:nvPr>
        </p:nvGraphicFramePr>
        <p:xfrm>
          <a:off x="0" y="0"/>
          <a:ext cx="7048500" cy="5775325"/>
        </p:xfrm>
        <a:graphic>
          <a:graphicData uri="http://schemas.openxmlformats.org/presentationml/2006/ole">
            <mc:AlternateContent xmlns:mc="http://schemas.openxmlformats.org/markup-compatibility/2006">
              <mc:Choice xmlns:v="urn:schemas-microsoft-com:vml" Requires="v">
                <p:oleObj spid="_x0000_s91141" name="Document" r:id="rId3" imgW="7050593" imgH="5776910" progId="Word.Document.8">
                  <p:embed/>
                </p:oleObj>
              </mc:Choice>
              <mc:Fallback>
                <p:oleObj name="Document" r:id="rId3" imgW="7050593" imgH="577691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48500" cy="577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4805692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05E979F2-AE75-4188-BE0A-58F6344758EB}" type="slidenum">
              <a:rPr lang="en-US" sz="1200">
                <a:solidFill>
                  <a:schemeClr val="tx1"/>
                </a:solidFill>
              </a:rPr>
              <a:pPr eaLnBrk="1" hangingPunct="1"/>
              <a:t>128</a:t>
            </a:fld>
            <a:endParaRPr lang="en-US" sz="1200">
              <a:solidFill>
                <a:schemeClr val="tx1"/>
              </a:solidFill>
            </a:endParaRPr>
          </a:p>
        </p:txBody>
      </p:sp>
      <p:sp>
        <p:nvSpPr>
          <p:cNvPr id="64515" name="Rectangle 2"/>
          <p:cNvSpPr>
            <a:spLocks noGrp="1" noChangeArrowheads="1"/>
          </p:cNvSpPr>
          <p:nvPr>
            <p:ph type="title"/>
          </p:nvPr>
        </p:nvSpPr>
        <p:spPr/>
        <p:txBody>
          <a:bodyPr/>
          <a:lstStyle/>
          <a:p>
            <a:pPr eaLnBrk="1" hangingPunct="1"/>
            <a:r>
              <a:rPr lang="en-US" smtClean="0"/>
              <a:t>7.11 Variable-Length Argument Lists</a:t>
            </a:r>
          </a:p>
        </p:txBody>
      </p:sp>
      <p:sp>
        <p:nvSpPr>
          <p:cNvPr id="64516" name="Rectangle 3"/>
          <p:cNvSpPr>
            <a:spLocks noGrp="1" noChangeArrowheads="1"/>
          </p:cNvSpPr>
          <p:nvPr>
            <p:ph type="body" idx="1"/>
          </p:nvPr>
        </p:nvSpPr>
        <p:spPr/>
        <p:txBody>
          <a:bodyPr/>
          <a:lstStyle/>
          <a:p>
            <a:pPr eaLnBrk="1" hangingPunct="1"/>
            <a:r>
              <a:rPr lang="en-US" smtClean="0"/>
              <a:t>Variable-length argument lists</a:t>
            </a:r>
          </a:p>
          <a:p>
            <a:pPr lvl="1" eaLnBrk="1" hangingPunct="1"/>
            <a:r>
              <a:rPr lang="en-US" smtClean="0"/>
              <a:t>New feature in J2SE 5.0</a:t>
            </a:r>
          </a:p>
          <a:p>
            <a:pPr lvl="1" eaLnBrk="1" hangingPunct="1"/>
            <a:r>
              <a:rPr lang="en-US" smtClean="0"/>
              <a:t>Unspecified number of arguments</a:t>
            </a:r>
          </a:p>
          <a:p>
            <a:pPr lvl="1" eaLnBrk="1" hangingPunct="1"/>
            <a:r>
              <a:rPr lang="en-US" smtClean="0"/>
              <a:t>Use ellipsis (</a:t>
            </a:r>
            <a:r>
              <a:rPr lang="en-US" smtClean="0">
                <a:latin typeface="Lucida Console" pitchFamily="49" charset="0"/>
              </a:rPr>
              <a:t>…</a:t>
            </a:r>
            <a:r>
              <a:rPr lang="en-US" smtClean="0"/>
              <a:t>) in method’s parameter list</a:t>
            </a:r>
          </a:p>
          <a:p>
            <a:pPr lvl="2" eaLnBrk="1" hangingPunct="1"/>
            <a:r>
              <a:rPr lang="en-US" smtClean="0"/>
              <a:t>Can occur only once in parameter list</a:t>
            </a:r>
          </a:p>
          <a:p>
            <a:pPr lvl="2" eaLnBrk="1" hangingPunct="1"/>
            <a:r>
              <a:rPr lang="en-US" smtClean="0"/>
              <a:t>Must be placed at the end of parameter list</a:t>
            </a:r>
          </a:p>
          <a:p>
            <a:pPr lvl="1" eaLnBrk="1" hangingPunct="1"/>
            <a:r>
              <a:rPr lang="en-US" smtClean="0"/>
              <a:t>Array whose elements are all of the same type</a:t>
            </a:r>
          </a:p>
        </p:txBody>
      </p:sp>
    </p:spTree>
    <p:extLst>
      <p:ext uri="{BB962C8B-B14F-4D97-AF65-F5344CB8AC3E}">
        <p14:creationId xmlns:p14="http://schemas.microsoft.com/office/powerpoint/2010/main" val="334717288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DA664835-07F2-4C54-848D-8E16D63EDD69}" type="slidenum">
              <a:rPr lang="en-US" sz="1200">
                <a:solidFill>
                  <a:schemeClr val="tx1"/>
                </a:solidFill>
              </a:rPr>
              <a:pPr eaLnBrk="1" hangingPunct="1"/>
              <a:t>129</a:t>
            </a:fld>
            <a:endParaRPr lang="en-US" sz="1200">
              <a:solidFill>
                <a:schemeClr val="tx1"/>
              </a:solidFill>
            </a:endParaRPr>
          </a:p>
        </p:txBody>
      </p:sp>
      <p:sp>
        <p:nvSpPr>
          <p:cNvPr id="65539" name="Rectangle 2"/>
          <p:cNvSpPr>
            <a:spLocks noGrp="1" noChangeArrowheads="1"/>
          </p:cNvSpPr>
          <p:nvPr>
            <p:ph type="title"/>
          </p:nvPr>
        </p:nvSpPr>
        <p:spPr>
          <a:xfrm>
            <a:off x="7083425" y="152400"/>
            <a:ext cx="2057400" cy="396875"/>
          </a:xfrm>
          <a:noFill/>
        </p:spPr>
        <p:txBody>
          <a:bodyPr/>
          <a:lstStyle/>
          <a:p>
            <a:pPr eaLnBrk="1" hangingPunct="1"/>
            <a:r>
              <a:rPr lang="en-US" smtClean="0"/>
              <a:t>Outline</a:t>
            </a:r>
          </a:p>
        </p:txBody>
      </p:sp>
      <p:sp>
        <p:nvSpPr>
          <p:cNvPr id="65540" name="Rectangle 3"/>
          <p:cNvSpPr>
            <a:spLocks noGrp="1" noChangeArrowheads="1"/>
          </p:cNvSpPr>
          <p:nvPr>
            <p:ph type="body" sz="half" idx="1"/>
          </p:nvPr>
        </p:nvSpPr>
        <p:spPr>
          <a:xfrm>
            <a:off x="7165975" y="1066800"/>
            <a:ext cx="1676400" cy="974725"/>
          </a:xfrm>
          <a:noFill/>
        </p:spPr>
        <p:txBody>
          <a:bodyPr/>
          <a:lstStyle/>
          <a:p>
            <a:pPr marL="0" indent="0" eaLnBrk="1" hangingPunct="1"/>
            <a:r>
              <a:rPr lang="en-US" smtClean="0"/>
              <a:t>VarargsTest</a:t>
            </a:r>
          </a:p>
          <a:p>
            <a:pPr marL="0" indent="0" eaLnBrk="1" hangingPunct="1"/>
            <a:r>
              <a:rPr lang="en-US" smtClean="0"/>
              <a:t>.java</a:t>
            </a:r>
          </a:p>
          <a:p>
            <a:pPr marL="0" indent="0" eaLnBrk="1" hangingPunct="1"/>
            <a:r>
              <a:rPr lang="en-US" sz="1600" b="0" smtClean="0">
                <a:latin typeface="Times New Roman" pitchFamily="18" charset="0"/>
              </a:rPr>
              <a:t>(1 of 2)</a:t>
            </a:r>
          </a:p>
          <a:p>
            <a:pPr marL="0" indent="0" eaLnBrk="1" hangingPunct="1"/>
            <a:r>
              <a:rPr lang="en-US" sz="1600" b="0" smtClean="0">
                <a:latin typeface="Times New Roman" pitchFamily="18" charset="0"/>
              </a:rPr>
              <a:t>Line 7</a:t>
            </a:r>
          </a:p>
          <a:p>
            <a:pPr marL="0" indent="0" eaLnBrk="1" hangingPunct="1"/>
            <a:r>
              <a:rPr lang="en-US" sz="1600" b="0" smtClean="0">
                <a:latin typeface="Times New Roman" pitchFamily="18" charset="0"/>
              </a:rPr>
              <a:t>Lines 12-13</a:t>
            </a:r>
          </a:p>
          <a:p>
            <a:pPr marL="0" indent="0" eaLnBrk="1" hangingPunct="1"/>
            <a:r>
              <a:rPr lang="en-US" sz="1600" b="0" smtClean="0">
                <a:latin typeface="Times New Roman" pitchFamily="18" charset="0"/>
              </a:rPr>
              <a:t>Line 15</a:t>
            </a:r>
          </a:p>
        </p:txBody>
      </p:sp>
      <p:graphicFrame>
        <p:nvGraphicFramePr>
          <p:cNvPr id="65541" name="Object 6"/>
          <p:cNvGraphicFramePr>
            <a:graphicFrameLocks noChangeAspect="1"/>
          </p:cNvGraphicFramePr>
          <p:nvPr>
            <p:ph sz="half" idx="2"/>
          </p:nvPr>
        </p:nvGraphicFramePr>
        <p:xfrm>
          <a:off x="1588" y="6350"/>
          <a:ext cx="7064375" cy="4870450"/>
        </p:xfrm>
        <a:graphic>
          <a:graphicData uri="http://schemas.openxmlformats.org/presentationml/2006/ole">
            <mc:AlternateContent xmlns:mc="http://schemas.openxmlformats.org/markup-compatibility/2006">
              <mc:Choice xmlns:v="urn:schemas-microsoft-com:vml" Requires="v">
                <p:oleObj spid="_x0000_s92165" name="Document" r:id="rId3" imgW="7074123" imgH="4877506" progId="Word.Document.8">
                  <p:embed/>
                </p:oleObj>
              </mc:Choice>
              <mc:Fallback>
                <p:oleObj name="Document" r:id="rId3" imgW="7074123" imgH="487750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6350"/>
                        <a:ext cx="7064375" cy="487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98056" name="Group 8"/>
          <p:cNvGrpSpPr>
            <a:grpSpLocks/>
          </p:cNvGrpSpPr>
          <p:nvPr/>
        </p:nvGrpSpPr>
        <p:grpSpPr bwMode="auto">
          <a:xfrm>
            <a:off x="3581400" y="1371600"/>
            <a:ext cx="3352800" cy="1047750"/>
            <a:chOff x="2304" y="1488"/>
            <a:chExt cx="2016" cy="660"/>
          </a:xfrm>
        </p:grpSpPr>
        <p:sp>
          <p:nvSpPr>
            <p:cNvPr id="65549" name="Line 9"/>
            <p:cNvSpPr>
              <a:spLocks noChangeShapeType="1"/>
            </p:cNvSpPr>
            <p:nvPr/>
          </p:nvSpPr>
          <p:spPr bwMode="auto">
            <a:xfrm flipH="1" flipV="1">
              <a:off x="2688" y="1488"/>
              <a:ext cx="624"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65550" name="Text Box 10"/>
            <p:cNvSpPr txBox="1">
              <a:spLocks noChangeArrowheads="1"/>
            </p:cNvSpPr>
            <p:nvPr/>
          </p:nvSpPr>
          <p:spPr bwMode="auto">
            <a:xfrm>
              <a:off x="2304" y="1776"/>
              <a:ext cx="2016"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Method </a:t>
              </a:r>
              <a:r>
                <a:rPr lang="en-US">
                  <a:solidFill>
                    <a:schemeClr val="tx1"/>
                  </a:solidFill>
                  <a:latin typeface="Lucida Console" pitchFamily="49" charset="0"/>
                </a:rPr>
                <a:t>average</a:t>
              </a:r>
              <a:r>
                <a:rPr lang="en-US">
                  <a:solidFill>
                    <a:schemeClr val="tx1"/>
                  </a:solidFill>
                  <a:latin typeface="Times New Roman" pitchFamily="18" charset="0"/>
                </a:rPr>
                <a:t> receives a variable length sequence of </a:t>
              </a:r>
              <a:r>
                <a:rPr lang="en-US">
                  <a:solidFill>
                    <a:schemeClr val="tx1"/>
                  </a:solidFill>
                  <a:latin typeface="Lucida Console" pitchFamily="49" charset="0"/>
                </a:rPr>
                <a:t>double</a:t>
              </a:r>
              <a:r>
                <a:rPr lang="en-US">
                  <a:solidFill>
                    <a:schemeClr val="tx1"/>
                  </a:solidFill>
                  <a:latin typeface="Times New Roman" pitchFamily="18" charset="0"/>
                </a:rPr>
                <a:t>s</a:t>
              </a:r>
            </a:p>
          </p:txBody>
        </p:sp>
      </p:grpSp>
      <p:grpSp>
        <p:nvGrpSpPr>
          <p:cNvPr id="898059" name="Group 11"/>
          <p:cNvGrpSpPr>
            <a:grpSpLocks/>
          </p:cNvGrpSpPr>
          <p:nvPr/>
        </p:nvGrpSpPr>
        <p:grpSpPr bwMode="auto">
          <a:xfrm>
            <a:off x="2514600" y="2209800"/>
            <a:ext cx="2819400" cy="1047750"/>
            <a:chOff x="2304" y="1488"/>
            <a:chExt cx="2016" cy="660"/>
          </a:xfrm>
        </p:grpSpPr>
        <p:sp>
          <p:nvSpPr>
            <p:cNvPr id="65547" name="Line 12"/>
            <p:cNvSpPr>
              <a:spLocks noChangeShapeType="1"/>
            </p:cNvSpPr>
            <p:nvPr/>
          </p:nvSpPr>
          <p:spPr bwMode="auto">
            <a:xfrm flipH="1" flipV="1">
              <a:off x="2688" y="1488"/>
              <a:ext cx="624"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65548" name="Text Box 13"/>
            <p:cNvSpPr txBox="1">
              <a:spLocks noChangeArrowheads="1"/>
            </p:cNvSpPr>
            <p:nvPr/>
          </p:nvSpPr>
          <p:spPr bwMode="auto">
            <a:xfrm>
              <a:off x="2304" y="1776"/>
              <a:ext cx="2016"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Calculate the total of the </a:t>
              </a:r>
              <a:r>
                <a:rPr lang="en-US">
                  <a:solidFill>
                    <a:schemeClr val="tx1"/>
                  </a:solidFill>
                  <a:latin typeface="Lucida Console" pitchFamily="49" charset="0"/>
                </a:rPr>
                <a:t>double</a:t>
              </a:r>
              <a:r>
                <a:rPr lang="en-US">
                  <a:solidFill>
                    <a:schemeClr val="tx1"/>
                  </a:solidFill>
                  <a:latin typeface="Times New Roman" pitchFamily="18" charset="0"/>
                </a:rPr>
                <a:t>s in the array</a:t>
              </a:r>
            </a:p>
          </p:txBody>
        </p:sp>
      </p:grpSp>
      <p:grpSp>
        <p:nvGrpSpPr>
          <p:cNvPr id="898062" name="Group 14"/>
          <p:cNvGrpSpPr>
            <a:grpSpLocks/>
          </p:cNvGrpSpPr>
          <p:nvPr/>
        </p:nvGrpSpPr>
        <p:grpSpPr bwMode="auto">
          <a:xfrm>
            <a:off x="2209800" y="2895600"/>
            <a:ext cx="3429000" cy="1047750"/>
            <a:chOff x="2304" y="1488"/>
            <a:chExt cx="2016" cy="660"/>
          </a:xfrm>
        </p:grpSpPr>
        <p:sp>
          <p:nvSpPr>
            <p:cNvPr id="65545" name="Line 15"/>
            <p:cNvSpPr>
              <a:spLocks noChangeShapeType="1"/>
            </p:cNvSpPr>
            <p:nvPr/>
          </p:nvSpPr>
          <p:spPr bwMode="auto">
            <a:xfrm flipH="1" flipV="1">
              <a:off x="2688" y="1488"/>
              <a:ext cx="624"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65546" name="Text Box 16"/>
            <p:cNvSpPr txBox="1">
              <a:spLocks noChangeArrowheads="1"/>
            </p:cNvSpPr>
            <p:nvPr/>
          </p:nvSpPr>
          <p:spPr bwMode="auto">
            <a:xfrm>
              <a:off x="2304" y="1776"/>
              <a:ext cx="2016"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Access </a:t>
              </a:r>
              <a:r>
                <a:rPr lang="en-US">
                  <a:solidFill>
                    <a:schemeClr val="tx1"/>
                  </a:solidFill>
                  <a:latin typeface="Lucida Console" pitchFamily="49" charset="0"/>
                </a:rPr>
                <a:t>numbers.length</a:t>
              </a:r>
              <a:r>
                <a:rPr lang="en-US">
                  <a:solidFill>
                    <a:schemeClr val="tx1"/>
                  </a:solidFill>
                  <a:latin typeface="Times New Roman" pitchFamily="18" charset="0"/>
                </a:rPr>
                <a:t> to obtain the size of the </a:t>
              </a:r>
              <a:r>
                <a:rPr lang="en-US">
                  <a:solidFill>
                    <a:schemeClr val="tx1"/>
                  </a:solidFill>
                  <a:latin typeface="Lucida Console" pitchFamily="49" charset="0"/>
                </a:rPr>
                <a:t>numbers</a:t>
              </a:r>
              <a:r>
                <a:rPr lang="en-US">
                  <a:solidFill>
                    <a:schemeClr val="tx1"/>
                  </a:solidFill>
                  <a:latin typeface="Times New Roman" pitchFamily="18" charset="0"/>
                </a:rPr>
                <a:t> array</a:t>
              </a:r>
            </a:p>
          </p:txBody>
        </p:sp>
      </p:grpSp>
    </p:spTree>
    <p:extLst>
      <p:ext uri="{BB962C8B-B14F-4D97-AF65-F5344CB8AC3E}">
        <p14:creationId xmlns:p14="http://schemas.microsoft.com/office/powerpoint/2010/main" val="1888350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98056"/>
                                        </p:tgtEl>
                                        <p:attrNameLst>
                                          <p:attrName>style.visibility</p:attrName>
                                        </p:attrNameLst>
                                      </p:cBhvr>
                                      <p:to>
                                        <p:strVal val="visible"/>
                                      </p:to>
                                    </p:set>
                                  </p:childTnLst>
                                  <p:subTnLst>
                                    <p:set>
                                      <p:cBhvr override="childStyle">
                                        <p:cTn dur="1" fill="hold" display="0" masterRel="nextClick" afterEffect="1"/>
                                        <p:tgtEl>
                                          <p:spTgt spid="898056"/>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98059"/>
                                        </p:tgtEl>
                                        <p:attrNameLst>
                                          <p:attrName>style.visibility</p:attrName>
                                        </p:attrNameLst>
                                      </p:cBhvr>
                                      <p:to>
                                        <p:strVal val="visible"/>
                                      </p:to>
                                    </p:set>
                                  </p:childTnLst>
                                  <p:subTnLst>
                                    <p:set>
                                      <p:cBhvr override="childStyle">
                                        <p:cTn dur="1" fill="hold" display="0" masterRel="nextClick" afterEffect="1"/>
                                        <p:tgtEl>
                                          <p:spTgt spid="898059"/>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898062"/>
                                        </p:tgtEl>
                                        <p:attrNameLst>
                                          <p:attrName>style.visibility</p:attrName>
                                        </p:attrNameLst>
                                      </p:cBhvr>
                                      <p:to>
                                        <p:strVal val="visible"/>
                                      </p:to>
                                    </p:set>
                                  </p:childTnLst>
                                  <p:subTnLst>
                                    <p:set>
                                      <p:cBhvr override="childStyle">
                                        <p:cTn dur="1" fill="hold" display="0" masterRel="nextClick" afterEffect="1"/>
                                        <p:tgtEl>
                                          <p:spTgt spid="89806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E793C706-0EEC-467F-AD7F-EB782C6FD14B}" type="slidenum">
              <a:rPr lang="en-US" sz="1200">
                <a:solidFill>
                  <a:schemeClr val="tx1"/>
                </a:solidFill>
              </a:rPr>
              <a:pPr eaLnBrk="1" hangingPunct="1"/>
              <a:t>13</a:t>
            </a:fld>
            <a:endParaRPr lang="en-US" sz="1200">
              <a:solidFill>
                <a:schemeClr val="tx1"/>
              </a:solidFill>
            </a:endParaRPr>
          </a:p>
        </p:txBody>
      </p:sp>
      <p:sp>
        <p:nvSpPr>
          <p:cNvPr id="26627" name="Rectangle 2"/>
          <p:cNvSpPr>
            <a:spLocks noGrp="1" noChangeArrowheads="1"/>
          </p:cNvSpPr>
          <p:nvPr>
            <p:ph type="title"/>
          </p:nvPr>
        </p:nvSpPr>
        <p:spPr/>
        <p:txBody>
          <a:bodyPr/>
          <a:lstStyle/>
          <a:p>
            <a:pPr eaLnBrk="1" hangingPunct="1"/>
            <a:r>
              <a:rPr lang="en-US" sz="3200" smtClean="0"/>
              <a:t>2.5 Another Java Application: Adding Integers (Cont.)</a:t>
            </a:r>
          </a:p>
        </p:txBody>
      </p:sp>
      <p:sp>
        <p:nvSpPr>
          <p:cNvPr id="26628" name="Rectangle 3"/>
          <p:cNvSpPr>
            <a:spLocks noGrp="1" noChangeArrowheads="1"/>
          </p:cNvSpPr>
          <p:nvPr>
            <p:ph type="body" idx="1"/>
          </p:nvPr>
        </p:nvSpPr>
        <p:spPr/>
        <p:txBody>
          <a:bodyPr/>
          <a:lstStyle/>
          <a:p>
            <a:pPr eaLnBrk="1" hangingPunct="1">
              <a:buFontTx/>
              <a:buNone/>
            </a:pPr>
            <a:endParaRPr lang="en-US" sz="2400" smtClean="0"/>
          </a:p>
          <a:p>
            <a:pPr lvl="1" eaLnBrk="1" hangingPunct="1"/>
            <a:r>
              <a:rPr lang="en-US" smtClean="0">
                <a:latin typeface="Lucida Console" pitchFamily="49" charset="0"/>
              </a:rPr>
              <a:t>import</a:t>
            </a:r>
            <a:r>
              <a:rPr lang="en-US" smtClean="0"/>
              <a:t> declarations </a:t>
            </a:r>
          </a:p>
          <a:p>
            <a:pPr lvl="2" eaLnBrk="1" hangingPunct="1"/>
            <a:r>
              <a:rPr lang="en-US" smtClean="0"/>
              <a:t>Used by compiler to identify and locate classes used in Java programs</a:t>
            </a:r>
          </a:p>
          <a:p>
            <a:pPr lvl="2" eaLnBrk="1" hangingPunct="1"/>
            <a:r>
              <a:rPr lang="en-US" smtClean="0"/>
              <a:t>Tells compiler to load class </a:t>
            </a:r>
            <a:r>
              <a:rPr lang="en-US" smtClean="0">
                <a:latin typeface="Lucida Console" pitchFamily="49" charset="0"/>
              </a:rPr>
              <a:t>Scanner</a:t>
            </a:r>
            <a:r>
              <a:rPr lang="en-US" smtClean="0"/>
              <a:t> from </a:t>
            </a:r>
            <a:r>
              <a:rPr lang="en-US" smtClean="0">
                <a:latin typeface="Lucida Console" pitchFamily="49" charset="0"/>
              </a:rPr>
              <a:t>java.util</a:t>
            </a:r>
            <a:r>
              <a:rPr lang="en-US" smtClean="0"/>
              <a:t> package</a:t>
            </a:r>
          </a:p>
          <a:p>
            <a:pPr lvl="2" eaLnBrk="1" hangingPunct="1"/>
            <a:endParaRPr lang="en-US" smtClean="0"/>
          </a:p>
          <a:p>
            <a:pPr lvl="2" eaLnBrk="1" hangingPunct="1"/>
            <a:endParaRPr lang="en-US" smtClean="0"/>
          </a:p>
          <a:p>
            <a:pPr lvl="1" eaLnBrk="1" hangingPunct="1"/>
            <a:r>
              <a:rPr lang="en-US" smtClean="0"/>
              <a:t>Begins </a:t>
            </a:r>
            <a:r>
              <a:rPr lang="en-US" smtClean="0">
                <a:latin typeface="Lucida Console" pitchFamily="49" charset="0"/>
              </a:rPr>
              <a:t>public</a:t>
            </a:r>
            <a:r>
              <a:rPr lang="en-US" smtClean="0"/>
              <a:t> class </a:t>
            </a:r>
            <a:r>
              <a:rPr lang="en-US" smtClean="0">
                <a:latin typeface="Lucida Console" pitchFamily="49" charset="0"/>
              </a:rPr>
              <a:t>Addition</a:t>
            </a:r>
          </a:p>
          <a:p>
            <a:pPr lvl="2" eaLnBrk="1" hangingPunct="1"/>
            <a:r>
              <a:rPr lang="en-US" smtClean="0"/>
              <a:t>Recall that file name must be </a:t>
            </a:r>
            <a:r>
              <a:rPr lang="en-US" smtClean="0">
                <a:latin typeface="Lucida Console" pitchFamily="49" charset="0"/>
              </a:rPr>
              <a:t>Addition.java</a:t>
            </a:r>
          </a:p>
          <a:p>
            <a:pPr lvl="1" eaLnBrk="1" hangingPunct="1"/>
            <a:r>
              <a:rPr lang="en-US" smtClean="0"/>
              <a:t>Lines 8-9: begins </a:t>
            </a:r>
            <a:r>
              <a:rPr lang="en-US" smtClean="0">
                <a:latin typeface="Lucida Console" pitchFamily="49" charset="0"/>
              </a:rPr>
              <a:t>main</a:t>
            </a:r>
          </a:p>
          <a:p>
            <a:pPr lvl="2" eaLnBrk="1" hangingPunct="1"/>
            <a:endParaRPr lang="en-US" smtClean="0"/>
          </a:p>
          <a:p>
            <a:pPr lvl="2" eaLnBrk="1" hangingPunct="1"/>
            <a:endParaRPr lang="en-US" smtClean="0"/>
          </a:p>
          <a:p>
            <a:pPr lvl="2" eaLnBrk="1" hangingPunct="1"/>
            <a:endParaRPr lang="en-US" smtClean="0"/>
          </a:p>
        </p:txBody>
      </p:sp>
      <p:grpSp>
        <p:nvGrpSpPr>
          <p:cNvPr id="26629" name="Group 4"/>
          <p:cNvGrpSpPr>
            <a:grpSpLocks/>
          </p:cNvGrpSpPr>
          <p:nvPr/>
        </p:nvGrpSpPr>
        <p:grpSpPr bwMode="auto">
          <a:xfrm>
            <a:off x="1219200" y="1371600"/>
            <a:ext cx="7010400" cy="304800"/>
            <a:chOff x="0" y="748"/>
            <a:chExt cx="3072" cy="374"/>
          </a:xfrm>
        </p:grpSpPr>
        <p:sp>
          <p:nvSpPr>
            <p:cNvPr id="26633" name="Rectangle 5"/>
            <p:cNvSpPr>
              <a:spLocks noChangeArrowheads="1"/>
            </p:cNvSpPr>
            <p:nvPr/>
          </p:nvSpPr>
          <p:spPr bwMode="auto">
            <a:xfrm>
              <a:off x="0" y="748"/>
              <a:ext cx="3072" cy="37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26634" name="Rectangle 6"/>
            <p:cNvSpPr>
              <a:spLocks noChangeArrowheads="1"/>
            </p:cNvSpPr>
            <p:nvPr/>
          </p:nvSpPr>
          <p:spPr bwMode="auto">
            <a:xfrm>
              <a:off x="0" y="748"/>
              <a:ext cx="3072" cy="37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Aft>
                  <a:spcPct val="0"/>
                </a:spcAft>
                <a:buClrTx/>
                <a:tabLst>
                  <a:tab pos="139700" algn="r"/>
                  <a:tab pos="292100" algn="l"/>
                </a:tabLst>
              </a:pPr>
              <a:r>
                <a:rPr lang="en-US" sz="1200" b="1">
                  <a:solidFill>
                    <a:srgbClr val="5F5F5F"/>
                  </a:solidFill>
                  <a:latin typeface="AvantGarde" pitchFamily="34" charset="0"/>
                </a:rPr>
                <a:t>3      </a:t>
              </a:r>
              <a:r>
                <a:rPr lang="en-US" sz="1200" b="1">
                  <a:solidFill>
                    <a:srgbClr val="0000FF"/>
                  </a:solidFill>
                  <a:latin typeface="Lucida Console" pitchFamily="49" charset="0"/>
                </a:rPr>
                <a:t>import</a:t>
              </a:r>
              <a:r>
                <a:rPr lang="en-US" sz="1200" b="1">
                  <a:solidFill>
                    <a:srgbClr val="000000"/>
                  </a:solidFill>
                  <a:latin typeface="Lucida Console" pitchFamily="49" charset="0"/>
                </a:rPr>
                <a:t> java.util.Scanner;  </a:t>
              </a:r>
              <a:r>
                <a:rPr lang="en-US" sz="1200" b="1">
                  <a:solidFill>
                    <a:srgbClr val="008000"/>
                  </a:solidFill>
                  <a:latin typeface="Lucida Console" pitchFamily="49" charset="0"/>
                </a:rPr>
                <a:t>// program uses class Scanner</a:t>
              </a:r>
              <a:endParaRPr lang="en-US" sz="1200" b="1">
                <a:solidFill>
                  <a:schemeClr val="tx1"/>
                </a:solidFill>
                <a:latin typeface="Courier New" pitchFamily="49" charset="0"/>
              </a:endParaRPr>
            </a:p>
          </p:txBody>
        </p:sp>
      </p:grpSp>
      <p:grpSp>
        <p:nvGrpSpPr>
          <p:cNvPr id="26630" name="Group 7"/>
          <p:cNvGrpSpPr>
            <a:grpSpLocks/>
          </p:cNvGrpSpPr>
          <p:nvPr/>
        </p:nvGrpSpPr>
        <p:grpSpPr bwMode="auto">
          <a:xfrm>
            <a:off x="1219200" y="3733800"/>
            <a:ext cx="7620000" cy="457200"/>
            <a:chOff x="0" y="1870"/>
            <a:chExt cx="3072" cy="374"/>
          </a:xfrm>
        </p:grpSpPr>
        <p:sp>
          <p:nvSpPr>
            <p:cNvPr id="26631" name="Rectangle 8"/>
            <p:cNvSpPr>
              <a:spLocks noChangeArrowheads="1"/>
            </p:cNvSpPr>
            <p:nvPr/>
          </p:nvSpPr>
          <p:spPr bwMode="auto">
            <a:xfrm>
              <a:off x="0" y="1870"/>
              <a:ext cx="3072" cy="37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26632" name="Rectangle 9"/>
            <p:cNvSpPr>
              <a:spLocks noChangeArrowheads="1"/>
            </p:cNvSpPr>
            <p:nvPr/>
          </p:nvSpPr>
          <p:spPr bwMode="auto">
            <a:xfrm>
              <a:off x="0" y="1870"/>
              <a:ext cx="3072" cy="37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Aft>
                  <a:spcPct val="0"/>
                </a:spcAft>
                <a:buClrTx/>
                <a:tabLst>
                  <a:tab pos="139700" algn="r"/>
                  <a:tab pos="292100" algn="l"/>
                </a:tabLst>
              </a:pPr>
              <a:r>
                <a:rPr lang="en-US" sz="1200" b="1">
                  <a:solidFill>
                    <a:schemeClr val="tx1"/>
                  </a:solidFill>
                  <a:latin typeface="Lucida Console" pitchFamily="49" charset="0"/>
                </a:rPr>
                <a:t>5</a:t>
              </a:r>
              <a:r>
                <a:rPr lang="en-US" sz="1200" b="1">
                  <a:solidFill>
                    <a:srgbClr val="0000FF"/>
                  </a:solidFill>
                  <a:latin typeface="Lucida Console" pitchFamily="49" charset="0"/>
                </a:rPr>
                <a:t>   public</a:t>
              </a:r>
              <a:r>
                <a:rPr lang="en-US" sz="1200" b="1">
                  <a:solidFill>
                    <a:schemeClr val="tx1"/>
                  </a:solidFill>
                  <a:latin typeface="Lucida Console" pitchFamily="49" charset="0"/>
                </a:rPr>
                <a:t> </a:t>
              </a:r>
              <a:r>
                <a:rPr lang="en-US" sz="1200" b="1">
                  <a:solidFill>
                    <a:srgbClr val="0000FF"/>
                  </a:solidFill>
                  <a:latin typeface="Lucida Console" pitchFamily="49" charset="0"/>
                </a:rPr>
                <a:t>class</a:t>
              </a:r>
              <a:r>
                <a:rPr lang="en-US" sz="1200" b="1">
                  <a:solidFill>
                    <a:schemeClr val="tx1"/>
                  </a:solidFill>
                  <a:latin typeface="Lucida Console" pitchFamily="49" charset="0"/>
                </a:rPr>
                <a:t> Addition </a:t>
              </a:r>
            </a:p>
            <a:p>
              <a:pPr marL="342900" indent="-342900">
                <a:spcAft>
                  <a:spcPct val="0"/>
                </a:spcAft>
                <a:buClrTx/>
                <a:tabLst>
                  <a:tab pos="139700" algn="r"/>
                  <a:tab pos="292100" algn="l"/>
                </a:tabLst>
              </a:pPr>
              <a:r>
                <a:rPr lang="en-US" sz="1200" b="1">
                  <a:solidFill>
                    <a:srgbClr val="000000"/>
                  </a:solidFill>
                  <a:latin typeface="Lucida Console" pitchFamily="49" charset="0"/>
                </a:rPr>
                <a:t>6	   {</a:t>
              </a:r>
              <a:endParaRPr lang="en-US" sz="1200" b="1">
                <a:solidFill>
                  <a:schemeClr val="tx1"/>
                </a:solidFill>
                <a:latin typeface="Courier New" pitchFamily="49" charset="0"/>
              </a:endParaRPr>
            </a:p>
          </p:txBody>
        </p:sp>
      </p:gr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0E2F8B22-FBAE-4DFD-8652-540A4AE902BE}" type="slidenum">
              <a:rPr lang="en-US" sz="1200">
                <a:solidFill>
                  <a:schemeClr val="tx1"/>
                </a:solidFill>
              </a:rPr>
              <a:pPr eaLnBrk="1" hangingPunct="1"/>
              <a:t>130</a:t>
            </a:fld>
            <a:endParaRPr lang="en-US" sz="1200">
              <a:solidFill>
                <a:schemeClr val="tx1"/>
              </a:solidFill>
            </a:endParaRPr>
          </a:p>
        </p:txBody>
      </p:sp>
      <p:sp>
        <p:nvSpPr>
          <p:cNvPr id="66563" name="Rectangle 2"/>
          <p:cNvSpPr>
            <a:spLocks noGrp="1" noChangeArrowheads="1"/>
          </p:cNvSpPr>
          <p:nvPr>
            <p:ph type="title"/>
          </p:nvPr>
        </p:nvSpPr>
        <p:spPr>
          <a:xfrm>
            <a:off x="7083425" y="152400"/>
            <a:ext cx="2057400" cy="396875"/>
          </a:xfrm>
          <a:noFill/>
        </p:spPr>
        <p:txBody>
          <a:bodyPr/>
          <a:lstStyle/>
          <a:p>
            <a:pPr eaLnBrk="1" hangingPunct="1"/>
            <a:r>
              <a:rPr lang="en-US" smtClean="0"/>
              <a:t>Outline</a:t>
            </a:r>
          </a:p>
        </p:txBody>
      </p:sp>
      <p:sp>
        <p:nvSpPr>
          <p:cNvPr id="66564" name="Rectangle 3"/>
          <p:cNvSpPr>
            <a:spLocks noGrp="1" noChangeArrowheads="1"/>
          </p:cNvSpPr>
          <p:nvPr>
            <p:ph type="body" sz="half" idx="1"/>
          </p:nvPr>
        </p:nvSpPr>
        <p:spPr>
          <a:xfrm>
            <a:off x="7165975" y="1068388"/>
            <a:ext cx="1676400" cy="974725"/>
          </a:xfrm>
          <a:noFill/>
        </p:spPr>
        <p:txBody>
          <a:bodyPr/>
          <a:lstStyle/>
          <a:p>
            <a:pPr marL="0" indent="0" eaLnBrk="1" hangingPunct="1"/>
            <a:r>
              <a:rPr lang="en-US" smtClean="0"/>
              <a:t>VarargsTest</a:t>
            </a:r>
          </a:p>
          <a:p>
            <a:pPr marL="0" indent="0" eaLnBrk="1" hangingPunct="1"/>
            <a:r>
              <a:rPr lang="en-US" smtClean="0"/>
              <a:t>.java</a:t>
            </a:r>
          </a:p>
          <a:p>
            <a:pPr marL="0" indent="0" eaLnBrk="1" hangingPunct="1"/>
            <a:r>
              <a:rPr lang="en-US" sz="1600" b="0" smtClean="0">
                <a:latin typeface="Times New Roman" pitchFamily="18" charset="0"/>
              </a:rPr>
              <a:t>(2 of 2)</a:t>
            </a:r>
          </a:p>
          <a:p>
            <a:pPr marL="0" indent="0" eaLnBrk="1" hangingPunct="1"/>
            <a:r>
              <a:rPr lang="en-US" sz="1600" b="0" smtClean="0">
                <a:latin typeface="Times New Roman" pitchFamily="18" charset="0"/>
              </a:rPr>
              <a:t>Line 29</a:t>
            </a:r>
          </a:p>
          <a:p>
            <a:pPr marL="0" indent="0" eaLnBrk="1" hangingPunct="1"/>
            <a:r>
              <a:rPr lang="en-US" sz="1600" b="0" smtClean="0">
                <a:latin typeface="Times New Roman" pitchFamily="18" charset="0"/>
              </a:rPr>
              <a:t>Line 31</a:t>
            </a:r>
          </a:p>
          <a:p>
            <a:pPr marL="0" indent="0" eaLnBrk="1" hangingPunct="1"/>
            <a:r>
              <a:rPr lang="en-US" sz="1600" b="0" smtClean="0">
                <a:latin typeface="Times New Roman" pitchFamily="18" charset="0"/>
              </a:rPr>
              <a:t>Line 33</a:t>
            </a:r>
          </a:p>
          <a:p>
            <a:pPr marL="0" indent="0" eaLnBrk="1" hangingPunct="1"/>
            <a:r>
              <a:rPr lang="en-US" sz="1600" b="0" smtClean="0">
                <a:latin typeface="Times New Roman" pitchFamily="18" charset="0"/>
              </a:rPr>
              <a:t>Program output</a:t>
            </a:r>
          </a:p>
        </p:txBody>
      </p:sp>
      <p:graphicFrame>
        <p:nvGraphicFramePr>
          <p:cNvPr id="66565" name="Object 6"/>
          <p:cNvGraphicFramePr>
            <a:graphicFrameLocks noChangeAspect="1"/>
          </p:cNvGraphicFramePr>
          <p:nvPr>
            <p:ph sz="half" idx="2"/>
          </p:nvPr>
        </p:nvGraphicFramePr>
        <p:xfrm>
          <a:off x="0" y="4763"/>
          <a:ext cx="7102475" cy="3887787"/>
        </p:xfrm>
        <a:graphic>
          <a:graphicData uri="http://schemas.openxmlformats.org/presentationml/2006/ole">
            <mc:AlternateContent xmlns:mc="http://schemas.openxmlformats.org/markup-compatibility/2006">
              <mc:Choice xmlns:v="urn:schemas-microsoft-com:vml" Requires="v">
                <p:oleObj spid="_x0000_s93189" name="Document" r:id="rId3" imgW="7074123" imgH="3872372" progId="Word.Document.8">
                  <p:embed/>
                </p:oleObj>
              </mc:Choice>
              <mc:Fallback>
                <p:oleObj name="Document" r:id="rId3" imgW="7074123" imgH="3872372"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7102475" cy="3887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566" name="Line 9"/>
          <p:cNvSpPr>
            <a:spLocks noChangeShapeType="1"/>
          </p:cNvSpPr>
          <p:nvPr/>
        </p:nvSpPr>
        <p:spPr bwMode="auto">
          <a:xfrm flipH="1" flipV="1">
            <a:off x="2765425" y="914400"/>
            <a:ext cx="1654175"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66567" name="Text Box 10"/>
          <p:cNvSpPr txBox="1">
            <a:spLocks noChangeArrowheads="1"/>
          </p:cNvSpPr>
          <p:nvPr/>
        </p:nvSpPr>
        <p:spPr bwMode="auto">
          <a:xfrm>
            <a:off x="4419600" y="838200"/>
            <a:ext cx="2514600" cy="590550"/>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Invoke method average with two arguments</a:t>
            </a:r>
          </a:p>
        </p:txBody>
      </p:sp>
      <p:sp>
        <p:nvSpPr>
          <p:cNvPr id="66568" name="Line 12"/>
          <p:cNvSpPr>
            <a:spLocks noChangeShapeType="1"/>
          </p:cNvSpPr>
          <p:nvPr/>
        </p:nvSpPr>
        <p:spPr bwMode="auto">
          <a:xfrm flipH="1" flipV="1">
            <a:off x="2895600" y="1371600"/>
            <a:ext cx="2073275"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66569" name="Text Box 13"/>
          <p:cNvSpPr txBox="1">
            <a:spLocks noChangeArrowheads="1"/>
          </p:cNvSpPr>
          <p:nvPr/>
        </p:nvSpPr>
        <p:spPr bwMode="auto">
          <a:xfrm>
            <a:off x="5029200" y="1828800"/>
            <a:ext cx="2514600" cy="590550"/>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Invoke method average with three arguments</a:t>
            </a:r>
          </a:p>
        </p:txBody>
      </p:sp>
      <p:sp>
        <p:nvSpPr>
          <p:cNvPr id="66570" name="Line 15"/>
          <p:cNvSpPr>
            <a:spLocks noChangeShapeType="1"/>
          </p:cNvSpPr>
          <p:nvPr/>
        </p:nvSpPr>
        <p:spPr bwMode="auto">
          <a:xfrm flipH="1" flipV="1">
            <a:off x="3200400" y="1905000"/>
            <a:ext cx="1311275"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66571" name="Text Box 16"/>
          <p:cNvSpPr txBox="1">
            <a:spLocks noChangeArrowheads="1"/>
          </p:cNvSpPr>
          <p:nvPr/>
        </p:nvSpPr>
        <p:spPr bwMode="auto">
          <a:xfrm>
            <a:off x="3505200" y="3276600"/>
            <a:ext cx="2514600" cy="590550"/>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Invoke method average with four arguments</a:t>
            </a:r>
          </a:p>
        </p:txBody>
      </p:sp>
    </p:spTree>
    <p:extLst>
      <p:ext uri="{BB962C8B-B14F-4D97-AF65-F5344CB8AC3E}">
        <p14:creationId xmlns:p14="http://schemas.microsoft.com/office/powerpoint/2010/main" val="264571165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24DE0430-3225-4772-8BDE-5A66B689F3F1}" type="slidenum">
              <a:rPr lang="en-US" sz="1200">
                <a:solidFill>
                  <a:schemeClr val="tx1"/>
                </a:solidFill>
              </a:rPr>
              <a:pPr eaLnBrk="1" hangingPunct="1"/>
              <a:t>131</a:t>
            </a:fld>
            <a:endParaRPr lang="en-US" sz="1200">
              <a:solidFill>
                <a:schemeClr val="tx1"/>
              </a:solidFill>
            </a:endParaRPr>
          </a:p>
        </p:txBody>
      </p:sp>
      <p:sp>
        <p:nvSpPr>
          <p:cNvPr id="67587" name="Rectangle 2"/>
          <p:cNvSpPr>
            <a:spLocks noGrp="1" noChangeArrowheads="1"/>
          </p:cNvSpPr>
          <p:nvPr>
            <p:ph type="title"/>
          </p:nvPr>
        </p:nvSpPr>
        <p:spPr>
          <a:xfrm>
            <a:off x="912813" y="684213"/>
            <a:ext cx="7772400" cy="914400"/>
          </a:xfrm>
          <a:noFill/>
        </p:spPr>
        <p:txBody>
          <a:bodyPr/>
          <a:lstStyle/>
          <a:p>
            <a:pPr eaLnBrk="1" hangingPunct="1"/>
            <a:r>
              <a:rPr lang="en-US" smtClean="0"/>
              <a:t> Common Programming Error 7.6</a:t>
            </a:r>
          </a:p>
        </p:txBody>
      </p:sp>
      <p:sp>
        <p:nvSpPr>
          <p:cNvPr id="67588" name="Rectangle 3"/>
          <p:cNvSpPr>
            <a:spLocks noGrp="1" noChangeArrowheads="1"/>
          </p:cNvSpPr>
          <p:nvPr>
            <p:ph type="body" idx="1"/>
          </p:nvPr>
        </p:nvSpPr>
        <p:spPr>
          <a:xfrm>
            <a:off x="1141413" y="1754188"/>
            <a:ext cx="7392987" cy="2119312"/>
          </a:xfrm>
          <a:noFill/>
        </p:spPr>
        <p:txBody>
          <a:bodyPr/>
          <a:lstStyle/>
          <a:p>
            <a:pPr marL="0" indent="0" eaLnBrk="1" hangingPunct="1"/>
            <a:r>
              <a:rPr lang="en-US" smtClean="0"/>
              <a:t>Placing an ellipsis in the middle of a method parameter list is a syntax error. An ellipsis may be placed only at the end of the parameter list.</a:t>
            </a:r>
          </a:p>
        </p:txBody>
      </p:sp>
    </p:spTree>
    <p:extLst>
      <p:ext uri="{BB962C8B-B14F-4D97-AF65-F5344CB8AC3E}">
        <p14:creationId xmlns:p14="http://schemas.microsoft.com/office/powerpoint/2010/main" val="125475575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062AE9E2-1B2F-4431-A80C-E7B0721CE860}" type="slidenum">
              <a:rPr lang="en-US" sz="1200">
                <a:solidFill>
                  <a:schemeClr val="tx1"/>
                </a:solidFill>
              </a:rPr>
              <a:pPr eaLnBrk="1" hangingPunct="1"/>
              <a:t>132</a:t>
            </a:fld>
            <a:endParaRPr lang="en-US" sz="1200">
              <a:solidFill>
                <a:schemeClr val="tx1"/>
              </a:solidFill>
            </a:endParaRPr>
          </a:p>
        </p:txBody>
      </p:sp>
      <p:sp>
        <p:nvSpPr>
          <p:cNvPr id="68611" name="Rectangle 2"/>
          <p:cNvSpPr>
            <a:spLocks noGrp="1" noChangeArrowheads="1"/>
          </p:cNvSpPr>
          <p:nvPr>
            <p:ph type="title"/>
          </p:nvPr>
        </p:nvSpPr>
        <p:spPr/>
        <p:txBody>
          <a:bodyPr/>
          <a:lstStyle/>
          <a:p>
            <a:pPr eaLnBrk="1" hangingPunct="1"/>
            <a:r>
              <a:rPr lang="en-US" sz="3200" smtClean="0"/>
              <a:t>7.12 Using Command-Line Arguments</a:t>
            </a:r>
          </a:p>
        </p:txBody>
      </p:sp>
      <p:sp>
        <p:nvSpPr>
          <p:cNvPr id="68612" name="Rectangle 3"/>
          <p:cNvSpPr>
            <a:spLocks noGrp="1" noChangeArrowheads="1"/>
          </p:cNvSpPr>
          <p:nvPr>
            <p:ph type="body" idx="1"/>
          </p:nvPr>
        </p:nvSpPr>
        <p:spPr/>
        <p:txBody>
          <a:bodyPr/>
          <a:lstStyle/>
          <a:p>
            <a:pPr eaLnBrk="1" hangingPunct="1"/>
            <a:r>
              <a:rPr lang="en-US" smtClean="0"/>
              <a:t>Command-line arguments</a:t>
            </a:r>
          </a:p>
          <a:p>
            <a:pPr lvl="1" eaLnBrk="1" hangingPunct="1"/>
            <a:r>
              <a:rPr lang="en-US" smtClean="0"/>
              <a:t>Pass arguments from the command line</a:t>
            </a:r>
          </a:p>
          <a:p>
            <a:pPr lvl="2" eaLnBrk="1" hangingPunct="1"/>
            <a:r>
              <a:rPr lang="en-US" smtClean="0">
                <a:latin typeface="Lucida Console" pitchFamily="49" charset="0"/>
              </a:rPr>
              <a:t>String args[]</a:t>
            </a:r>
          </a:p>
          <a:p>
            <a:pPr lvl="1" eaLnBrk="1" hangingPunct="1"/>
            <a:r>
              <a:rPr lang="en-US" smtClean="0"/>
              <a:t>Appear after the class name in the </a:t>
            </a:r>
            <a:r>
              <a:rPr lang="en-US" smtClean="0">
                <a:latin typeface="Lucida Console" pitchFamily="49" charset="0"/>
              </a:rPr>
              <a:t>java</a:t>
            </a:r>
            <a:r>
              <a:rPr lang="en-US" smtClean="0"/>
              <a:t> command</a:t>
            </a:r>
          </a:p>
          <a:p>
            <a:pPr lvl="2" eaLnBrk="1" hangingPunct="1"/>
            <a:r>
              <a:rPr lang="en-US" smtClean="0">
                <a:latin typeface="Lucida Console" pitchFamily="49" charset="0"/>
              </a:rPr>
              <a:t>java MyClass a b</a:t>
            </a:r>
          </a:p>
          <a:p>
            <a:pPr lvl="1" eaLnBrk="1" hangingPunct="1"/>
            <a:r>
              <a:rPr lang="en-US" smtClean="0"/>
              <a:t>Number of arguments passed in from command line</a:t>
            </a:r>
          </a:p>
          <a:p>
            <a:pPr lvl="2" eaLnBrk="1" hangingPunct="1"/>
            <a:r>
              <a:rPr lang="en-US" smtClean="0">
                <a:latin typeface="Lucida Console" pitchFamily="49" charset="0"/>
              </a:rPr>
              <a:t>args.length</a:t>
            </a:r>
          </a:p>
          <a:p>
            <a:pPr lvl="1" eaLnBrk="1" hangingPunct="1"/>
            <a:r>
              <a:rPr lang="en-US" smtClean="0"/>
              <a:t>First command-line argument</a:t>
            </a:r>
          </a:p>
          <a:p>
            <a:pPr lvl="2" eaLnBrk="1" hangingPunct="1"/>
            <a:r>
              <a:rPr lang="en-US" smtClean="0">
                <a:latin typeface="Lucida Console" pitchFamily="49" charset="0"/>
              </a:rPr>
              <a:t>args[ 0 ]</a:t>
            </a:r>
            <a:endParaRPr lang="en-US" smtClean="0"/>
          </a:p>
          <a:p>
            <a:pPr lvl="1" eaLnBrk="1" hangingPunct="1"/>
            <a:endParaRPr lang="en-US" smtClean="0"/>
          </a:p>
          <a:p>
            <a:pPr lvl="1" eaLnBrk="1" hangingPunct="1"/>
            <a:endParaRPr lang="en-US" smtClean="0"/>
          </a:p>
        </p:txBody>
      </p:sp>
    </p:spTree>
    <p:extLst>
      <p:ext uri="{BB962C8B-B14F-4D97-AF65-F5344CB8AC3E}">
        <p14:creationId xmlns:p14="http://schemas.microsoft.com/office/powerpoint/2010/main" val="287196844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6ED4B0C5-6003-4BCC-B6B8-06C69D2C5622}" type="slidenum">
              <a:rPr lang="en-US" sz="1200">
                <a:solidFill>
                  <a:schemeClr val="tx1"/>
                </a:solidFill>
              </a:rPr>
              <a:pPr eaLnBrk="1" hangingPunct="1"/>
              <a:t>133</a:t>
            </a:fld>
            <a:endParaRPr lang="en-US" sz="1200">
              <a:solidFill>
                <a:schemeClr val="tx1"/>
              </a:solidFill>
            </a:endParaRPr>
          </a:p>
        </p:txBody>
      </p:sp>
      <p:sp>
        <p:nvSpPr>
          <p:cNvPr id="69635" name="Rectangle 2"/>
          <p:cNvSpPr>
            <a:spLocks noGrp="1" noChangeArrowheads="1"/>
          </p:cNvSpPr>
          <p:nvPr>
            <p:ph type="title"/>
          </p:nvPr>
        </p:nvSpPr>
        <p:spPr>
          <a:xfrm>
            <a:off x="7083425" y="152400"/>
            <a:ext cx="2057400" cy="396875"/>
          </a:xfrm>
          <a:noFill/>
        </p:spPr>
        <p:txBody>
          <a:bodyPr/>
          <a:lstStyle/>
          <a:p>
            <a:pPr eaLnBrk="1" hangingPunct="1"/>
            <a:r>
              <a:rPr lang="en-US" smtClean="0"/>
              <a:t>Outline</a:t>
            </a:r>
          </a:p>
        </p:txBody>
      </p:sp>
      <p:sp>
        <p:nvSpPr>
          <p:cNvPr id="69636" name="Rectangle 3"/>
          <p:cNvSpPr>
            <a:spLocks noGrp="1" noChangeArrowheads="1"/>
          </p:cNvSpPr>
          <p:nvPr>
            <p:ph type="body" sz="half" idx="1"/>
          </p:nvPr>
        </p:nvSpPr>
        <p:spPr>
          <a:xfrm>
            <a:off x="7165975" y="1068388"/>
            <a:ext cx="1673225" cy="760412"/>
          </a:xfrm>
          <a:noFill/>
        </p:spPr>
        <p:txBody>
          <a:bodyPr/>
          <a:lstStyle/>
          <a:p>
            <a:pPr marL="0" indent="0" eaLnBrk="1" hangingPunct="1">
              <a:lnSpc>
                <a:spcPct val="80000"/>
              </a:lnSpc>
            </a:pPr>
            <a:r>
              <a:rPr lang="en-US" smtClean="0"/>
              <a:t>InitArray.java</a:t>
            </a:r>
          </a:p>
          <a:p>
            <a:pPr marL="0" indent="0" eaLnBrk="1" hangingPunct="1">
              <a:lnSpc>
                <a:spcPct val="80000"/>
              </a:lnSpc>
            </a:pPr>
            <a:r>
              <a:rPr lang="en-US" sz="1600" b="0" smtClean="0">
                <a:latin typeface="Times New Roman" pitchFamily="18" charset="0"/>
              </a:rPr>
              <a:t>(1 of 2)</a:t>
            </a:r>
          </a:p>
          <a:p>
            <a:pPr marL="0" indent="0" eaLnBrk="1" hangingPunct="1">
              <a:lnSpc>
                <a:spcPct val="80000"/>
              </a:lnSpc>
            </a:pPr>
            <a:r>
              <a:rPr lang="en-US" sz="1600" b="0" smtClean="0">
                <a:latin typeface="Times New Roman" pitchFamily="18" charset="0"/>
              </a:rPr>
              <a:t>Line 6</a:t>
            </a:r>
          </a:p>
          <a:p>
            <a:pPr marL="0" indent="0" eaLnBrk="1" hangingPunct="1">
              <a:lnSpc>
                <a:spcPct val="80000"/>
              </a:lnSpc>
            </a:pPr>
            <a:r>
              <a:rPr lang="en-US" sz="1600" b="0" smtClean="0">
                <a:latin typeface="Times New Roman" pitchFamily="18" charset="0"/>
              </a:rPr>
              <a:t>Line 9</a:t>
            </a:r>
          </a:p>
          <a:p>
            <a:pPr marL="0" indent="0" eaLnBrk="1" hangingPunct="1">
              <a:lnSpc>
                <a:spcPct val="80000"/>
              </a:lnSpc>
            </a:pPr>
            <a:r>
              <a:rPr lang="en-US" sz="1600" b="0" smtClean="0">
                <a:latin typeface="Times New Roman" pitchFamily="18" charset="0"/>
              </a:rPr>
              <a:t>Line 16</a:t>
            </a:r>
          </a:p>
          <a:p>
            <a:pPr marL="0" indent="0" eaLnBrk="1" hangingPunct="1">
              <a:lnSpc>
                <a:spcPct val="80000"/>
              </a:lnSpc>
            </a:pPr>
            <a:r>
              <a:rPr lang="en-US" sz="1600" b="0" smtClean="0">
                <a:latin typeface="Times New Roman" pitchFamily="18" charset="0"/>
              </a:rPr>
              <a:t>Lines 20-21</a:t>
            </a:r>
          </a:p>
          <a:p>
            <a:pPr marL="0" indent="0" eaLnBrk="1" hangingPunct="1">
              <a:lnSpc>
                <a:spcPct val="80000"/>
              </a:lnSpc>
            </a:pPr>
            <a:r>
              <a:rPr lang="en-US" sz="1600" b="0" smtClean="0">
                <a:latin typeface="Times New Roman" pitchFamily="18" charset="0"/>
              </a:rPr>
              <a:t>Lines 24-25</a:t>
            </a:r>
          </a:p>
        </p:txBody>
      </p:sp>
      <p:graphicFrame>
        <p:nvGraphicFramePr>
          <p:cNvPr id="69637" name="Object 6"/>
          <p:cNvGraphicFramePr>
            <a:graphicFrameLocks noChangeAspect="1"/>
          </p:cNvGraphicFramePr>
          <p:nvPr>
            <p:ph sz="half" idx="2"/>
          </p:nvPr>
        </p:nvGraphicFramePr>
        <p:xfrm>
          <a:off x="0" y="3175"/>
          <a:ext cx="7037388" cy="6070600"/>
        </p:xfrm>
        <a:graphic>
          <a:graphicData uri="http://schemas.openxmlformats.org/presentationml/2006/ole">
            <mc:AlternateContent xmlns:mc="http://schemas.openxmlformats.org/markup-compatibility/2006">
              <mc:Choice xmlns:v="urn:schemas-microsoft-com:vml" Requires="v">
                <p:oleObj spid="_x0000_s94213" name="Document" r:id="rId3" imgW="7074123" imgH="6102007" progId="Word.Document.8">
                  <p:embed/>
                </p:oleObj>
              </mc:Choice>
              <mc:Fallback>
                <p:oleObj name="Document" r:id="rId3" imgW="7074123" imgH="6102007"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
                        <a:ext cx="7037388" cy="607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01128" name="Group 8"/>
          <p:cNvGrpSpPr>
            <a:grpSpLocks/>
          </p:cNvGrpSpPr>
          <p:nvPr/>
        </p:nvGrpSpPr>
        <p:grpSpPr bwMode="auto">
          <a:xfrm>
            <a:off x="3276600" y="1219200"/>
            <a:ext cx="2667000" cy="1081088"/>
            <a:chOff x="2304" y="1488"/>
            <a:chExt cx="2016" cy="635"/>
          </a:xfrm>
        </p:grpSpPr>
        <p:sp>
          <p:nvSpPr>
            <p:cNvPr id="69651" name="Line 9"/>
            <p:cNvSpPr>
              <a:spLocks noChangeShapeType="1"/>
            </p:cNvSpPr>
            <p:nvPr/>
          </p:nvSpPr>
          <p:spPr bwMode="auto">
            <a:xfrm flipH="1" flipV="1">
              <a:off x="2688" y="1488"/>
              <a:ext cx="624"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69652" name="Text Box 10"/>
            <p:cNvSpPr txBox="1">
              <a:spLocks noChangeArrowheads="1"/>
            </p:cNvSpPr>
            <p:nvPr/>
          </p:nvSpPr>
          <p:spPr bwMode="auto">
            <a:xfrm>
              <a:off x="2304" y="1776"/>
              <a:ext cx="2016" cy="347"/>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Array </a:t>
              </a:r>
              <a:r>
                <a:rPr lang="en-US">
                  <a:solidFill>
                    <a:schemeClr val="tx1"/>
                  </a:solidFill>
                  <a:latin typeface="Lucida Console" pitchFamily="49" charset="0"/>
                </a:rPr>
                <a:t>args</a:t>
              </a:r>
              <a:r>
                <a:rPr lang="en-US">
                  <a:solidFill>
                    <a:schemeClr val="tx1"/>
                  </a:solidFill>
                  <a:latin typeface="Times New Roman" pitchFamily="18" charset="0"/>
                </a:rPr>
                <a:t> stores command-line arguments</a:t>
              </a:r>
            </a:p>
          </p:txBody>
        </p:sp>
      </p:grpSp>
      <p:grpSp>
        <p:nvGrpSpPr>
          <p:cNvPr id="901131" name="Group 11"/>
          <p:cNvGrpSpPr>
            <a:grpSpLocks/>
          </p:cNvGrpSpPr>
          <p:nvPr/>
        </p:nvGrpSpPr>
        <p:grpSpPr bwMode="auto">
          <a:xfrm>
            <a:off x="2057400" y="1828800"/>
            <a:ext cx="2971800" cy="1081088"/>
            <a:chOff x="2304" y="1488"/>
            <a:chExt cx="2016" cy="635"/>
          </a:xfrm>
        </p:grpSpPr>
        <p:sp>
          <p:nvSpPr>
            <p:cNvPr id="69649" name="Line 12"/>
            <p:cNvSpPr>
              <a:spLocks noChangeShapeType="1"/>
            </p:cNvSpPr>
            <p:nvPr/>
          </p:nvSpPr>
          <p:spPr bwMode="auto">
            <a:xfrm flipH="1" flipV="1">
              <a:off x="2688" y="1488"/>
              <a:ext cx="624"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69650" name="Text Box 13"/>
            <p:cNvSpPr txBox="1">
              <a:spLocks noChangeArrowheads="1"/>
            </p:cNvSpPr>
            <p:nvPr/>
          </p:nvSpPr>
          <p:spPr bwMode="auto">
            <a:xfrm>
              <a:off x="2304" y="1776"/>
              <a:ext cx="2016" cy="347"/>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Check number of arguments passed in from the command line</a:t>
              </a:r>
            </a:p>
          </p:txBody>
        </p:sp>
      </p:grpSp>
      <p:grpSp>
        <p:nvGrpSpPr>
          <p:cNvPr id="901134" name="Group 14"/>
          <p:cNvGrpSpPr>
            <a:grpSpLocks/>
          </p:cNvGrpSpPr>
          <p:nvPr/>
        </p:nvGrpSpPr>
        <p:grpSpPr bwMode="auto">
          <a:xfrm>
            <a:off x="4572000" y="3276600"/>
            <a:ext cx="3200400" cy="836613"/>
            <a:chOff x="2304" y="1488"/>
            <a:chExt cx="2016" cy="491"/>
          </a:xfrm>
        </p:grpSpPr>
        <p:sp>
          <p:nvSpPr>
            <p:cNvPr id="69647" name="Line 15"/>
            <p:cNvSpPr>
              <a:spLocks noChangeShapeType="1"/>
            </p:cNvSpPr>
            <p:nvPr/>
          </p:nvSpPr>
          <p:spPr bwMode="auto">
            <a:xfrm flipH="1" flipV="1">
              <a:off x="2688" y="1488"/>
              <a:ext cx="624"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69648" name="Text Box 16"/>
            <p:cNvSpPr txBox="1">
              <a:spLocks noChangeArrowheads="1"/>
            </p:cNvSpPr>
            <p:nvPr/>
          </p:nvSpPr>
          <p:spPr bwMode="auto">
            <a:xfrm>
              <a:off x="2304" y="1776"/>
              <a:ext cx="2016" cy="203"/>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Obtain first command-line argument</a:t>
              </a:r>
            </a:p>
          </p:txBody>
        </p:sp>
      </p:grpSp>
      <p:grpSp>
        <p:nvGrpSpPr>
          <p:cNvPr id="901137" name="Group 17"/>
          <p:cNvGrpSpPr>
            <a:grpSpLocks/>
          </p:cNvGrpSpPr>
          <p:nvPr/>
        </p:nvGrpSpPr>
        <p:grpSpPr bwMode="auto">
          <a:xfrm>
            <a:off x="4495800" y="4267200"/>
            <a:ext cx="2971800" cy="1079500"/>
            <a:chOff x="2304" y="1488"/>
            <a:chExt cx="2016" cy="634"/>
          </a:xfrm>
        </p:grpSpPr>
        <p:sp>
          <p:nvSpPr>
            <p:cNvPr id="69645" name="Line 18"/>
            <p:cNvSpPr>
              <a:spLocks noChangeShapeType="1"/>
            </p:cNvSpPr>
            <p:nvPr/>
          </p:nvSpPr>
          <p:spPr bwMode="auto">
            <a:xfrm flipH="1" flipV="1">
              <a:off x="2688" y="1488"/>
              <a:ext cx="624"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69646" name="Text Box 19"/>
            <p:cNvSpPr txBox="1">
              <a:spLocks noChangeArrowheads="1"/>
            </p:cNvSpPr>
            <p:nvPr/>
          </p:nvSpPr>
          <p:spPr bwMode="auto">
            <a:xfrm>
              <a:off x="2304" y="1776"/>
              <a:ext cx="2016" cy="346"/>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Obtain second and third command-line arguments</a:t>
              </a:r>
            </a:p>
          </p:txBody>
        </p:sp>
      </p:grpSp>
      <p:grpSp>
        <p:nvGrpSpPr>
          <p:cNvPr id="901140" name="Group 20"/>
          <p:cNvGrpSpPr>
            <a:grpSpLocks/>
          </p:cNvGrpSpPr>
          <p:nvPr/>
        </p:nvGrpSpPr>
        <p:grpSpPr bwMode="auto">
          <a:xfrm>
            <a:off x="5105400" y="5029200"/>
            <a:ext cx="3886200" cy="1136650"/>
            <a:chOff x="2304" y="1488"/>
            <a:chExt cx="2016" cy="598"/>
          </a:xfrm>
        </p:grpSpPr>
        <p:sp>
          <p:nvSpPr>
            <p:cNvPr id="69643" name="Line 21"/>
            <p:cNvSpPr>
              <a:spLocks noChangeShapeType="1"/>
            </p:cNvSpPr>
            <p:nvPr/>
          </p:nvSpPr>
          <p:spPr bwMode="auto">
            <a:xfrm flipH="1" flipV="1">
              <a:off x="2688" y="1488"/>
              <a:ext cx="624"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69644" name="Text Box 22"/>
            <p:cNvSpPr txBox="1">
              <a:spLocks noChangeArrowheads="1"/>
            </p:cNvSpPr>
            <p:nvPr/>
          </p:nvSpPr>
          <p:spPr bwMode="auto">
            <a:xfrm>
              <a:off x="2304" y="1776"/>
              <a:ext cx="2016" cy="310"/>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Calculate the value for each array element based on command-line arguments</a:t>
              </a:r>
            </a:p>
          </p:txBody>
        </p:sp>
      </p:grpSp>
    </p:spTree>
    <p:extLst>
      <p:ext uri="{BB962C8B-B14F-4D97-AF65-F5344CB8AC3E}">
        <p14:creationId xmlns:p14="http://schemas.microsoft.com/office/powerpoint/2010/main" val="239921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01128"/>
                                        </p:tgtEl>
                                        <p:attrNameLst>
                                          <p:attrName>style.visibility</p:attrName>
                                        </p:attrNameLst>
                                      </p:cBhvr>
                                      <p:to>
                                        <p:strVal val="visible"/>
                                      </p:to>
                                    </p:set>
                                  </p:childTnLst>
                                  <p:subTnLst>
                                    <p:set>
                                      <p:cBhvr override="childStyle">
                                        <p:cTn dur="1" fill="hold" display="0" masterRel="nextClick" afterEffect="1"/>
                                        <p:tgtEl>
                                          <p:spTgt spid="901128"/>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01131"/>
                                        </p:tgtEl>
                                        <p:attrNameLst>
                                          <p:attrName>style.visibility</p:attrName>
                                        </p:attrNameLst>
                                      </p:cBhvr>
                                      <p:to>
                                        <p:strVal val="visible"/>
                                      </p:to>
                                    </p:set>
                                  </p:childTnLst>
                                  <p:subTnLst>
                                    <p:set>
                                      <p:cBhvr override="childStyle">
                                        <p:cTn dur="1" fill="hold" display="0" masterRel="nextClick" afterEffect="1"/>
                                        <p:tgtEl>
                                          <p:spTgt spid="901131"/>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901134"/>
                                        </p:tgtEl>
                                        <p:attrNameLst>
                                          <p:attrName>style.visibility</p:attrName>
                                        </p:attrNameLst>
                                      </p:cBhvr>
                                      <p:to>
                                        <p:strVal val="visible"/>
                                      </p:to>
                                    </p:set>
                                  </p:childTnLst>
                                  <p:subTnLst>
                                    <p:set>
                                      <p:cBhvr override="childStyle">
                                        <p:cTn dur="1" fill="hold" display="0" masterRel="nextClick" afterEffect="1"/>
                                        <p:tgtEl>
                                          <p:spTgt spid="901134"/>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901137"/>
                                        </p:tgtEl>
                                        <p:attrNameLst>
                                          <p:attrName>style.visibility</p:attrName>
                                        </p:attrNameLst>
                                      </p:cBhvr>
                                      <p:to>
                                        <p:strVal val="visible"/>
                                      </p:to>
                                    </p:set>
                                  </p:childTnLst>
                                  <p:subTnLst>
                                    <p:set>
                                      <p:cBhvr override="childStyle">
                                        <p:cTn dur="1" fill="hold" display="0" masterRel="nextClick" afterEffect="1"/>
                                        <p:tgtEl>
                                          <p:spTgt spid="901137"/>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901140"/>
                                        </p:tgtEl>
                                        <p:attrNameLst>
                                          <p:attrName>style.visibility</p:attrName>
                                        </p:attrNameLst>
                                      </p:cBhvr>
                                      <p:to>
                                        <p:strVal val="visible"/>
                                      </p:to>
                                    </p:set>
                                  </p:childTnLst>
                                  <p:subTnLst>
                                    <p:set>
                                      <p:cBhvr override="childStyle">
                                        <p:cTn dur="1" fill="hold" display="0" masterRel="nextClick" afterEffect="1"/>
                                        <p:tgtEl>
                                          <p:spTgt spid="90114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ayt Numarası Yer Tutucusu 5"/>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6281768A-D834-45B3-B664-4FCC8D1BEF70}" type="slidenum">
              <a:rPr lang="en-US" sz="1200">
                <a:solidFill>
                  <a:schemeClr val="tx1"/>
                </a:solidFill>
              </a:rPr>
              <a:pPr eaLnBrk="1" hangingPunct="1"/>
              <a:t>134</a:t>
            </a:fld>
            <a:endParaRPr lang="en-US" sz="1200">
              <a:solidFill>
                <a:schemeClr val="tx1"/>
              </a:solidFill>
            </a:endParaRPr>
          </a:p>
        </p:txBody>
      </p:sp>
      <p:sp>
        <p:nvSpPr>
          <p:cNvPr id="70659"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graphicFrame>
        <p:nvGraphicFramePr>
          <p:cNvPr id="70660" name="Object 6"/>
          <p:cNvGraphicFramePr>
            <a:graphicFrameLocks noChangeAspect="1"/>
          </p:cNvGraphicFramePr>
          <p:nvPr>
            <p:ph sz="quarter" idx="2"/>
          </p:nvPr>
        </p:nvGraphicFramePr>
        <p:xfrm>
          <a:off x="0" y="4763"/>
          <a:ext cx="7037388" cy="5510212"/>
        </p:xfrm>
        <a:graphic>
          <a:graphicData uri="http://schemas.openxmlformats.org/presentationml/2006/ole">
            <mc:AlternateContent xmlns:mc="http://schemas.openxmlformats.org/markup-compatibility/2006">
              <mc:Choice xmlns:v="urn:schemas-microsoft-com:vml" Requires="v">
                <p:oleObj spid="_x0000_s95237" name="Document" r:id="rId3" imgW="7074123" imgH="5538844" progId="Word.Document.8">
                  <p:embed/>
                </p:oleObj>
              </mc:Choice>
              <mc:Fallback>
                <p:oleObj name="Document" r:id="rId3" imgW="7074123" imgH="553884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7037388" cy="551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61" name="Rectangle 3"/>
          <p:cNvSpPr>
            <a:spLocks noGrp="1" noChangeArrowheads="1"/>
          </p:cNvSpPr>
          <p:nvPr>
            <p:ph type="body" sz="half" idx="4294967295"/>
          </p:nvPr>
        </p:nvSpPr>
        <p:spPr>
          <a:xfrm>
            <a:off x="7165975" y="1068388"/>
            <a:ext cx="1676400" cy="1200150"/>
          </a:xfrm>
          <a:noFill/>
        </p:spPr>
        <p:txBody>
          <a:bodyPr/>
          <a:lstStyle/>
          <a:p>
            <a:pPr marL="0" indent="0" eaLnBrk="1" hangingPunct="1"/>
            <a:r>
              <a:rPr lang="en-US" smtClean="0"/>
              <a:t>InitArray.java</a:t>
            </a:r>
          </a:p>
          <a:p>
            <a:pPr marL="0" indent="0" eaLnBrk="1" hangingPunct="1"/>
            <a:r>
              <a:rPr lang="en-US" sz="1600" b="0" smtClean="0">
                <a:latin typeface="Times New Roman" pitchFamily="18" charset="0"/>
              </a:rPr>
              <a:t>(2 of 2)</a:t>
            </a:r>
          </a:p>
          <a:p>
            <a:pPr marL="0" indent="0" eaLnBrk="1" hangingPunct="1"/>
            <a:r>
              <a:rPr lang="en-US" sz="1600" b="0" smtClean="0">
                <a:latin typeface="Times New Roman" pitchFamily="18" charset="0"/>
              </a:rPr>
              <a:t>Program output</a:t>
            </a:r>
          </a:p>
        </p:txBody>
      </p:sp>
      <p:grpSp>
        <p:nvGrpSpPr>
          <p:cNvPr id="902155" name="Group 11"/>
          <p:cNvGrpSpPr>
            <a:grpSpLocks/>
          </p:cNvGrpSpPr>
          <p:nvPr/>
        </p:nvGrpSpPr>
        <p:grpSpPr bwMode="auto">
          <a:xfrm>
            <a:off x="762000" y="1371600"/>
            <a:ext cx="3200400" cy="836613"/>
            <a:chOff x="2304" y="1488"/>
            <a:chExt cx="2016" cy="491"/>
          </a:xfrm>
        </p:grpSpPr>
        <p:sp>
          <p:nvSpPr>
            <p:cNvPr id="70669" name="Line 12"/>
            <p:cNvSpPr>
              <a:spLocks noChangeShapeType="1"/>
            </p:cNvSpPr>
            <p:nvPr/>
          </p:nvSpPr>
          <p:spPr bwMode="auto">
            <a:xfrm flipH="1" flipV="1">
              <a:off x="2688" y="1488"/>
              <a:ext cx="624"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70670" name="Text Box 13"/>
            <p:cNvSpPr txBox="1">
              <a:spLocks noChangeArrowheads="1"/>
            </p:cNvSpPr>
            <p:nvPr/>
          </p:nvSpPr>
          <p:spPr bwMode="auto">
            <a:xfrm>
              <a:off x="2304" y="1776"/>
              <a:ext cx="2016" cy="203"/>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Missing command-line arguments</a:t>
              </a:r>
            </a:p>
          </p:txBody>
        </p:sp>
      </p:grpSp>
      <p:grpSp>
        <p:nvGrpSpPr>
          <p:cNvPr id="902158" name="Group 14"/>
          <p:cNvGrpSpPr>
            <a:grpSpLocks/>
          </p:cNvGrpSpPr>
          <p:nvPr/>
        </p:nvGrpSpPr>
        <p:grpSpPr bwMode="auto">
          <a:xfrm>
            <a:off x="1295400" y="2133600"/>
            <a:ext cx="3200400" cy="1079500"/>
            <a:chOff x="2304" y="1488"/>
            <a:chExt cx="2016" cy="634"/>
          </a:xfrm>
        </p:grpSpPr>
        <p:sp>
          <p:nvSpPr>
            <p:cNvPr id="70667" name="Line 15"/>
            <p:cNvSpPr>
              <a:spLocks noChangeShapeType="1"/>
            </p:cNvSpPr>
            <p:nvPr/>
          </p:nvSpPr>
          <p:spPr bwMode="auto">
            <a:xfrm flipH="1" flipV="1">
              <a:off x="2688" y="1488"/>
              <a:ext cx="624"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70668" name="Text Box 16"/>
            <p:cNvSpPr txBox="1">
              <a:spLocks noChangeArrowheads="1"/>
            </p:cNvSpPr>
            <p:nvPr/>
          </p:nvSpPr>
          <p:spPr bwMode="auto">
            <a:xfrm>
              <a:off x="2304" y="1776"/>
              <a:ext cx="2016" cy="346"/>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Three command-line arguments are </a:t>
              </a:r>
              <a:r>
                <a:rPr lang="en-US">
                  <a:solidFill>
                    <a:schemeClr val="tx1"/>
                  </a:solidFill>
                  <a:latin typeface="Lucida Console" pitchFamily="49" charset="0"/>
                </a:rPr>
                <a:t>5</a:t>
              </a:r>
              <a:r>
                <a:rPr lang="en-US">
                  <a:solidFill>
                    <a:schemeClr val="tx1"/>
                  </a:solidFill>
                  <a:latin typeface="Times New Roman" pitchFamily="18" charset="0"/>
                </a:rPr>
                <a:t>, </a:t>
              </a:r>
              <a:r>
                <a:rPr lang="en-US">
                  <a:solidFill>
                    <a:schemeClr val="tx1"/>
                  </a:solidFill>
                  <a:latin typeface="Lucida Console" pitchFamily="49" charset="0"/>
                </a:rPr>
                <a:t>0</a:t>
              </a:r>
              <a:r>
                <a:rPr lang="en-US">
                  <a:solidFill>
                    <a:schemeClr val="tx1"/>
                  </a:solidFill>
                  <a:latin typeface="Times New Roman" pitchFamily="18" charset="0"/>
                </a:rPr>
                <a:t> and </a:t>
              </a:r>
              <a:r>
                <a:rPr lang="en-US">
                  <a:solidFill>
                    <a:schemeClr val="tx1"/>
                  </a:solidFill>
                  <a:latin typeface="Lucida Console" pitchFamily="49" charset="0"/>
                </a:rPr>
                <a:t>4</a:t>
              </a:r>
            </a:p>
          </p:txBody>
        </p:sp>
      </p:grpSp>
      <p:grpSp>
        <p:nvGrpSpPr>
          <p:cNvPr id="902161" name="Group 17"/>
          <p:cNvGrpSpPr>
            <a:grpSpLocks/>
          </p:cNvGrpSpPr>
          <p:nvPr/>
        </p:nvGrpSpPr>
        <p:grpSpPr bwMode="auto">
          <a:xfrm>
            <a:off x="1371600" y="3581400"/>
            <a:ext cx="3200400" cy="1079500"/>
            <a:chOff x="2304" y="1488"/>
            <a:chExt cx="2016" cy="634"/>
          </a:xfrm>
        </p:grpSpPr>
        <p:sp>
          <p:nvSpPr>
            <p:cNvPr id="70665" name="Line 18"/>
            <p:cNvSpPr>
              <a:spLocks noChangeShapeType="1"/>
            </p:cNvSpPr>
            <p:nvPr/>
          </p:nvSpPr>
          <p:spPr bwMode="auto">
            <a:xfrm flipH="1" flipV="1">
              <a:off x="2688" y="1488"/>
              <a:ext cx="624"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70666" name="Text Box 19"/>
            <p:cNvSpPr txBox="1">
              <a:spLocks noChangeArrowheads="1"/>
            </p:cNvSpPr>
            <p:nvPr/>
          </p:nvSpPr>
          <p:spPr bwMode="auto">
            <a:xfrm>
              <a:off x="2304" y="1776"/>
              <a:ext cx="2016" cy="346"/>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Three command-line arguments are </a:t>
              </a:r>
              <a:r>
                <a:rPr lang="en-US">
                  <a:solidFill>
                    <a:schemeClr val="tx1"/>
                  </a:solidFill>
                  <a:latin typeface="Lucida Console" pitchFamily="49" charset="0"/>
                </a:rPr>
                <a:t>10</a:t>
              </a:r>
              <a:r>
                <a:rPr lang="en-US">
                  <a:solidFill>
                    <a:schemeClr val="tx1"/>
                  </a:solidFill>
                  <a:latin typeface="Times New Roman" pitchFamily="18" charset="0"/>
                </a:rPr>
                <a:t>, </a:t>
              </a:r>
              <a:r>
                <a:rPr lang="en-US">
                  <a:solidFill>
                    <a:schemeClr val="tx1"/>
                  </a:solidFill>
                  <a:latin typeface="Lucida Console" pitchFamily="49" charset="0"/>
                </a:rPr>
                <a:t>1</a:t>
              </a:r>
              <a:r>
                <a:rPr lang="en-US">
                  <a:solidFill>
                    <a:schemeClr val="tx1"/>
                  </a:solidFill>
                  <a:latin typeface="Times New Roman" pitchFamily="18" charset="0"/>
                </a:rPr>
                <a:t> and </a:t>
              </a:r>
              <a:r>
                <a:rPr lang="en-US">
                  <a:solidFill>
                    <a:schemeClr val="tx1"/>
                  </a:solidFill>
                  <a:latin typeface="Lucida Console" pitchFamily="49" charset="0"/>
                </a:rPr>
                <a:t>2</a:t>
              </a:r>
            </a:p>
          </p:txBody>
        </p:sp>
      </p:grpSp>
    </p:spTree>
    <p:extLst>
      <p:ext uri="{BB962C8B-B14F-4D97-AF65-F5344CB8AC3E}">
        <p14:creationId xmlns:p14="http://schemas.microsoft.com/office/powerpoint/2010/main" val="291140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02155"/>
                                        </p:tgtEl>
                                        <p:attrNameLst>
                                          <p:attrName>style.visibility</p:attrName>
                                        </p:attrNameLst>
                                      </p:cBhvr>
                                      <p:to>
                                        <p:strVal val="visible"/>
                                      </p:to>
                                    </p:set>
                                  </p:childTnLst>
                                  <p:subTnLst>
                                    <p:set>
                                      <p:cBhvr override="childStyle">
                                        <p:cTn dur="1" fill="hold" display="0" masterRel="nextClick" afterEffect="1"/>
                                        <p:tgtEl>
                                          <p:spTgt spid="902155"/>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02158"/>
                                        </p:tgtEl>
                                        <p:attrNameLst>
                                          <p:attrName>style.visibility</p:attrName>
                                        </p:attrNameLst>
                                      </p:cBhvr>
                                      <p:to>
                                        <p:strVal val="visible"/>
                                      </p:to>
                                    </p:set>
                                  </p:childTnLst>
                                  <p:subTnLst>
                                    <p:set>
                                      <p:cBhvr override="childStyle">
                                        <p:cTn dur="1" fill="hold" display="0" masterRel="nextClick" afterEffect="1"/>
                                        <p:tgtEl>
                                          <p:spTgt spid="902158"/>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902161"/>
                                        </p:tgtEl>
                                        <p:attrNameLst>
                                          <p:attrName>style.visibility</p:attrName>
                                        </p:attrNameLst>
                                      </p:cBhvr>
                                      <p:to>
                                        <p:strVal val="visible"/>
                                      </p:to>
                                    </p:set>
                                  </p:childTnLst>
                                  <p:subTnLst>
                                    <p:set>
                                      <p:cBhvr override="childStyle">
                                        <p:cTn dur="1" fill="hold" display="0" masterRel="nextClick" afterEffect="1"/>
                                        <p:tgtEl>
                                          <p:spTgt spid="9021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445F50D1-2962-468E-B57B-7E2D3397D6AF}" type="slidenum">
              <a:rPr lang="en-US" sz="1200">
                <a:solidFill>
                  <a:schemeClr val="tx1"/>
                </a:solidFill>
              </a:rPr>
              <a:pPr eaLnBrk="1" hangingPunct="1"/>
              <a:t>135</a:t>
            </a:fld>
            <a:endParaRPr lang="en-US" sz="1200">
              <a:solidFill>
                <a:schemeClr val="tx1"/>
              </a:solidFill>
            </a:endParaRPr>
          </a:p>
        </p:txBody>
      </p:sp>
      <p:sp>
        <p:nvSpPr>
          <p:cNvPr id="14339" name="Rectangle 2"/>
          <p:cNvSpPr>
            <a:spLocks noGrp="1" noChangeArrowheads="1"/>
          </p:cNvSpPr>
          <p:nvPr>
            <p:ph type="title"/>
          </p:nvPr>
        </p:nvSpPr>
        <p:spPr>
          <a:noFill/>
        </p:spPr>
        <p:txBody>
          <a:bodyPr/>
          <a:lstStyle/>
          <a:p>
            <a:pPr eaLnBrk="1" hangingPunct="1"/>
            <a:r>
              <a:rPr lang="en-US" b="0" smtClean="0"/>
              <a:t>8.2  </a:t>
            </a:r>
            <a:r>
              <a:rPr lang="en-US" smtClean="0"/>
              <a:t>Time Class Case Study </a:t>
            </a:r>
          </a:p>
        </p:txBody>
      </p:sp>
      <p:sp>
        <p:nvSpPr>
          <p:cNvPr id="14340" name="Rectangle 3"/>
          <p:cNvSpPr>
            <a:spLocks noGrp="1" noChangeArrowheads="1"/>
          </p:cNvSpPr>
          <p:nvPr>
            <p:ph type="body" idx="1"/>
          </p:nvPr>
        </p:nvSpPr>
        <p:spPr/>
        <p:txBody>
          <a:bodyPr/>
          <a:lstStyle/>
          <a:p>
            <a:pPr eaLnBrk="1" hangingPunct="1"/>
            <a:r>
              <a:rPr lang="en-US" smtClean="0">
                <a:latin typeface="Courier New" pitchFamily="49" charset="0"/>
              </a:rPr>
              <a:t>public</a:t>
            </a:r>
            <a:r>
              <a:rPr lang="en-US" smtClean="0"/>
              <a:t> services (or </a:t>
            </a:r>
            <a:r>
              <a:rPr lang="en-US" smtClean="0">
                <a:latin typeface="Courier New" pitchFamily="49" charset="0"/>
              </a:rPr>
              <a:t>public</a:t>
            </a:r>
            <a:r>
              <a:rPr lang="en-US" smtClean="0"/>
              <a:t> interface)</a:t>
            </a:r>
          </a:p>
          <a:p>
            <a:pPr lvl="1" eaLnBrk="1" hangingPunct="1"/>
            <a:r>
              <a:rPr lang="en-US" smtClean="0">
                <a:latin typeface="Courier New" pitchFamily="49" charset="0"/>
              </a:rPr>
              <a:t>public</a:t>
            </a:r>
            <a:r>
              <a:rPr lang="en-US" smtClean="0"/>
              <a:t> methods available for a client to use</a:t>
            </a:r>
          </a:p>
          <a:p>
            <a:pPr eaLnBrk="1" hangingPunct="1"/>
            <a:r>
              <a:rPr lang="en-US" smtClean="0"/>
              <a:t>If a class does not define a constructor the compiler will provide a default constructor</a:t>
            </a:r>
          </a:p>
          <a:p>
            <a:pPr eaLnBrk="1" hangingPunct="1"/>
            <a:r>
              <a:rPr lang="en-US" smtClean="0"/>
              <a:t>Instance variables</a:t>
            </a:r>
          </a:p>
          <a:p>
            <a:pPr lvl="1" eaLnBrk="1" hangingPunct="1"/>
            <a:r>
              <a:rPr lang="en-US" smtClean="0"/>
              <a:t>Can be initialized when they are declared or in a constructor</a:t>
            </a:r>
          </a:p>
          <a:p>
            <a:pPr lvl="1" eaLnBrk="1" hangingPunct="1"/>
            <a:r>
              <a:rPr lang="en-US" smtClean="0"/>
              <a:t>Should maintain consistent (valid) values</a:t>
            </a:r>
          </a:p>
          <a:p>
            <a:pPr lvl="1" eaLnBrk="1" hangingPunct="1"/>
            <a:endParaRPr lang="en-US" smtClean="0"/>
          </a:p>
        </p:txBody>
      </p:sp>
    </p:spTree>
    <p:extLst>
      <p:ext uri="{BB962C8B-B14F-4D97-AF65-F5344CB8AC3E}">
        <p14:creationId xmlns:p14="http://schemas.microsoft.com/office/powerpoint/2010/main" val="82910495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34EC6A14-28A0-4FCC-921C-D2A32159DD28}" type="slidenum">
              <a:rPr lang="en-US" sz="1200">
                <a:solidFill>
                  <a:schemeClr val="tx1"/>
                </a:solidFill>
              </a:rPr>
              <a:pPr eaLnBrk="1" hangingPunct="1"/>
              <a:t>136</a:t>
            </a:fld>
            <a:endParaRPr lang="en-US" sz="1200">
              <a:solidFill>
                <a:schemeClr val="tx1"/>
              </a:solidFill>
            </a:endParaRPr>
          </a:p>
        </p:txBody>
      </p:sp>
      <p:sp>
        <p:nvSpPr>
          <p:cNvPr id="15363" name="Rectangle 2"/>
          <p:cNvSpPr>
            <a:spLocks noGrp="1" noChangeArrowheads="1"/>
          </p:cNvSpPr>
          <p:nvPr>
            <p:ph type="title"/>
          </p:nvPr>
        </p:nvSpPr>
        <p:spPr>
          <a:xfrm>
            <a:off x="912813" y="684213"/>
            <a:ext cx="7543800" cy="914400"/>
          </a:xfrm>
          <a:noFill/>
        </p:spPr>
        <p:txBody>
          <a:bodyPr/>
          <a:lstStyle/>
          <a:p>
            <a:pPr eaLnBrk="1" hangingPunct="1"/>
            <a:r>
              <a:rPr lang="en-US" sz="3200" smtClean="0"/>
              <a:t>Software Engineering Observation 8.1</a:t>
            </a:r>
          </a:p>
        </p:txBody>
      </p:sp>
      <p:sp>
        <p:nvSpPr>
          <p:cNvPr id="15364" name="Rectangle 3"/>
          <p:cNvSpPr>
            <a:spLocks noGrp="1" noChangeArrowheads="1"/>
          </p:cNvSpPr>
          <p:nvPr>
            <p:ph type="body" idx="1"/>
          </p:nvPr>
        </p:nvSpPr>
        <p:spPr>
          <a:xfrm>
            <a:off x="1141413" y="2025650"/>
            <a:ext cx="7834312" cy="2012950"/>
          </a:xfrm>
          <a:noFill/>
        </p:spPr>
        <p:txBody>
          <a:bodyPr/>
          <a:lstStyle/>
          <a:p>
            <a:pPr marL="0" indent="0" eaLnBrk="1" hangingPunct="1"/>
            <a:r>
              <a:rPr lang="en-US" smtClean="0">
                <a:cs typeface="Times New Roman" pitchFamily="18" charset="0"/>
              </a:rPr>
              <a:t>Methods that modify the values of </a:t>
            </a:r>
            <a:r>
              <a:rPr lang="en-US" sz="2400" smtClean="0">
                <a:latin typeface="Lucida Console" pitchFamily="49" charset="0"/>
                <a:ea typeface="LucidaSansTypewriter" pitchFamily="49" charset="0"/>
                <a:cs typeface="Lucida Console" pitchFamily="49" charset="0"/>
              </a:rPr>
              <a:t>private</a:t>
            </a:r>
            <a:r>
              <a:rPr lang="en-US" smtClean="0">
                <a:cs typeface="Times New Roman" pitchFamily="18" charset="0"/>
              </a:rPr>
              <a:t> variables should verify that the intended new values are proper. If they are not, the set methods should place the </a:t>
            </a:r>
            <a:r>
              <a:rPr lang="en-US" sz="2400" smtClean="0">
                <a:latin typeface="Lucida Console" pitchFamily="49" charset="0"/>
              </a:rPr>
              <a:t>private</a:t>
            </a:r>
            <a:r>
              <a:rPr lang="en-US" smtClean="0">
                <a:cs typeface="Times New Roman" pitchFamily="18" charset="0"/>
              </a:rPr>
              <a:t> variables into an appropriate consistent state.</a:t>
            </a:r>
            <a:r>
              <a:rPr lang="en-US" smtClean="0"/>
              <a:t> </a:t>
            </a:r>
          </a:p>
        </p:txBody>
      </p:sp>
    </p:spTree>
    <p:extLst>
      <p:ext uri="{BB962C8B-B14F-4D97-AF65-F5344CB8AC3E}">
        <p14:creationId xmlns:p14="http://schemas.microsoft.com/office/powerpoint/2010/main" val="42849344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22630534-CB17-49D2-83D0-38ED0B6472AE}" type="slidenum">
              <a:rPr lang="en-US" sz="1200">
                <a:solidFill>
                  <a:schemeClr val="tx1"/>
                </a:solidFill>
              </a:rPr>
              <a:pPr eaLnBrk="1" hangingPunct="1"/>
              <a:t>137</a:t>
            </a:fld>
            <a:endParaRPr lang="en-US" sz="1200">
              <a:solidFill>
                <a:schemeClr val="tx1"/>
              </a:solidFill>
            </a:endParaRPr>
          </a:p>
        </p:txBody>
      </p:sp>
      <p:sp>
        <p:nvSpPr>
          <p:cNvPr id="16387"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16388" name="Rectangle 3"/>
          <p:cNvSpPr>
            <a:spLocks noGrp="1" noChangeArrowheads="1"/>
          </p:cNvSpPr>
          <p:nvPr>
            <p:ph type="body" sz="half" idx="1"/>
          </p:nvPr>
        </p:nvSpPr>
        <p:spPr>
          <a:xfrm>
            <a:off x="7165975" y="1068388"/>
            <a:ext cx="1981200" cy="752475"/>
          </a:xfrm>
          <a:noFill/>
        </p:spPr>
        <p:txBody>
          <a:bodyPr/>
          <a:lstStyle/>
          <a:p>
            <a:pPr marL="0" indent="0" eaLnBrk="1" hangingPunct="1"/>
            <a:r>
              <a:rPr lang="en-US" smtClean="0"/>
              <a:t>Time1.java</a:t>
            </a:r>
          </a:p>
          <a:p>
            <a:pPr marL="0" indent="0" eaLnBrk="1" hangingPunct="1"/>
            <a:r>
              <a:rPr lang="en-US" sz="1600" b="0" smtClean="0">
                <a:latin typeface="Times New Roman" pitchFamily="18" charset="0"/>
              </a:rPr>
              <a:t>(1 of 2)</a:t>
            </a:r>
          </a:p>
        </p:txBody>
      </p:sp>
      <p:graphicFrame>
        <p:nvGraphicFramePr>
          <p:cNvPr id="16389" name="Object 4"/>
          <p:cNvGraphicFramePr>
            <a:graphicFrameLocks noChangeAspect="1"/>
          </p:cNvGraphicFramePr>
          <p:nvPr>
            <p:ph sz="half" idx="2"/>
          </p:nvPr>
        </p:nvGraphicFramePr>
        <p:xfrm>
          <a:off x="0" y="4763"/>
          <a:ext cx="7129463" cy="4327525"/>
        </p:xfrm>
        <a:graphic>
          <a:graphicData uri="http://schemas.openxmlformats.org/presentationml/2006/ole">
            <mc:AlternateContent xmlns:mc="http://schemas.openxmlformats.org/markup-compatibility/2006">
              <mc:Choice xmlns:v="urn:schemas-microsoft-com:vml" Requires="v">
                <p:oleObj spid="_x0000_s96260" name="Document" r:id="rId3" imgW="7078087" imgH="4297082" progId="Word.Document.8">
                  <p:embed/>
                </p:oleObj>
              </mc:Choice>
              <mc:Fallback>
                <p:oleObj name="Document" r:id="rId3" imgW="7078087" imgH="4297082"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7129463" cy="432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7157" name="Text Box 5"/>
          <p:cNvSpPr txBox="1">
            <a:spLocks noChangeArrowheads="1"/>
          </p:cNvSpPr>
          <p:nvPr/>
        </p:nvSpPr>
        <p:spPr bwMode="auto">
          <a:xfrm>
            <a:off x="3582988" y="533400"/>
            <a:ext cx="2589212"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b="1">
                <a:solidFill>
                  <a:schemeClr val="tx1"/>
                </a:solidFill>
                <a:latin typeface="Courier New" pitchFamily="49" charset="0"/>
                <a:ea typeface="Times New Roman" pitchFamily="18" charset="0"/>
                <a:cs typeface="AGaramond" pitchFamily="18" charset="0"/>
              </a:rPr>
              <a:t>private</a:t>
            </a:r>
            <a:r>
              <a:rPr lang="en-US">
                <a:solidFill>
                  <a:schemeClr val="tx1"/>
                </a:solidFill>
                <a:latin typeface="Times New Roman" pitchFamily="18" charset="0"/>
                <a:ea typeface="Times New Roman" pitchFamily="18" charset="0"/>
                <a:cs typeface="AGaramond" pitchFamily="18" charset="0"/>
              </a:rPr>
              <a:t> instance variables</a:t>
            </a:r>
          </a:p>
        </p:txBody>
      </p:sp>
      <p:sp>
        <p:nvSpPr>
          <p:cNvPr id="817158" name="Line 6"/>
          <p:cNvSpPr>
            <a:spLocks noChangeShapeType="1"/>
          </p:cNvSpPr>
          <p:nvPr/>
        </p:nvSpPr>
        <p:spPr bwMode="auto">
          <a:xfrm flipH="1">
            <a:off x="2133600" y="685800"/>
            <a:ext cx="1447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817159" name="Text Box 7"/>
          <p:cNvSpPr txBox="1">
            <a:spLocks noChangeArrowheads="1"/>
          </p:cNvSpPr>
          <p:nvPr/>
        </p:nvSpPr>
        <p:spPr bwMode="auto">
          <a:xfrm>
            <a:off x="4953000" y="2514600"/>
            <a:ext cx="32004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Declare </a:t>
            </a:r>
            <a:r>
              <a:rPr lang="en-US" b="1">
                <a:solidFill>
                  <a:schemeClr val="tx1"/>
                </a:solidFill>
                <a:latin typeface="Courier New" pitchFamily="49" charset="0"/>
                <a:ea typeface="Times New Roman" pitchFamily="18" charset="0"/>
                <a:cs typeface="AGaramond" pitchFamily="18" charset="0"/>
              </a:rPr>
              <a:t>public</a:t>
            </a:r>
            <a:r>
              <a:rPr lang="en-US">
                <a:solidFill>
                  <a:schemeClr val="tx1"/>
                </a:solidFill>
                <a:latin typeface="Times New Roman" pitchFamily="18" charset="0"/>
                <a:ea typeface="Times New Roman" pitchFamily="18" charset="0"/>
                <a:cs typeface="AGaramond" pitchFamily="18" charset="0"/>
              </a:rPr>
              <a:t> method </a:t>
            </a:r>
            <a:r>
              <a:rPr lang="en-US" b="1">
                <a:solidFill>
                  <a:schemeClr val="tx1"/>
                </a:solidFill>
                <a:latin typeface="Courier New" pitchFamily="49" charset="0"/>
                <a:ea typeface="Times New Roman" pitchFamily="18" charset="0"/>
                <a:cs typeface="AGaramond" pitchFamily="18" charset="0"/>
              </a:rPr>
              <a:t>setTime</a:t>
            </a:r>
          </a:p>
        </p:txBody>
      </p:sp>
      <p:sp>
        <p:nvSpPr>
          <p:cNvPr id="817160" name="Line 8"/>
          <p:cNvSpPr>
            <a:spLocks noChangeShapeType="1"/>
          </p:cNvSpPr>
          <p:nvPr/>
        </p:nvSpPr>
        <p:spPr bwMode="auto">
          <a:xfrm flipH="1">
            <a:off x="4191000" y="25908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817161" name="Text Box 9"/>
          <p:cNvSpPr txBox="1">
            <a:spLocks noChangeArrowheads="1"/>
          </p:cNvSpPr>
          <p:nvPr/>
        </p:nvSpPr>
        <p:spPr bwMode="auto">
          <a:xfrm>
            <a:off x="3048000" y="4419600"/>
            <a:ext cx="3505200" cy="590550"/>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Validate parameter values before setting instance variables</a:t>
            </a:r>
          </a:p>
        </p:txBody>
      </p:sp>
      <p:sp>
        <p:nvSpPr>
          <p:cNvPr id="817162" name="Line 10"/>
          <p:cNvSpPr>
            <a:spLocks noChangeShapeType="1"/>
          </p:cNvSpPr>
          <p:nvPr/>
        </p:nvSpPr>
        <p:spPr bwMode="auto">
          <a:xfrm flipH="1" flipV="1">
            <a:off x="2819400" y="3733800"/>
            <a:ext cx="228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1094740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7158"/>
                                        </p:tgtEl>
                                        <p:attrNameLst>
                                          <p:attrName>style.visibility</p:attrName>
                                        </p:attrNameLst>
                                      </p:cBhvr>
                                      <p:to>
                                        <p:strVal val="visible"/>
                                      </p:to>
                                    </p:set>
                                  </p:childTnLst>
                                  <p:subTnLst>
                                    <p:set>
                                      <p:cBhvr override="childStyle">
                                        <p:cTn dur="1" fill="hold" display="0" masterRel="nextClick" afterEffect="1"/>
                                        <p:tgtEl>
                                          <p:spTgt spid="817158"/>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817157"/>
                                        </p:tgtEl>
                                        <p:attrNameLst>
                                          <p:attrName>style.visibility</p:attrName>
                                        </p:attrNameLst>
                                      </p:cBhvr>
                                      <p:to>
                                        <p:strVal val="visible"/>
                                      </p:to>
                                    </p:set>
                                  </p:childTnLst>
                                  <p:subTnLst>
                                    <p:set>
                                      <p:cBhvr override="childStyle">
                                        <p:cTn dur="1" fill="hold" display="0" masterRel="nextClick" afterEffect="1"/>
                                        <p:tgtEl>
                                          <p:spTgt spid="817157"/>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7159"/>
                                        </p:tgtEl>
                                        <p:attrNameLst>
                                          <p:attrName>style.visibility</p:attrName>
                                        </p:attrNameLst>
                                      </p:cBhvr>
                                      <p:to>
                                        <p:strVal val="visible"/>
                                      </p:to>
                                    </p:set>
                                  </p:childTnLst>
                                  <p:subTnLst>
                                    <p:set>
                                      <p:cBhvr override="childStyle">
                                        <p:cTn dur="1" fill="hold" display="0" masterRel="nextClick" afterEffect="1"/>
                                        <p:tgtEl>
                                          <p:spTgt spid="817159"/>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817160"/>
                                        </p:tgtEl>
                                        <p:attrNameLst>
                                          <p:attrName>style.visibility</p:attrName>
                                        </p:attrNameLst>
                                      </p:cBhvr>
                                      <p:to>
                                        <p:strVal val="visible"/>
                                      </p:to>
                                    </p:set>
                                  </p:childTnLst>
                                  <p:subTnLst>
                                    <p:set>
                                      <p:cBhvr override="childStyle">
                                        <p:cTn dur="1" fill="hold" display="0" masterRel="nextClick" afterEffect="1"/>
                                        <p:tgtEl>
                                          <p:spTgt spid="817160"/>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7161"/>
                                        </p:tgtEl>
                                        <p:attrNameLst>
                                          <p:attrName>style.visibility</p:attrName>
                                        </p:attrNameLst>
                                      </p:cBhvr>
                                      <p:to>
                                        <p:strVal val="visible"/>
                                      </p:to>
                                    </p:set>
                                  </p:childTnLst>
                                  <p:subTnLst>
                                    <p:set>
                                      <p:cBhvr override="childStyle">
                                        <p:cTn dur="1" fill="hold" display="0" masterRel="nextClick" afterEffect="1"/>
                                        <p:tgtEl>
                                          <p:spTgt spid="817161"/>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817162"/>
                                        </p:tgtEl>
                                        <p:attrNameLst>
                                          <p:attrName>style.visibility</p:attrName>
                                        </p:attrNameLst>
                                      </p:cBhvr>
                                      <p:to>
                                        <p:strVal val="visible"/>
                                      </p:to>
                                    </p:set>
                                  </p:childTnLst>
                                  <p:subTnLst>
                                    <p:set>
                                      <p:cBhvr override="childStyle">
                                        <p:cTn dur="1" fill="hold" display="0" masterRel="nextClick" afterEffect="1"/>
                                        <p:tgtEl>
                                          <p:spTgt spid="81716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7157" grpId="0" animBg="1"/>
      <p:bldP spid="817158" grpId="0" animBg="1"/>
      <p:bldP spid="817159" grpId="0" animBg="1"/>
      <p:bldP spid="817160" grpId="0" animBg="1"/>
      <p:bldP spid="817161" grpId="0" animBg="1"/>
      <p:bldP spid="817162"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AA1BCD96-CA1A-43E5-BEB0-40EDCD2DB1B5}" type="slidenum">
              <a:rPr lang="en-US" sz="1200">
                <a:solidFill>
                  <a:schemeClr val="tx1"/>
                </a:solidFill>
              </a:rPr>
              <a:pPr eaLnBrk="1" hangingPunct="1"/>
              <a:t>138</a:t>
            </a:fld>
            <a:endParaRPr lang="en-US" sz="1200">
              <a:solidFill>
                <a:schemeClr val="tx1"/>
              </a:solidFill>
            </a:endParaRPr>
          </a:p>
        </p:txBody>
      </p:sp>
      <p:sp>
        <p:nvSpPr>
          <p:cNvPr id="17411"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17412" name="Rectangle 3"/>
          <p:cNvSpPr>
            <a:spLocks noGrp="1" noChangeArrowheads="1"/>
          </p:cNvSpPr>
          <p:nvPr>
            <p:ph type="body" sz="half" idx="1"/>
          </p:nvPr>
        </p:nvSpPr>
        <p:spPr>
          <a:xfrm>
            <a:off x="7162800" y="1066800"/>
            <a:ext cx="1981200" cy="762000"/>
          </a:xfrm>
          <a:noFill/>
        </p:spPr>
        <p:txBody>
          <a:bodyPr/>
          <a:lstStyle/>
          <a:p>
            <a:pPr marL="0" indent="0" eaLnBrk="1" hangingPunct="1"/>
            <a:r>
              <a:rPr lang="en-US" smtClean="0"/>
              <a:t>Time1.java</a:t>
            </a:r>
          </a:p>
          <a:p>
            <a:pPr marL="0" indent="0" eaLnBrk="1" hangingPunct="1"/>
            <a:endParaRPr lang="en-US" smtClean="0"/>
          </a:p>
          <a:p>
            <a:pPr marL="0" indent="0" eaLnBrk="1" hangingPunct="1"/>
            <a:r>
              <a:rPr lang="en-US" sz="1600" b="0" smtClean="0">
                <a:latin typeface="Times New Roman" pitchFamily="18" charset="0"/>
              </a:rPr>
              <a:t>(2 of 2)</a:t>
            </a:r>
          </a:p>
        </p:txBody>
      </p:sp>
      <p:graphicFrame>
        <p:nvGraphicFramePr>
          <p:cNvPr id="17413" name="Object 4"/>
          <p:cNvGraphicFramePr>
            <a:graphicFrameLocks noChangeAspect="1"/>
          </p:cNvGraphicFramePr>
          <p:nvPr>
            <p:ph sz="half" idx="2"/>
          </p:nvPr>
        </p:nvGraphicFramePr>
        <p:xfrm>
          <a:off x="0" y="4763"/>
          <a:ext cx="7129463" cy="3797300"/>
        </p:xfrm>
        <a:graphic>
          <a:graphicData uri="http://schemas.openxmlformats.org/presentationml/2006/ole">
            <mc:AlternateContent xmlns:mc="http://schemas.openxmlformats.org/markup-compatibility/2006">
              <mc:Choice xmlns:v="urn:schemas-microsoft-com:vml" Requires="v">
                <p:oleObj spid="_x0000_s97284" name="Document" r:id="rId3" imgW="7074123" imgH="3767723" progId="Word.Document.8">
                  <p:embed/>
                </p:oleObj>
              </mc:Choice>
              <mc:Fallback>
                <p:oleObj name="Document" r:id="rId3" imgW="7074123" imgH="376772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7129463" cy="379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8181" name="Text Box 5"/>
          <p:cNvSpPr txBox="1">
            <a:spLocks noChangeArrowheads="1"/>
          </p:cNvSpPr>
          <p:nvPr/>
        </p:nvSpPr>
        <p:spPr bwMode="auto">
          <a:xfrm>
            <a:off x="5181600" y="1219200"/>
            <a:ext cx="15240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b="1">
                <a:solidFill>
                  <a:schemeClr val="tx1"/>
                </a:solidFill>
                <a:latin typeface="Courier New" pitchFamily="49" charset="0"/>
                <a:ea typeface="Times New Roman" pitchFamily="18" charset="0"/>
                <a:cs typeface="AGaramond" pitchFamily="18" charset="0"/>
              </a:rPr>
              <a:t>format</a:t>
            </a:r>
            <a:r>
              <a:rPr lang="en-US">
                <a:solidFill>
                  <a:schemeClr val="tx1"/>
                </a:solidFill>
                <a:latin typeface="Times New Roman" pitchFamily="18" charset="0"/>
                <a:ea typeface="Times New Roman" pitchFamily="18" charset="0"/>
                <a:cs typeface="AGaramond" pitchFamily="18" charset="0"/>
              </a:rPr>
              <a:t> strings</a:t>
            </a:r>
          </a:p>
        </p:txBody>
      </p:sp>
      <p:sp>
        <p:nvSpPr>
          <p:cNvPr id="818182" name="Line 6"/>
          <p:cNvSpPr>
            <a:spLocks noChangeShapeType="1"/>
          </p:cNvSpPr>
          <p:nvPr/>
        </p:nvSpPr>
        <p:spPr bwMode="auto">
          <a:xfrm flipH="1" flipV="1">
            <a:off x="2667000" y="990600"/>
            <a:ext cx="2514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818183" name="Line 7"/>
          <p:cNvSpPr>
            <a:spLocks noChangeShapeType="1"/>
          </p:cNvSpPr>
          <p:nvPr/>
        </p:nvSpPr>
        <p:spPr bwMode="auto">
          <a:xfrm flipH="1">
            <a:off x="2514600" y="1371600"/>
            <a:ext cx="26670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2110210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8181"/>
                                        </p:tgtEl>
                                        <p:attrNameLst>
                                          <p:attrName>style.visibility</p:attrName>
                                        </p:attrNameLst>
                                      </p:cBhvr>
                                      <p:to>
                                        <p:strVal val="visible"/>
                                      </p:to>
                                    </p:set>
                                  </p:childTnLst>
                                  <p:subTnLst>
                                    <p:set>
                                      <p:cBhvr override="childStyle">
                                        <p:cTn dur="1" fill="hold" display="0" masterRel="nextClick" afterEffect="1"/>
                                        <p:tgtEl>
                                          <p:spTgt spid="818181"/>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818182"/>
                                        </p:tgtEl>
                                        <p:attrNameLst>
                                          <p:attrName>style.visibility</p:attrName>
                                        </p:attrNameLst>
                                      </p:cBhvr>
                                      <p:to>
                                        <p:strVal val="visible"/>
                                      </p:to>
                                    </p:set>
                                  </p:childTnLst>
                                  <p:subTnLst>
                                    <p:set>
                                      <p:cBhvr override="childStyle">
                                        <p:cTn dur="1" fill="hold" display="0" masterRel="nextClick" afterEffect="1"/>
                                        <p:tgtEl>
                                          <p:spTgt spid="818182"/>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818183"/>
                                        </p:tgtEl>
                                        <p:attrNameLst>
                                          <p:attrName>style.visibility</p:attrName>
                                        </p:attrNameLst>
                                      </p:cBhvr>
                                      <p:to>
                                        <p:strVal val="visible"/>
                                      </p:to>
                                    </p:set>
                                  </p:childTnLst>
                                  <p:subTnLst>
                                    <p:set>
                                      <p:cBhvr override="childStyle">
                                        <p:cTn dur="1" fill="hold" display="0" masterRel="nextClick" afterEffect="1"/>
                                        <p:tgtEl>
                                          <p:spTgt spid="81818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81" grpId="0" animBg="1"/>
      <p:bldP spid="818182" grpId="0" animBg="1"/>
      <p:bldP spid="818183"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0D461D6C-DAAC-40A5-949F-89DE01B3D8A8}" type="slidenum">
              <a:rPr lang="en-US" sz="1200">
                <a:solidFill>
                  <a:schemeClr val="tx1"/>
                </a:solidFill>
              </a:rPr>
              <a:pPr eaLnBrk="1" hangingPunct="1"/>
              <a:t>139</a:t>
            </a:fld>
            <a:endParaRPr lang="en-US" sz="1200">
              <a:solidFill>
                <a:schemeClr val="tx1"/>
              </a:solidFill>
            </a:endParaRPr>
          </a:p>
        </p:txBody>
      </p:sp>
      <p:sp>
        <p:nvSpPr>
          <p:cNvPr id="18435" name="Rectangle 2"/>
          <p:cNvSpPr>
            <a:spLocks noGrp="1" noChangeArrowheads="1"/>
          </p:cNvSpPr>
          <p:nvPr>
            <p:ph type="title"/>
          </p:nvPr>
        </p:nvSpPr>
        <p:spPr/>
        <p:txBody>
          <a:bodyPr/>
          <a:lstStyle/>
          <a:p>
            <a:pPr eaLnBrk="1" hangingPunct="1"/>
            <a:r>
              <a:rPr lang="en-US" b="0" smtClean="0"/>
              <a:t>8.2  </a:t>
            </a:r>
            <a:r>
              <a:rPr lang="en-US" smtClean="0"/>
              <a:t>Time Class Case Study (Cont.)</a:t>
            </a:r>
          </a:p>
        </p:txBody>
      </p:sp>
      <p:sp>
        <p:nvSpPr>
          <p:cNvPr id="18436" name="Rectangle 3"/>
          <p:cNvSpPr>
            <a:spLocks noGrp="1" noChangeArrowheads="1"/>
          </p:cNvSpPr>
          <p:nvPr>
            <p:ph type="body" idx="1"/>
          </p:nvPr>
        </p:nvSpPr>
        <p:spPr/>
        <p:txBody>
          <a:bodyPr/>
          <a:lstStyle/>
          <a:p>
            <a:pPr eaLnBrk="1" hangingPunct="1"/>
            <a:r>
              <a:rPr lang="en-US" smtClean="0">
                <a:latin typeface="Courier New" pitchFamily="49" charset="0"/>
              </a:rPr>
              <a:t>String</a:t>
            </a:r>
            <a:r>
              <a:rPr lang="en-US" smtClean="0"/>
              <a:t> method </a:t>
            </a:r>
            <a:r>
              <a:rPr lang="en-US" smtClean="0">
                <a:latin typeface="Courier New" pitchFamily="49" charset="0"/>
              </a:rPr>
              <a:t>format</a:t>
            </a:r>
          </a:p>
          <a:p>
            <a:pPr lvl="1" eaLnBrk="1" hangingPunct="1"/>
            <a:r>
              <a:rPr lang="en-US" smtClean="0"/>
              <a:t>Similar to </a:t>
            </a:r>
            <a:r>
              <a:rPr lang="en-US" smtClean="0">
                <a:latin typeface="Courier New" pitchFamily="49" charset="0"/>
              </a:rPr>
              <a:t>printf</a:t>
            </a:r>
            <a:r>
              <a:rPr lang="en-US" smtClean="0"/>
              <a:t> except it returns a formatted string instead of displaying it in a command window</a:t>
            </a:r>
          </a:p>
          <a:p>
            <a:pPr eaLnBrk="1" hangingPunct="1"/>
            <a:r>
              <a:rPr lang="en-US" smtClean="0">
                <a:latin typeface="Courier New" pitchFamily="49" charset="0"/>
              </a:rPr>
              <a:t>new</a:t>
            </a:r>
            <a:r>
              <a:rPr lang="en-US" smtClean="0"/>
              <a:t> implicitly invokes </a:t>
            </a:r>
            <a:r>
              <a:rPr lang="en-US" smtClean="0">
                <a:latin typeface="Courier New" pitchFamily="49" charset="0"/>
              </a:rPr>
              <a:t>Time1</a:t>
            </a:r>
            <a:r>
              <a:rPr lang="en-US" smtClean="0"/>
              <a:t>’s default constructor since </a:t>
            </a:r>
            <a:r>
              <a:rPr lang="en-US" smtClean="0">
                <a:latin typeface="Courier New" pitchFamily="49" charset="0"/>
              </a:rPr>
              <a:t>Time1</a:t>
            </a:r>
            <a:r>
              <a:rPr lang="en-US" smtClean="0"/>
              <a:t> does not declare any constructors</a:t>
            </a:r>
          </a:p>
          <a:p>
            <a:pPr eaLnBrk="1" hangingPunct="1"/>
            <a:endParaRPr lang="en-US" smtClean="0"/>
          </a:p>
        </p:txBody>
      </p:sp>
    </p:spTree>
    <p:extLst>
      <p:ext uri="{BB962C8B-B14F-4D97-AF65-F5344CB8AC3E}">
        <p14:creationId xmlns:p14="http://schemas.microsoft.com/office/powerpoint/2010/main" val="2984349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5A51AD89-00DF-48DA-8B4D-AD96767E4AD0}" type="slidenum">
              <a:rPr lang="en-US" sz="1200">
                <a:solidFill>
                  <a:schemeClr val="tx1"/>
                </a:solidFill>
              </a:rPr>
              <a:pPr eaLnBrk="1" hangingPunct="1"/>
              <a:t>14</a:t>
            </a:fld>
            <a:endParaRPr lang="en-US" sz="1200">
              <a:solidFill>
                <a:schemeClr val="tx1"/>
              </a:solidFill>
            </a:endParaRPr>
          </a:p>
        </p:txBody>
      </p:sp>
      <p:sp>
        <p:nvSpPr>
          <p:cNvPr id="27651" name="Rectangle 2"/>
          <p:cNvSpPr>
            <a:spLocks noGrp="1" noChangeArrowheads="1"/>
          </p:cNvSpPr>
          <p:nvPr>
            <p:ph type="title"/>
          </p:nvPr>
        </p:nvSpPr>
        <p:spPr>
          <a:xfrm>
            <a:off x="912813" y="685800"/>
            <a:ext cx="7772400" cy="1143000"/>
          </a:xfrm>
          <a:noFill/>
        </p:spPr>
        <p:txBody>
          <a:bodyPr/>
          <a:lstStyle/>
          <a:p>
            <a:pPr eaLnBrk="1" hangingPunct="1"/>
            <a:r>
              <a:rPr lang="en-US" smtClean="0"/>
              <a:t>Common Programming Error 2.8</a:t>
            </a:r>
          </a:p>
        </p:txBody>
      </p:sp>
      <p:sp>
        <p:nvSpPr>
          <p:cNvPr id="27652" name="Rectangle 3"/>
          <p:cNvSpPr>
            <a:spLocks noGrp="1" noChangeArrowheads="1"/>
          </p:cNvSpPr>
          <p:nvPr>
            <p:ph type="body" idx="1"/>
          </p:nvPr>
        </p:nvSpPr>
        <p:spPr>
          <a:xfrm>
            <a:off x="1370013" y="2347913"/>
            <a:ext cx="7239000" cy="2012950"/>
          </a:xfrm>
          <a:noFill/>
        </p:spPr>
        <p:txBody>
          <a:bodyPr/>
          <a:lstStyle/>
          <a:p>
            <a:pPr marL="0" indent="0" eaLnBrk="1" hangingPunct="1"/>
            <a:r>
              <a:rPr lang="en-US" smtClean="0"/>
              <a:t>All </a:t>
            </a:r>
            <a:r>
              <a:rPr lang="en-US" sz="2000" smtClean="0">
                <a:latin typeface="Lucida Console" pitchFamily="49" charset="0"/>
              </a:rPr>
              <a:t>import</a:t>
            </a:r>
            <a:r>
              <a:rPr lang="en-US" smtClean="0"/>
              <a:t> declarations must appear before the first class declaration in the file. Placing an </a:t>
            </a:r>
            <a:r>
              <a:rPr lang="en-US" sz="2000" smtClean="0">
                <a:latin typeface="Lucida Console" pitchFamily="49" charset="0"/>
              </a:rPr>
              <a:t>import</a:t>
            </a:r>
            <a:r>
              <a:rPr lang="en-US" smtClean="0"/>
              <a:t> declaration inside a class declaration’s body or after a class declaration is a syntax error.</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EE306E19-97EE-4112-8725-D004FB168A77}" type="slidenum">
              <a:rPr lang="en-US" sz="1200">
                <a:solidFill>
                  <a:schemeClr val="tx1"/>
                </a:solidFill>
              </a:rPr>
              <a:pPr eaLnBrk="1" hangingPunct="1"/>
              <a:t>140</a:t>
            </a:fld>
            <a:endParaRPr lang="en-US" sz="1200">
              <a:solidFill>
                <a:schemeClr val="tx1"/>
              </a:solidFill>
            </a:endParaRPr>
          </a:p>
        </p:txBody>
      </p:sp>
      <p:sp>
        <p:nvSpPr>
          <p:cNvPr id="19459" name="Rectangle 2"/>
          <p:cNvSpPr>
            <a:spLocks noGrp="1" noChangeArrowheads="1"/>
          </p:cNvSpPr>
          <p:nvPr>
            <p:ph type="title"/>
          </p:nvPr>
        </p:nvSpPr>
        <p:spPr>
          <a:xfrm>
            <a:off x="912813" y="684213"/>
            <a:ext cx="7543800" cy="914400"/>
          </a:xfrm>
          <a:noFill/>
        </p:spPr>
        <p:txBody>
          <a:bodyPr/>
          <a:lstStyle/>
          <a:p>
            <a:pPr eaLnBrk="1" hangingPunct="1"/>
            <a:r>
              <a:rPr lang="en-US" sz="3200" smtClean="0">
                <a:cs typeface="Arial" charset="0"/>
              </a:rPr>
              <a:t>Software Engineering Observation 8.2</a:t>
            </a:r>
            <a:endParaRPr lang="en-US" sz="3200" smtClean="0"/>
          </a:p>
        </p:txBody>
      </p:sp>
      <p:sp>
        <p:nvSpPr>
          <p:cNvPr id="19460" name="Rectangle 3"/>
          <p:cNvSpPr>
            <a:spLocks noGrp="1" noChangeArrowheads="1"/>
          </p:cNvSpPr>
          <p:nvPr>
            <p:ph type="body" idx="1"/>
          </p:nvPr>
        </p:nvSpPr>
        <p:spPr>
          <a:xfrm>
            <a:off x="1141413" y="1754188"/>
            <a:ext cx="7834312" cy="3357562"/>
          </a:xfrm>
          <a:noFill/>
        </p:spPr>
        <p:txBody>
          <a:bodyPr/>
          <a:lstStyle/>
          <a:p>
            <a:pPr marL="0" indent="0" eaLnBrk="1" hangingPunct="1"/>
            <a:r>
              <a:rPr lang="en-US" smtClean="0">
                <a:cs typeface="Times New Roman" pitchFamily="18" charset="0"/>
              </a:rPr>
              <a:t>Classes simplify programming, because the client can use only the </a:t>
            </a:r>
            <a:r>
              <a:rPr lang="en-US" sz="2400" smtClean="0">
                <a:latin typeface="Lucida Console" pitchFamily="49" charset="0"/>
                <a:ea typeface="LucidaSansTypewriter" pitchFamily="49" charset="0"/>
                <a:cs typeface="Lucida Console" pitchFamily="49" charset="0"/>
              </a:rPr>
              <a:t>public</a:t>
            </a:r>
            <a:r>
              <a:rPr lang="en-US" smtClean="0">
                <a:cs typeface="Times New Roman" pitchFamily="18" charset="0"/>
              </a:rPr>
              <a:t> methods exposed by the class. Such methods are usually client oriented rather than implementation oriented. Clients are neither aware of, nor involved in, a class’s implementation. Clients generally care about </a:t>
            </a:r>
            <a:r>
              <a:rPr lang="en-US" i="1" smtClean="0"/>
              <a:t>what</a:t>
            </a:r>
            <a:r>
              <a:rPr lang="en-US" smtClean="0">
                <a:cs typeface="Times New Roman" pitchFamily="18" charset="0"/>
              </a:rPr>
              <a:t> the class does but not </a:t>
            </a:r>
            <a:r>
              <a:rPr lang="en-US" i="1" smtClean="0"/>
              <a:t>how</a:t>
            </a:r>
            <a:r>
              <a:rPr lang="en-US" smtClean="0">
                <a:cs typeface="Times New Roman" pitchFamily="18" charset="0"/>
              </a:rPr>
              <a:t> the class does it.</a:t>
            </a:r>
            <a:endParaRPr lang="en-US" smtClean="0"/>
          </a:p>
        </p:txBody>
      </p:sp>
    </p:spTree>
    <p:extLst>
      <p:ext uri="{BB962C8B-B14F-4D97-AF65-F5344CB8AC3E}">
        <p14:creationId xmlns:p14="http://schemas.microsoft.com/office/powerpoint/2010/main" val="321372702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5E579407-1B31-404F-836E-56008B1410D5}" type="slidenum">
              <a:rPr lang="en-US" sz="1200">
                <a:solidFill>
                  <a:schemeClr val="tx1"/>
                </a:solidFill>
              </a:rPr>
              <a:pPr eaLnBrk="1" hangingPunct="1"/>
              <a:t>141</a:t>
            </a:fld>
            <a:endParaRPr lang="en-US" sz="1200">
              <a:solidFill>
                <a:schemeClr val="tx1"/>
              </a:solidFill>
            </a:endParaRPr>
          </a:p>
        </p:txBody>
      </p:sp>
      <p:sp>
        <p:nvSpPr>
          <p:cNvPr id="20483" name="Rectangle 2"/>
          <p:cNvSpPr>
            <a:spLocks noGrp="1" noChangeArrowheads="1"/>
          </p:cNvSpPr>
          <p:nvPr>
            <p:ph type="title"/>
          </p:nvPr>
        </p:nvSpPr>
        <p:spPr>
          <a:xfrm>
            <a:off x="912813" y="684213"/>
            <a:ext cx="7543800" cy="914400"/>
          </a:xfrm>
          <a:noFill/>
        </p:spPr>
        <p:txBody>
          <a:bodyPr/>
          <a:lstStyle/>
          <a:p>
            <a:pPr eaLnBrk="1" hangingPunct="1"/>
            <a:r>
              <a:rPr lang="en-US" sz="3200" smtClean="0">
                <a:cs typeface="Arial" charset="0"/>
              </a:rPr>
              <a:t>Software Engineering Observation 8.3</a:t>
            </a:r>
            <a:endParaRPr lang="en-US" sz="3200" smtClean="0"/>
          </a:p>
        </p:txBody>
      </p:sp>
      <p:sp>
        <p:nvSpPr>
          <p:cNvPr id="20484" name="Rectangle 3"/>
          <p:cNvSpPr>
            <a:spLocks noGrp="1" noChangeArrowheads="1"/>
          </p:cNvSpPr>
          <p:nvPr>
            <p:ph type="body" idx="1"/>
          </p:nvPr>
        </p:nvSpPr>
        <p:spPr>
          <a:xfrm>
            <a:off x="1141413" y="1863725"/>
            <a:ext cx="7240587" cy="3165475"/>
          </a:xfrm>
          <a:noFill/>
        </p:spPr>
        <p:txBody>
          <a:bodyPr/>
          <a:lstStyle/>
          <a:p>
            <a:pPr marL="0" indent="0" eaLnBrk="1" hangingPunct="1"/>
            <a:r>
              <a:rPr lang="en-US" smtClean="0">
                <a:cs typeface="Times New Roman" pitchFamily="18" charset="0"/>
              </a:rPr>
              <a:t>Interfaces change less frequently than implementations. When an implementation changes, implementation-dependent code must change accordingly. Hiding the implementation reduces the possibility that other program parts will become dependent on class-implementation details.</a:t>
            </a:r>
            <a:r>
              <a:rPr lang="en-US" smtClean="0"/>
              <a:t> </a:t>
            </a:r>
          </a:p>
        </p:txBody>
      </p:sp>
    </p:spTree>
    <p:extLst>
      <p:ext uri="{BB962C8B-B14F-4D97-AF65-F5344CB8AC3E}">
        <p14:creationId xmlns:p14="http://schemas.microsoft.com/office/powerpoint/2010/main" val="76700983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3D312AC8-CEF3-4594-B1C2-94E88A8BDEC8}" type="slidenum">
              <a:rPr lang="en-US" sz="1200">
                <a:solidFill>
                  <a:schemeClr val="tx1"/>
                </a:solidFill>
              </a:rPr>
              <a:pPr eaLnBrk="1" hangingPunct="1"/>
              <a:t>142</a:t>
            </a:fld>
            <a:endParaRPr lang="en-US" sz="1200">
              <a:solidFill>
                <a:schemeClr val="tx1"/>
              </a:solidFill>
            </a:endParaRPr>
          </a:p>
        </p:txBody>
      </p:sp>
      <p:sp>
        <p:nvSpPr>
          <p:cNvPr id="21507"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21508" name="Rectangle 3"/>
          <p:cNvSpPr>
            <a:spLocks noGrp="1" noChangeArrowheads="1"/>
          </p:cNvSpPr>
          <p:nvPr>
            <p:ph type="body" sz="half" idx="1"/>
          </p:nvPr>
        </p:nvSpPr>
        <p:spPr>
          <a:xfrm>
            <a:off x="7165975" y="1068388"/>
            <a:ext cx="1981200" cy="762000"/>
          </a:xfrm>
          <a:noFill/>
        </p:spPr>
        <p:txBody>
          <a:bodyPr/>
          <a:lstStyle/>
          <a:p>
            <a:pPr marL="0" indent="0" eaLnBrk="1" hangingPunct="1"/>
            <a:r>
              <a:rPr lang="en-US" smtClean="0"/>
              <a:t>Time1Test.java</a:t>
            </a:r>
          </a:p>
          <a:p>
            <a:pPr marL="0" indent="0" eaLnBrk="1" hangingPunct="1"/>
            <a:endParaRPr lang="en-US" smtClean="0"/>
          </a:p>
          <a:p>
            <a:pPr marL="0" indent="0" eaLnBrk="1" hangingPunct="1"/>
            <a:r>
              <a:rPr lang="en-US" sz="1600" b="0" smtClean="0">
                <a:latin typeface="Times New Roman" pitchFamily="18" charset="0"/>
              </a:rPr>
              <a:t>(1 of 2)</a:t>
            </a:r>
          </a:p>
        </p:txBody>
      </p:sp>
      <p:graphicFrame>
        <p:nvGraphicFramePr>
          <p:cNvPr id="21509" name="Object 4"/>
          <p:cNvGraphicFramePr>
            <a:graphicFrameLocks noChangeAspect="1"/>
          </p:cNvGraphicFramePr>
          <p:nvPr>
            <p:ph sz="half" idx="2"/>
          </p:nvPr>
        </p:nvGraphicFramePr>
        <p:xfrm>
          <a:off x="0" y="3175"/>
          <a:ext cx="7267575" cy="3757613"/>
        </p:xfrm>
        <a:graphic>
          <a:graphicData uri="http://schemas.openxmlformats.org/presentationml/2006/ole">
            <mc:AlternateContent xmlns:mc="http://schemas.openxmlformats.org/markup-compatibility/2006">
              <mc:Choice xmlns:v="urn:schemas-microsoft-com:vml" Requires="v">
                <p:oleObj spid="_x0000_s98308" name="Document" r:id="rId3" imgW="7259705" imgH="3753338" progId="Word.Document.8">
                  <p:embed/>
                </p:oleObj>
              </mc:Choice>
              <mc:Fallback>
                <p:oleObj name="Document" r:id="rId3" imgW="7259705" imgH="375333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
                        <a:ext cx="7267575" cy="3757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5349" name="Text Box 5"/>
          <p:cNvSpPr txBox="1">
            <a:spLocks noChangeArrowheads="1"/>
          </p:cNvSpPr>
          <p:nvPr/>
        </p:nvSpPr>
        <p:spPr bwMode="auto">
          <a:xfrm>
            <a:off x="4572000" y="990600"/>
            <a:ext cx="21336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Create a </a:t>
            </a:r>
            <a:r>
              <a:rPr lang="en-US" b="1">
                <a:solidFill>
                  <a:schemeClr val="tx1"/>
                </a:solidFill>
                <a:latin typeface="Courier New" pitchFamily="49" charset="0"/>
                <a:ea typeface="Times New Roman" pitchFamily="18" charset="0"/>
                <a:cs typeface="AGaramond" pitchFamily="18" charset="0"/>
              </a:rPr>
              <a:t>Time1</a:t>
            </a:r>
            <a:r>
              <a:rPr lang="en-US">
                <a:solidFill>
                  <a:schemeClr val="tx1"/>
                </a:solidFill>
                <a:latin typeface="Times New Roman" pitchFamily="18" charset="0"/>
                <a:ea typeface="Times New Roman" pitchFamily="18" charset="0"/>
                <a:cs typeface="AGaramond" pitchFamily="18" charset="0"/>
              </a:rPr>
              <a:t> object</a:t>
            </a:r>
          </a:p>
        </p:txBody>
      </p:sp>
      <p:sp>
        <p:nvSpPr>
          <p:cNvPr id="825350" name="Line 6"/>
          <p:cNvSpPr>
            <a:spLocks noChangeShapeType="1"/>
          </p:cNvSpPr>
          <p:nvPr/>
        </p:nvSpPr>
        <p:spPr bwMode="auto">
          <a:xfrm flipH="1">
            <a:off x="2971800" y="1295400"/>
            <a:ext cx="1600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825351" name="Text Box 7"/>
          <p:cNvSpPr txBox="1">
            <a:spLocks noChangeArrowheads="1"/>
          </p:cNvSpPr>
          <p:nvPr/>
        </p:nvSpPr>
        <p:spPr bwMode="auto">
          <a:xfrm>
            <a:off x="5562600" y="2438400"/>
            <a:ext cx="33528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Call </a:t>
            </a:r>
            <a:r>
              <a:rPr lang="en-US" b="1">
                <a:solidFill>
                  <a:schemeClr val="tx1"/>
                </a:solidFill>
                <a:latin typeface="Courier New" pitchFamily="49" charset="0"/>
                <a:ea typeface="Times New Roman" pitchFamily="18" charset="0"/>
                <a:cs typeface="AGaramond" pitchFamily="18" charset="0"/>
              </a:rPr>
              <a:t>toUniversalString</a:t>
            </a:r>
            <a:r>
              <a:rPr lang="en-US">
                <a:solidFill>
                  <a:schemeClr val="tx1"/>
                </a:solidFill>
                <a:latin typeface="Times New Roman" pitchFamily="18" charset="0"/>
                <a:ea typeface="Times New Roman" pitchFamily="18" charset="0"/>
                <a:cs typeface="AGaramond" pitchFamily="18" charset="0"/>
              </a:rPr>
              <a:t> method</a:t>
            </a:r>
          </a:p>
        </p:txBody>
      </p:sp>
      <p:sp>
        <p:nvSpPr>
          <p:cNvPr id="825352" name="Line 8"/>
          <p:cNvSpPr>
            <a:spLocks noChangeShapeType="1"/>
          </p:cNvSpPr>
          <p:nvPr/>
        </p:nvSpPr>
        <p:spPr bwMode="auto">
          <a:xfrm flipH="1">
            <a:off x="4876800" y="25908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825353" name="Text Box 9"/>
          <p:cNvSpPr txBox="1">
            <a:spLocks noChangeArrowheads="1"/>
          </p:cNvSpPr>
          <p:nvPr/>
        </p:nvSpPr>
        <p:spPr bwMode="auto">
          <a:xfrm>
            <a:off x="5562600" y="2971800"/>
            <a:ext cx="22860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Call </a:t>
            </a:r>
            <a:r>
              <a:rPr lang="en-US" b="1">
                <a:solidFill>
                  <a:schemeClr val="tx1"/>
                </a:solidFill>
                <a:latin typeface="Courier New" pitchFamily="49" charset="0"/>
                <a:ea typeface="Times New Roman" pitchFamily="18" charset="0"/>
                <a:cs typeface="AGaramond" pitchFamily="18" charset="0"/>
              </a:rPr>
              <a:t>toString</a:t>
            </a:r>
            <a:r>
              <a:rPr lang="en-US">
                <a:solidFill>
                  <a:schemeClr val="tx1"/>
                </a:solidFill>
                <a:latin typeface="Times New Roman" pitchFamily="18" charset="0"/>
                <a:ea typeface="Times New Roman" pitchFamily="18" charset="0"/>
                <a:cs typeface="AGaramond" pitchFamily="18" charset="0"/>
              </a:rPr>
              <a:t> method</a:t>
            </a:r>
          </a:p>
        </p:txBody>
      </p:sp>
      <p:sp>
        <p:nvSpPr>
          <p:cNvPr id="825354" name="Line 10"/>
          <p:cNvSpPr>
            <a:spLocks noChangeShapeType="1"/>
          </p:cNvSpPr>
          <p:nvPr/>
        </p:nvSpPr>
        <p:spPr bwMode="auto">
          <a:xfrm flipH="1" flipV="1">
            <a:off x="4114800" y="3048000"/>
            <a:ext cx="1447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1585843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5349"/>
                                        </p:tgtEl>
                                        <p:attrNameLst>
                                          <p:attrName>style.visibility</p:attrName>
                                        </p:attrNameLst>
                                      </p:cBhvr>
                                      <p:to>
                                        <p:strVal val="visible"/>
                                      </p:to>
                                    </p:set>
                                  </p:childTnLst>
                                  <p:subTnLst>
                                    <p:set>
                                      <p:cBhvr override="childStyle">
                                        <p:cTn dur="1" fill="hold" display="0" masterRel="nextClick" afterEffect="1"/>
                                        <p:tgtEl>
                                          <p:spTgt spid="825349"/>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825350"/>
                                        </p:tgtEl>
                                        <p:attrNameLst>
                                          <p:attrName>style.visibility</p:attrName>
                                        </p:attrNameLst>
                                      </p:cBhvr>
                                      <p:to>
                                        <p:strVal val="visible"/>
                                      </p:to>
                                    </p:set>
                                  </p:childTnLst>
                                  <p:subTnLst>
                                    <p:set>
                                      <p:cBhvr override="childStyle">
                                        <p:cTn dur="1" fill="hold" display="0" masterRel="nextClick" afterEffect="1"/>
                                        <p:tgtEl>
                                          <p:spTgt spid="825350"/>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5351"/>
                                        </p:tgtEl>
                                        <p:attrNameLst>
                                          <p:attrName>style.visibility</p:attrName>
                                        </p:attrNameLst>
                                      </p:cBhvr>
                                      <p:to>
                                        <p:strVal val="visible"/>
                                      </p:to>
                                    </p:set>
                                  </p:childTnLst>
                                  <p:subTnLst>
                                    <p:set>
                                      <p:cBhvr override="childStyle">
                                        <p:cTn dur="1" fill="hold" display="0" masterRel="nextClick" afterEffect="1"/>
                                        <p:tgtEl>
                                          <p:spTgt spid="825351"/>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825352"/>
                                        </p:tgtEl>
                                        <p:attrNameLst>
                                          <p:attrName>style.visibility</p:attrName>
                                        </p:attrNameLst>
                                      </p:cBhvr>
                                      <p:to>
                                        <p:strVal val="visible"/>
                                      </p:to>
                                    </p:set>
                                  </p:childTnLst>
                                  <p:subTnLst>
                                    <p:set>
                                      <p:cBhvr override="childStyle">
                                        <p:cTn dur="1" fill="hold" display="0" masterRel="nextClick" afterEffect="1"/>
                                        <p:tgtEl>
                                          <p:spTgt spid="825352"/>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5353"/>
                                        </p:tgtEl>
                                        <p:attrNameLst>
                                          <p:attrName>style.visibility</p:attrName>
                                        </p:attrNameLst>
                                      </p:cBhvr>
                                      <p:to>
                                        <p:strVal val="visible"/>
                                      </p:to>
                                    </p:set>
                                  </p:childTnLst>
                                  <p:subTnLst>
                                    <p:set>
                                      <p:cBhvr override="childStyle">
                                        <p:cTn dur="1" fill="hold" display="0" masterRel="nextClick" afterEffect="1"/>
                                        <p:tgtEl>
                                          <p:spTgt spid="825353"/>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825354"/>
                                        </p:tgtEl>
                                        <p:attrNameLst>
                                          <p:attrName>style.visibility</p:attrName>
                                        </p:attrNameLst>
                                      </p:cBhvr>
                                      <p:to>
                                        <p:strVal val="visible"/>
                                      </p:to>
                                    </p:set>
                                  </p:childTnLst>
                                  <p:subTnLst>
                                    <p:set>
                                      <p:cBhvr override="childStyle">
                                        <p:cTn dur="1" fill="hold" display="0" masterRel="nextClick" afterEffect="1"/>
                                        <p:tgtEl>
                                          <p:spTgt spid="82535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9" grpId="0" animBg="1"/>
      <p:bldP spid="825350" grpId="0" animBg="1"/>
      <p:bldP spid="825351" grpId="0" animBg="1"/>
      <p:bldP spid="825352" grpId="0" animBg="1"/>
      <p:bldP spid="825353" grpId="0" animBg="1"/>
      <p:bldP spid="825354"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EF17E149-7561-48ED-90B5-70981DA6D531}" type="slidenum">
              <a:rPr lang="en-US" sz="1200">
                <a:solidFill>
                  <a:schemeClr val="tx1"/>
                </a:solidFill>
              </a:rPr>
              <a:pPr eaLnBrk="1" hangingPunct="1"/>
              <a:t>143</a:t>
            </a:fld>
            <a:endParaRPr lang="en-US" sz="1200">
              <a:solidFill>
                <a:schemeClr val="tx1"/>
              </a:solidFill>
            </a:endParaRPr>
          </a:p>
        </p:txBody>
      </p:sp>
      <p:sp>
        <p:nvSpPr>
          <p:cNvPr id="22531"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22532" name="Rectangle 3"/>
          <p:cNvSpPr>
            <a:spLocks noGrp="1" noChangeArrowheads="1"/>
          </p:cNvSpPr>
          <p:nvPr>
            <p:ph type="body" sz="half" idx="1"/>
          </p:nvPr>
        </p:nvSpPr>
        <p:spPr>
          <a:xfrm>
            <a:off x="7165975" y="1068388"/>
            <a:ext cx="1981200" cy="762000"/>
          </a:xfrm>
          <a:noFill/>
        </p:spPr>
        <p:txBody>
          <a:bodyPr/>
          <a:lstStyle/>
          <a:p>
            <a:pPr marL="0" indent="0" eaLnBrk="1" hangingPunct="1"/>
            <a:r>
              <a:rPr lang="en-US" smtClean="0"/>
              <a:t>Time1Test.java</a:t>
            </a:r>
          </a:p>
          <a:p>
            <a:pPr marL="0" indent="0" eaLnBrk="1" hangingPunct="1"/>
            <a:endParaRPr lang="en-US" smtClean="0"/>
          </a:p>
          <a:p>
            <a:pPr marL="0" indent="0" eaLnBrk="1" hangingPunct="1"/>
            <a:r>
              <a:rPr lang="en-US" sz="1600" b="0" smtClean="0">
                <a:latin typeface="Times New Roman" pitchFamily="18" charset="0"/>
              </a:rPr>
              <a:t>(2 of 2)</a:t>
            </a:r>
          </a:p>
        </p:txBody>
      </p:sp>
      <p:graphicFrame>
        <p:nvGraphicFramePr>
          <p:cNvPr id="22533" name="Object 4"/>
          <p:cNvGraphicFramePr>
            <a:graphicFrameLocks noChangeAspect="1"/>
          </p:cNvGraphicFramePr>
          <p:nvPr>
            <p:ph sz="half" idx="2"/>
          </p:nvPr>
        </p:nvGraphicFramePr>
        <p:xfrm>
          <a:off x="0" y="4763"/>
          <a:ext cx="7129463" cy="5505450"/>
        </p:xfrm>
        <a:graphic>
          <a:graphicData uri="http://schemas.openxmlformats.org/presentationml/2006/ole">
            <mc:AlternateContent xmlns:mc="http://schemas.openxmlformats.org/markup-compatibility/2006">
              <mc:Choice xmlns:v="urn:schemas-microsoft-com:vml" Requires="v">
                <p:oleObj spid="_x0000_s99332" name="Document" r:id="rId3" imgW="7162410" imgH="5530933" progId="Word.Document.8">
                  <p:embed/>
                </p:oleObj>
              </mc:Choice>
              <mc:Fallback>
                <p:oleObj name="Document" r:id="rId3" imgW="7162410" imgH="553093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7129463" cy="550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6373" name="Text Box 5"/>
          <p:cNvSpPr txBox="1">
            <a:spLocks noChangeArrowheads="1"/>
          </p:cNvSpPr>
          <p:nvPr/>
        </p:nvSpPr>
        <p:spPr bwMode="auto">
          <a:xfrm>
            <a:off x="4419600" y="0"/>
            <a:ext cx="21336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Call </a:t>
            </a:r>
            <a:r>
              <a:rPr lang="en-US" b="1">
                <a:solidFill>
                  <a:schemeClr val="tx1"/>
                </a:solidFill>
                <a:latin typeface="Courier New" pitchFamily="49" charset="0"/>
                <a:ea typeface="Times New Roman" pitchFamily="18" charset="0"/>
                <a:cs typeface="AGaramond" pitchFamily="18" charset="0"/>
              </a:rPr>
              <a:t>setTime</a:t>
            </a:r>
            <a:r>
              <a:rPr lang="en-US">
                <a:solidFill>
                  <a:schemeClr val="tx1"/>
                </a:solidFill>
                <a:latin typeface="Times New Roman" pitchFamily="18" charset="0"/>
                <a:ea typeface="Times New Roman" pitchFamily="18" charset="0"/>
                <a:cs typeface="AGaramond" pitchFamily="18" charset="0"/>
              </a:rPr>
              <a:t> method</a:t>
            </a:r>
          </a:p>
        </p:txBody>
      </p:sp>
      <p:sp>
        <p:nvSpPr>
          <p:cNvPr id="826374" name="Line 6"/>
          <p:cNvSpPr>
            <a:spLocks noChangeShapeType="1"/>
          </p:cNvSpPr>
          <p:nvPr/>
        </p:nvSpPr>
        <p:spPr bwMode="auto">
          <a:xfrm flipH="1">
            <a:off x="3048000" y="304800"/>
            <a:ext cx="137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826375" name="Text Box 7"/>
          <p:cNvSpPr txBox="1">
            <a:spLocks noChangeArrowheads="1"/>
          </p:cNvSpPr>
          <p:nvPr/>
        </p:nvSpPr>
        <p:spPr bwMode="auto">
          <a:xfrm>
            <a:off x="5867400" y="1676400"/>
            <a:ext cx="2133600" cy="590550"/>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Call </a:t>
            </a:r>
            <a:r>
              <a:rPr lang="en-US" b="1">
                <a:solidFill>
                  <a:schemeClr val="tx1"/>
                </a:solidFill>
                <a:latin typeface="Courier New" pitchFamily="49" charset="0"/>
                <a:ea typeface="Times New Roman" pitchFamily="18" charset="0"/>
                <a:cs typeface="AGaramond" pitchFamily="18" charset="0"/>
              </a:rPr>
              <a:t>setTime</a:t>
            </a:r>
            <a:r>
              <a:rPr lang="en-US">
                <a:solidFill>
                  <a:schemeClr val="tx1"/>
                </a:solidFill>
                <a:latin typeface="Times New Roman" pitchFamily="18" charset="0"/>
                <a:ea typeface="Times New Roman" pitchFamily="18" charset="0"/>
                <a:cs typeface="AGaramond" pitchFamily="18" charset="0"/>
              </a:rPr>
              <a:t> method with invalid values</a:t>
            </a:r>
          </a:p>
        </p:txBody>
      </p:sp>
      <p:sp>
        <p:nvSpPr>
          <p:cNvPr id="826376" name="Line 8"/>
          <p:cNvSpPr>
            <a:spLocks noChangeShapeType="1"/>
          </p:cNvSpPr>
          <p:nvPr/>
        </p:nvSpPr>
        <p:spPr bwMode="auto">
          <a:xfrm flipH="1">
            <a:off x="3124200" y="1981200"/>
            <a:ext cx="2743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1520215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6373"/>
                                        </p:tgtEl>
                                        <p:attrNameLst>
                                          <p:attrName>style.visibility</p:attrName>
                                        </p:attrNameLst>
                                      </p:cBhvr>
                                      <p:to>
                                        <p:strVal val="visible"/>
                                      </p:to>
                                    </p:set>
                                  </p:childTnLst>
                                  <p:subTnLst>
                                    <p:set>
                                      <p:cBhvr override="childStyle">
                                        <p:cTn dur="1" fill="hold" display="0" masterRel="nextClick" afterEffect="1"/>
                                        <p:tgtEl>
                                          <p:spTgt spid="826373"/>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826374"/>
                                        </p:tgtEl>
                                        <p:attrNameLst>
                                          <p:attrName>style.visibility</p:attrName>
                                        </p:attrNameLst>
                                      </p:cBhvr>
                                      <p:to>
                                        <p:strVal val="visible"/>
                                      </p:to>
                                    </p:set>
                                  </p:childTnLst>
                                  <p:subTnLst>
                                    <p:set>
                                      <p:cBhvr override="childStyle">
                                        <p:cTn dur="1" fill="hold" display="0" masterRel="nextClick" afterEffect="1"/>
                                        <p:tgtEl>
                                          <p:spTgt spid="826374"/>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6375"/>
                                        </p:tgtEl>
                                        <p:attrNameLst>
                                          <p:attrName>style.visibility</p:attrName>
                                        </p:attrNameLst>
                                      </p:cBhvr>
                                      <p:to>
                                        <p:strVal val="visible"/>
                                      </p:to>
                                    </p:set>
                                  </p:childTnLst>
                                  <p:subTnLst>
                                    <p:set>
                                      <p:cBhvr override="childStyle">
                                        <p:cTn dur="1" fill="hold" display="0" masterRel="nextClick" afterEffect="1"/>
                                        <p:tgtEl>
                                          <p:spTgt spid="826375"/>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826376"/>
                                        </p:tgtEl>
                                        <p:attrNameLst>
                                          <p:attrName>style.visibility</p:attrName>
                                        </p:attrNameLst>
                                      </p:cBhvr>
                                      <p:to>
                                        <p:strVal val="visible"/>
                                      </p:to>
                                    </p:set>
                                  </p:childTnLst>
                                  <p:subTnLst>
                                    <p:set>
                                      <p:cBhvr override="childStyle">
                                        <p:cTn dur="1" fill="hold" display="0" masterRel="nextClick" afterEffect="1"/>
                                        <p:tgtEl>
                                          <p:spTgt spid="82637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373" grpId="0" animBg="1"/>
      <p:bldP spid="826374" grpId="0" animBg="1"/>
      <p:bldP spid="826375" grpId="0" animBg="1"/>
      <p:bldP spid="826376"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1173113F-7935-440D-86EA-3B0A9D07A34E}" type="slidenum">
              <a:rPr lang="en-US" sz="1200">
                <a:solidFill>
                  <a:schemeClr val="tx1"/>
                </a:solidFill>
              </a:rPr>
              <a:pPr eaLnBrk="1" hangingPunct="1"/>
              <a:t>144</a:t>
            </a:fld>
            <a:endParaRPr lang="en-US" sz="1200">
              <a:solidFill>
                <a:schemeClr val="tx1"/>
              </a:solidFill>
            </a:endParaRPr>
          </a:p>
        </p:txBody>
      </p:sp>
      <p:sp>
        <p:nvSpPr>
          <p:cNvPr id="23555" name="Rectangle 2"/>
          <p:cNvSpPr>
            <a:spLocks noGrp="1" noChangeArrowheads="1"/>
          </p:cNvSpPr>
          <p:nvPr>
            <p:ph type="title"/>
          </p:nvPr>
        </p:nvSpPr>
        <p:spPr/>
        <p:txBody>
          <a:bodyPr/>
          <a:lstStyle/>
          <a:p>
            <a:pPr eaLnBrk="1" hangingPunct="1"/>
            <a:r>
              <a:rPr lang="en-US" b="0" smtClean="0"/>
              <a:t>8.3  </a:t>
            </a:r>
            <a:r>
              <a:rPr lang="en-US" smtClean="0"/>
              <a:t>Controlling Access to Members </a:t>
            </a:r>
          </a:p>
        </p:txBody>
      </p:sp>
      <p:sp>
        <p:nvSpPr>
          <p:cNvPr id="23556" name="Rectangle 3"/>
          <p:cNvSpPr>
            <a:spLocks noGrp="1" noChangeArrowheads="1"/>
          </p:cNvSpPr>
          <p:nvPr>
            <p:ph type="body" idx="1"/>
          </p:nvPr>
        </p:nvSpPr>
        <p:spPr/>
        <p:txBody>
          <a:bodyPr/>
          <a:lstStyle/>
          <a:p>
            <a:pPr eaLnBrk="1" hangingPunct="1"/>
            <a:r>
              <a:rPr lang="en-US" smtClean="0"/>
              <a:t>A class’s public interface</a:t>
            </a:r>
          </a:p>
          <a:p>
            <a:pPr lvl="1" eaLnBrk="1" hangingPunct="1"/>
            <a:r>
              <a:rPr lang="en-US" smtClean="0">
                <a:latin typeface="Courier New" pitchFamily="49" charset="0"/>
              </a:rPr>
              <a:t>public</a:t>
            </a:r>
            <a:r>
              <a:rPr lang="en-US" smtClean="0"/>
              <a:t> methods a view of the services the class provides to the class’s clients</a:t>
            </a:r>
          </a:p>
          <a:p>
            <a:pPr eaLnBrk="1" hangingPunct="1"/>
            <a:r>
              <a:rPr lang="en-US" smtClean="0"/>
              <a:t>A class’s implementation details</a:t>
            </a:r>
          </a:p>
          <a:p>
            <a:pPr lvl="1" eaLnBrk="1" hangingPunct="1"/>
            <a:r>
              <a:rPr lang="en-US" smtClean="0">
                <a:latin typeface="Courier New" pitchFamily="49" charset="0"/>
              </a:rPr>
              <a:t>private</a:t>
            </a:r>
            <a:r>
              <a:rPr lang="en-US" smtClean="0"/>
              <a:t> variables and </a:t>
            </a:r>
            <a:r>
              <a:rPr lang="en-US" smtClean="0">
                <a:latin typeface="Courier New" pitchFamily="49" charset="0"/>
              </a:rPr>
              <a:t>private</a:t>
            </a:r>
            <a:r>
              <a:rPr lang="en-US" smtClean="0"/>
              <a:t> methods are not accessible to the class’s clients</a:t>
            </a:r>
          </a:p>
        </p:txBody>
      </p:sp>
    </p:spTree>
    <p:extLst>
      <p:ext uri="{BB962C8B-B14F-4D97-AF65-F5344CB8AC3E}">
        <p14:creationId xmlns:p14="http://schemas.microsoft.com/office/powerpoint/2010/main" val="205024165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CEB258A1-CC5A-427E-A10D-03AB96A1F1F0}" type="slidenum">
              <a:rPr lang="en-US" sz="1200">
                <a:solidFill>
                  <a:schemeClr val="tx1"/>
                </a:solidFill>
              </a:rPr>
              <a:pPr eaLnBrk="1" hangingPunct="1"/>
              <a:t>145</a:t>
            </a:fld>
            <a:endParaRPr lang="en-US" sz="1200">
              <a:solidFill>
                <a:schemeClr val="tx1"/>
              </a:solidFill>
            </a:endParaRPr>
          </a:p>
        </p:txBody>
      </p:sp>
      <p:sp>
        <p:nvSpPr>
          <p:cNvPr id="26627" name="Rectangle 2"/>
          <p:cNvSpPr>
            <a:spLocks noGrp="1" noChangeArrowheads="1"/>
          </p:cNvSpPr>
          <p:nvPr>
            <p:ph type="title"/>
          </p:nvPr>
        </p:nvSpPr>
        <p:spPr/>
        <p:txBody>
          <a:bodyPr/>
          <a:lstStyle/>
          <a:p>
            <a:pPr eaLnBrk="1" hangingPunct="1"/>
            <a:r>
              <a:rPr lang="en-US" sz="3200" b="0" smtClean="0"/>
              <a:t>8.4  </a:t>
            </a:r>
            <a:r>
              <a:rPr lang="en-US" sz="3200" smtClean="0"/>
              <a:t>Referring to the Current Object’s Members with the </a:t>
            </a:r>
            <a:r>
              <a:rPr lang="en-US" sz="3200" smtClean="0">
                <a:latin typeface="Courier New" pitchFamily="49" charset="0"/>
              </a:rPr>
              <a:t>this</a:t>
            </a:r>
            <a:r>
              <a:rPr lang="en-US" sz="3200" smtClean="0"/>
              <a:t> Reference </a:t>
            </a:r>
          </a:p>
        </p:txBody>
      </p:sp>
      <p:sp>
        <p:nvSpPr>
          <p:cNvPr id="26628" name="Rectangle 3"/>
          <p:cNvSpPr>
            <a:spLocks noGrp="1" noChangeArrowheads="1"/>
          </p:cNvSpPr>
          <p:nvPr>
            <p:ph type="body" idx="1"/>
          </p:nvPr>
        </p:nvSpPr>
        <p:spPr/>
        <p:txBody>
          <a:bodyPr/>
          <a:lstStyle/>
          <a:p>
            <a:pPr eaLnBrk="1" hangingPunct="1"/>
            <a:r>
              <a:rPr lang="en-US" smtClean="0"/>
              <a:t>The </a:t>
            </a:r>
            <a:r>
              <a:rPr lang="en-US" smtClean="0">
                <a:latin typeface="Courier New" pitchFamily="49" charset="0"/>
              </a:rPr>
              <a:t>this</a:t>
            </a:r>
            <a:r>
              <a:rPr lang="en-US" smtClean="0"/>
              <a:t> reference</a:t>
            </a:r>
          </a:p>
          <a:p>
            <a:pPr lvl="1" eaLnBrk="1" hangingPunct="1"/>
            <a:r>
              <a:rPr lang="en-US" smtClean="0"/>
              <a:t>Any object can access a reference to itself with keyword </a:t>
            </a:r>
            <a:r>
              <a:rPr lang="en-US" smtClean="0">
                <a:latin typeface="Courier New" pitchFamily="49" charset="0"/>
              </a:rPr>
              <a:t>this</a:t>
            </a:r>
          </a:p>
          <a:p>
            <a:pPr lvl="1" eaLnBrk="1" hangingPunct="1"/>
            <a:r>
              <a:rPr lang="en-US" smtClean="0"/>
              <a:t>Non-</a:t>
            </a:r>
            <a:r>
              <a:rPr lang="en-US" smtClean="0">
                <a:latin typeface="Courier New" pitchFamily="49" charset="0"/>
              </a:rPr>
              <a:t>static</a:t>
            </a:r>
            <a:r>
              <a:rPr lang="en-US" smtClean="0"/>
              <a:t> methods implicitly use </a:t>
            </a:r>
            <a:r>
              <a:rPr lang="en-US" smtClean="0">
                <a:latin typeface="Courier New" pitchFamily="49" charset="0"/>
              </a:rPr>
              <a:t>this</a:t>
            </a:r>
            <a:r>
              <a:rPr lang="en-US" smtClean="0"/>
              <a:t> when referring to the object’s instance variables and other methods</a:t>
            </a:r>
          </a:p>
          <a:p>
            <a:pPr lvl="1" eaLnBrk="1" hangingPunct="1"/>
            <a:r>
              <a:rPr lang="en-US" smtClean="0"/>
              <a:t>Can be used to access instance variables when they are shadowed by local variables or method parameters</a:t>
            </a:r>
          </a:p>
          <a:p>
            <a:pPr eaLnBrk="1" hangingPunct="1"/>
            <a:r>
              <a:rPr lang="en-US" smtClean="0"/>
              <a:t>A </a:t>
            </a:r>
            <a:r>
              <a:rPr lang="en-US" smtClean="0">
                <a:latin typeface="Courier New" pitchFamily="49" charset="0"/>
              </a:rPr>
              <a:t>.java</a:t>
            </a:r>
            <a:r>
              <a:rPr lang="en-US" smtClean="0"/>
              <a:t> file can contain more than one class</a:t>
            </a:r>
          </a:p>
          <a:p>
            <a:pPr lvl="1" eaLnBrk="1" hangingPunct="1"/>
            <a:r>
              <a:rPr lang="en-US" smtClean="0"/>
              <a:t>But only one class in each </a:t>
            </a:r>
            <a:r>
              <a:rPr lang="en-US" smtClean="0">
                <a:latin typeface="Courier New" pitchFamily="49" charset="0"/>
              </a:rPr>
              <a:t>.java</a:t>
            </a:r>
            <a:r>
              <a:rPr lang="en-US" smtClean="0"/>
              <a:t> file can be </a:t>
            </a:r>
            <a:r>
              <a:rPr lang="en-US" smtClean="0">
                <a:latin typeface="Courier New" pitchFamily="49" charset="0"/>
              </a:rPr>
              <a:t>public</a:t>
            </a:r>
          </a:p>
        </p:txBody>
      </p:sp>
    </p:spTree>
    <p:extLst>
      <p:ext uri="{BB962C8B-B14F-4D97-AF65-F5344CB8AC3E}">
        <p14:creationId xmlns:p14="http://schemas.microsoft.com/office/powerpoint/2010/main" val="226879317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E6F14179-7185-443F-B4CC-C324AAA653DB}" type="slidenum">
              <a:rPr lang="en-US" sz="1200">
                <a:solidFill>
                  <a:schemeClr val="tx1"/>
                </a:solidFill>
              </a:rPr>
              <a:pPr eaLnBrk="1" hangingPunct="1"/>
              <a:t>146</a:t>
            </a:fld>
            <a:endParaRPr lang="en-US" sz="1200">
              <a:solidFill>
                <a:schemeClr val="tx1"/>
              </a:solidFill>
            </a:endParaRPr>
          </a:p>
        </p:txBody>
      </p:sp>
      <p:sp>
        <p:nvSpPr>
          <p:cNvPr id="27651"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27652" name="Rectangle 3"/>
          <p:cNvSpPr>
            <a:spLocks noGrp="1" noChangeArrowheads="1"/>
          </p:cNvSpPr>
          <p:nvPr>
            <p:ph type="body" sz="half" idx="1"/>
          </p:nvPr>
        </p:nvSpPr>
        <p:spPr>
          <a:xfrm>
            <a:off x="7165975" y="1068388"/>
            <a:ext cx="1981200" cy="762000"/>
          </a:xfrm>
          <a:noFill/>
        </p:spPr>
        <p:txBody>
          <a:bodyPr/>
          <a:lstStyle/>
          <a:p>
            <a:pPr marL="0" indent="0" eaLnBrk="1" hangingPunct="1"/>
            <a:r>
              <a:rPr lang="en-US" smtClean="0"/>
              <a:t>ThisTest.java</a:t>
            </a:r>
          </a:p>
          <a:p>
            <a:pPr marL="0" indent="0" eaLnBrk="1" hangingPunct="1"/>
            <a:endParaRPr lang="en-US" smtClean="0"/>
          </a:p>
          <a:p>
            <a:pPr marL="0" indent="0" eaLnBrk="1" hangingPunct="1"/>
            <a:r>
              <a:rPr lang="en-US" sz="1600" b="0" smtClean="0">
                <a:latin typeface="Times New Roman" pitchFamily="18" charset="0"/>
              </a:rPr>
              <a:t>(1 of 2)</a:t>
            </a:r>
          </a:p>
        </p:txBody>
      </p:sp>
      <p:graphicFrame>
        <p:nvGraphicFramePr>
          <p:cNvPr id="27653" name="Object 4"/>
          <p:cNvGraphicFramePr>
            <a:graphicFrameLocks noChangeAspect="1"/>
          </p:cNvGraphicFramePr>
          <p:nvPr>
            <p:ph sz="half" idx="2"/>
          </p:nvPr>
        </p:nvGraphicFramePr>
        <p:xfrm>
          <a:off x="0" y="7938"/>
          <a:ext cx="7504113" cy="6267450"/>
        </p:xfrm>
        <a:graphic>
          <a:graphicData uri="http://schemas.openxmlformats.org/presentationml/2006/ole">
            <mc:AlternateContent xmlns:mc="http://schemas.openxmlformats.org/markup-compatibility/2006">
              <mc:Choice xmlns:v="urn:schemas-microsoft-com:vml" Requires="v">
                <p:oleObj spid="_x0000_s101380" name="Document" r:id="rId3" imgW="7517719" imgH="6279658" progId="Word.Document.8">
                  <p:embed/>
                </p:oleObj>
              </mc:Choice>
              <mc:Fallback>
                <p:oleObj name="Document" r:id="rId3" imgW="7517719" imgH="627965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8"/>
                        <a:ext cx="7504113" cy="626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33541" name="Text Box 5"/>
          <p:cNvSpPr txBox="1">
            <a:spLocks noChangeArrowheads="1"/>
          </p:cNvSpPr>
          <p:nvPr/>
        </p:nvSpPr>
        <p:spPr bwMode="auto">
          <a:xfrm>
            <a:off x="4191000" y="762000"/>
            <a:ext cx="29718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Create new </a:t>
            </a:r>
            <a:r>
              <a:rPr lang="en-US" b="1">
                <a:solidFill>
                  <a:schemeClr val="tx1"/>
                </a:solidFill>
                <a:latin typeface="Courier New" pitchFamily="49" charset="0"/>
                <a:ea typeface="Times New Roman" pitchFamily="18" charset="0"/>
                <a:cs typeface="AGaramond" pitchFamily="18" charset="0"/>
              </a:rPr>
              <a:t>SimpleTime</a:t>
            </a:r>
            <a:r>
              <a:rPr lang="en-US">
                <a:solidFill>
                  <a:schemeClr val="tx1"/>
                </a:solidFill>
                <a:latin typeface="Times New Roman" pitchFamily="18" charset="0"/>
                <a:ea typeface="Times New Roman" pitchFamily="18" charset="0"/>
                <a:cs typeface="AGaramond" pitchFamily="18" charset="0"/>
              </a:rPr>
              <a:t> object</a:t>
            </a:r>
          </a:p>
        </p:txBody>
      </p:sp>
      <p:sp>
        <p:nvSpPr>
          <p:cNvPr id="833542" name="Line 6"/>
          <p:cNvSpPr>
            <a:spLocks noChangeShapeType="1"/>
          </p:cNvSpPr>
          <p:nvPr/>
        </p:nvSpPr>
        <p:spPr bwMode="auto">
          <a:xfrm flipH="1">
            <a:off x="3276600" y="1143000"/>
            <a:ext cx="1981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833543" name="Text Box 7"/>
          <p:cNvSpPr txBox="1">
            <a:spLocks noChangeArrowheads="1"/>
          </p:cNvSpPr>
          <p:nvPr/>
        </p:nvSpPr>
        <p:spPr bwMode="auto">
          <a:xfrm>
            <a:off x="4343400" y="2971800"/>
            <a:ext cx="23622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Declare instance variables</a:t>
            </a:r>
          </a:p>
        </p:txBody>
      </p:sp>
      <p:sp>
        <p:nvSpPr>
          <p:cNvPr id="833544" name="Line 8"/>
          <p:cNvSpPr>
            <a:spLocks noChangeShapeType="1"/>
          </p:cNvSpPr>
          <p:nvPr/>
        </p:nvSpPr>
        <p:spPr bwMode="auto">
          <a:xfrm flipH="1">
            <a:off x="2895600" y="3048000"/>
            <a:ext cx="1447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833545" name="Text Box 9"/>
          <p:cNvSpPr txBox="1">
            <a:spLocks noChangeArrowheads="1"/>
          </p:cNvSpPr>
          <p:nvPr/>
        </p:nvSpPr>
        <p:spPr bwMode="auto">
          <a:xfrm>
            <a:off x="5867400" y="4572000"/>
            <a:ext cx="2514600" cy="590550"/>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Method parameters shadow instance variables</a:t>
            </a:r>
          </a:p>
        </p:txBody>
      </p:sp>
      <p:sp>
        <p:nvSpPr>
          <p:cNvPr id="833546" name="Line 10"/>
          <p:cNvSpPr>
            <a:spLocks noChangeShapeType="1"/>
          </p:cNvSpPr>
          <p:nvPr/>
        </p:nvSpPr>
        <p:spPr bwMode="auto">
          <a:xfrm flipH="1">
            <a:off x="5105400" y="47244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833547" name="Text Box 11"/>
          <p:cNvSpPr txBox="1">
            <a:spLocks noChangeArrowheads="1"/>
          </p:cNvSpPr>
          <p:nvPr/>
        </p:nvSpPr>
        <p:spPr bwMode="auto">
          <a:xfrm>
            <a:off x="1600200" y="6096000"/>
            <a:ext cx="43434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Using this to access the object’s instance variables</a:t>
            </a:r>
          </a:p>
        </p:txBody>
      </p:sp>
      <p:sp>
        <p:nvSpPr>
          <p:cNvPr id="833548" name="Line 12"/>
          <p:cNvSpPr>
            <a:spLocks noChangeShapeType="1"/>
          </p:cNvSpPr>
          <p:nvPr/>
        </p:nvSpPr>
        <p:spPr bwMode="auto">
          <a:xfrm flipH="1" flipV="1">
            <a:off x="1143000" y="5638800"/>
            <a:ext cx="457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1865414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3541"/>
                                        </p:tgtEl>
                                        <p:attrNameLst>
                                          <p:attrName>style.visibility</p:attrName>
                                        </p:attrNameLst>
                                      </p:cBhvr>
                                      <p:to>
                                        <p:strVal val="visible"/>
                                      </p:to>
                                    </p:set>
                                  </p:childTnLst>
                                  <p:subTnLst>
                                    <p:set>
                                      <p:cBhvr override="childStyle">
                                        <p:cTn dur="1" fill="hold" display="0" masterRel="nextClick" afterEffect="1"/>
                                        <p:tgtEl>
                                          <p:spTgt spid="833541"/>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833542"/>
                                        </p:tgtEl>
                                        <p:attrNameLst>
                                          <p:attrName>style.visibility</p:attrName>
                                        </p:attrNameLst>
                                      </p:cBhvr>
                                      <p:to>
                                        <p:strVal val="visible"/>
                                      </p:to>
                                    </p:set>
                                  </p:childTnLst>
                                  <p:subTnLst>
                                    <p:set>
                                      <p:cBhvr override="childStyle">
                                        <p:cTn dur="1" fill="hold" display="0" masterRel="nextClick" afterEffect="1"/>
                                        <p:tgtEl>
                                          <p:spTgt spid="83354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33543"/>
                                        </p:tgtEl>
                                        <p:attrNameLst>
                                          <p:attrName>style.visibility</p:attrName>
                                        </p:attrNameLst>
                                      </p:cBhvr>
                                      <p:to>
                                        <p:strVal val="visible"/>
                                      </p:to>
                                    </p:set>
                                  </p:childTnLst>
                                  <p:subTnLst>
                                    <p:set>
                                      <p:cBhvr override="childStyle">
                                        <p:cTn dur="1" fill="hold" display="0" masterRel="nextClick" afterEffect="1"/>
                                        <p:tgtEl>
                                          <p:spTgt spid="833543"/>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833544"/>
                                        </p:tgtEl>
                                        <p:attrNameLst>
                                          <p:attrName>style.visibility</p:attrName>
                                        </p:attrNameLst>
                                      </p:cBhvr>
                                      <p:to>
                                        <p:strVal val="visible"/>
                                      </p:to>
                                    </p:set>
                                  </p:childTnLst>
                                  <p:subTnLst>
                                    <p:set>
                                      <p:cBhvr override="childStyle">
                                        <p:cTn dur="1" fill="hold" display="0" masterRel="nextClick" afterEffect="1"/>
                                        <p:tgtEl>
                                          <p:spTgt spid="833544"/>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3545"/>
                                        </p:tgtEl>
                                        <p:attrNameLst>
                                          <p:attrName>style.visibility</p:attrName>
                                        </p:attrNameLst>
                                      </p:cBhvr>
                                      <p:to>
                                        <p:strVal val="visible"/>
                                      </p:to>
                                    </p:set>
                                  </p:childTnLst>
                                  <p:subTnLst>
                                    <p:set>
                                      <p:cBhvr override="childStyle">
                                        <p:cTn dur="1" fill="hold" display="0" masterRel="nextClick" afterEffect="1"/>
                                        <p:tgtEl>
                                          <p:spTgt spid="833545"/>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833546"/>
                                        </p:tgtEl>
                                        <p:attrNameLst>
                                          <p:attrName>style.visibility</p:attrName>
                                        </p:attrNameLst>
                                      </p:cBhvr>
                                      <p:to>
                                        <p:strVal val="visible"/>
                                      </p:to>
                                    </p:set>
                                  </p:childTnLst>
                                  <p:subTnLst>
                                    <p:set>
                                      <p:cBhvr override="childStyle">
                                        <p:cTn dur="1" fill="hold" display="0" masterRel="nextClick" afterEffect="1"/>
                                        <p:tgtEl>
                                          <p:spTgt spid="833546"/>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33547"/>
                                        </p:tgtEl>
                                        <p:attrNameLst>
                                          <p:attrName>style.visibility</p:attrName>
                                        </p:attrNameLst>
                                      </p:cBhvr>
                                      <p:to>
                                        <p:strVal val="visible"/>
                                      </p:to>
                                    </p:set>
                                  </p:childTnLst>
                                  <p:subTnLst>
                                    <p:set>
                                      <p:cBhvr override="childStyle">
                                        <p:cTn dur="1" fill="hold" display="0" masterRel="nextClick" afterEffect="1"/>
                                        <p:tgtEl>
                                          <p:spTgt spid="833547"/>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833548"/>
                                        </p:tgtEl>
                                        <p:attrNameLst>
                                          <p:attrName>style.visibility</p:attrName>
                                        </p:attrNameLst>
                                      </p:cBhvr>
                                      <p:to>
                                        <p:strVal val="visible"/>
                                      </p:to>
                                    </p:set>
                                  </p:childTnLst>
                                  <p:subTnLst>
                                    <p:set>
                                      <p:cBhvr override="childStyle">
                                        <p:cTn dur="1" fill="hold" display="0" masterRel="nextClick" afterEffect="1"/>
                                        <p:tgtEl>
                                          <p:spTgt spid="83354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3541" grpId="0" animBg="1"/>
      <p:bldP spid="833542" grpId="0" animBg="1"/>
      <p:bldP spid="833543" grpId="0" animBg="1"/>
      <p:bldP spid="833544" grpId="0" animBg="1"/>
      <p:bldP spid="833545" grpId="0" animBg="1"/>
      <p:bldP spid="833546" grpId="0" animBg="1"/>
      <p:bldP spid="833547" grpId="0" animBg="1"/>
      <p:bldP spid="833548"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D91D79AD-2995-4437-BA67-D48E4F2BADA5}" type="slidenum">
              <a:rPr lang="en-US" sz="1200">
                <a:solidFill>
                  <a:schemeClr val="tx1"/>
                </a:solidFill>
              </a:rPr>
              <a:pPr eaLnBrk="1" hangingPunct="1"/>
              <a:t>147</a:t>
            </a:fld>
            <a:endParaRPr lang="en-US" sz="1200">
              <a:solidFill>
                <a:schemeClr val="tx1"/>
              </a:solidFill>
            </a:endParaRPr>
          </a:p>
        </p:txBody>
      </p:sp>
      <p:sp>
        <p:nvSpPr>
          <p:cNvPr id="28675"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28676" name="Rectangle 3"/>
          <p:cNvSpPr>
            <a:spLocks noGrp="1" noChangeArrowheads="1"/>
          </p:cNvSpPr>
          <p:nvPr>
            <p:ph type="body" sz="half" idx="1"/>
          </p:nvPr>
        </p:nvSpPr>
        <p:spPr>
          <a:xfrm>
            <a:off x="7165975" y="1068388"/>
            <a:ext cx="1981200" cy="762000"/>
          </a:xfrm>
          <a:noFill/>
        </p:spPr>
        <p:txBody>
          <a:bodyPr/>
          <a:lstStyle/>
          <a:p>
            <a:pPr marL="0" indent="0" eaLnBrk="1" hangingPunct="1"/>
            <a:r>
              <a:rPr lang="en-US" smtClean="0"/>
              <a:t>ThisTest.java</a:t>
            </a:r>
          </a:p>
          <a:p>
            <a:pPr marL="0" indent="0" eaLnBrk="1" hangingPunct="1"/>
            <a:endParaRPr lang="en-US" smtClean="0"/>
          </a:p>
          <a:p>
            <a:pPr marL="0" indent="0" eaLnBrk="1" hangingPunct="1"/>
            <a:r>
              <a:rPr lang="en-US" sz="1600" b="0" smtClean="0">
                <a:latin typeface="Times New Roman" pitchFamily="18" charset="0"/>
              </a:rPr>
              <a:t>(2 of 2)</a:t>
            </a:r>
          </a:p>
        </p:txBody>
      </p:sp>
      <p:graphicFrame>
        <p:nvGraphicFramePr>
          <p:cNvPr id="28677" name="Object 4"/>
          <p:cNvGraphicFramePr>
            <a:graphicFrameLocks noChangeAspect="1"/>
          </p:cNvGraphicFramePr>
          <p:nvPr>
            <p:ph sz="half" idx="2"/>
          </p:nvPr>
        </p:nvGraphicFramePr>
        <p:xfrm>
          <a:off x="0" y="4763"/>
          <a:ext cx="7129463" cy="5095875"/>
        </p:xfrm>
        <a:graphic>
          <a:graphicData uri="http://schemas.openxmlformats.org/presentationml/2006/ole">
            <mc:AlternateContent xmlns:mc="http://schemas.openxmlformats.org/markup-compatibility/2006">
              <mc:Choice xmlns:v="urn:schemas-microsoft-com:vml" Requires="v">
                <p:oleObj spid="_x0000_s102404" name="Document" r:id="rId3" imgW="7136464" imgH="5101189" progId="Word.Document.8">
                  <p:embed/>
                </p:oleObj>
              </mc:Choice>
              <mc:Fallback>
                <p:oleObj name="Document" r:id="rId3" imgW="7136464" imgH="5101189"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7129463" cy="509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34565" name="Text Box 5"/>
          <p:cNvSpPr txBox="1">
            <a:spLocks noChangeArrowheads="1"/>
          </p:cNvSpPr>
          <p:nvPr/>
        </p:nvSpPr>
        <p:spPr bwMode="auto">
          <a:xfrm>
            <a:off x="5486400" y="1295400"/>
            <a:ext cx="3276600" cy="590550"/>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Using </a:t>
            </a:r>
            <a:r>
              <a:rPr lang="en-US" b="1">
                <a:solidFill>
                  <a:schemeClr val="tx1"/>
                </a:solidFill>
                <a:latin typeface="Courier New" pitchFamily="49" charset="0"/>
                <a:ea typeface="Times New Roman" pitchFamily="18" charset="0"/>
                <a:cs typeface="AGaramond" pitchFamily="18" charset="0"/>
              </a:rPr>
              <a:t>this</a:t>
            </a:r>
            <a:r>
              <a:rPr lang="en-US">
                <a:solidFill>
                  <a:schemeClr val="tx1"/>
                </a:solidFill>
                <a:latin typeface="Times New Roman" pitchFamily="18" charset="0"/>
                <a:ea typeface="Times New Roman" pitchFamily="18" charset="0"/>
                <a:cs typeface="AGaramond" pitchFamily="18" charset="0"/>
              </a:rPr>
              <a:t> explicitly and implicitly to call </a:t>
            </a:r>
            <a:r>
              <a:rPr lang="en-US" b="1">
                <a:solidFill>
                  <a:schemeClr val="tx1"/>
                </a:solidFill>
                <a:latin typeface="Courier New" pitchFamily="49" charset="0"/>
                <a:ea typeface="Times New Roman" pitchFamily="18" charset="0"/>
                <a:cs typeface="AGaramond" pitchFamily="18" charset="0"/>
              </a:rPr>
              <a:t>toUniversalString</a:t>
            </a:r>
          </a:p>
        </p:txBody>
      </p:sp>
      <p:sp>
        <p:nvSpPr>
          <p:cNvPr id="834566" name="Line 6"/>
          <p:cNvSpPr>
            <a:spLocks noChangeShapeType="1"/>
          </p:cNvSpPr>
          <p:nvPr/>
        </p:nvSpPr>
        <p:spPr bwMode="auto">
          <a:xfrm flipH="1" flipV="1">
            <a:off x="4876800" y="1219200"/>
            <a:ext cx="609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834567" name="Text Box 7"/>
          <p:cNvSpPr txBox="1">
            <a:spLocks noChangeArrowheads="1"/>
          </p:cNvSpPr>
          <p:nvPr/>
        </p:nvSpPr>
        <p:spPr bwMode="auto">
          <a:xfrm>
            <a:off x="4953000" y="3810000"/>
            <a:ext cx="28956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Use of </a:t>
            </a:r>
            <a:r>
              <a:rPr lang="en-US" b="1">
                <a:solidFill>
                  <a:schemeClr val="tx1"/>
                </a:solidFill>
                <a:latin typeface="Courier New" pitchFamily="49" charset="0"/>
                <a:ea typeface="Times New Roman" pitchFamily="18" charset="0"/>
                <a:cs typeface="AGaramond" pitchFamily="18" charset="0"/>
              </a:rPr>
              <a:t>this</a:t>
            </a:r>
            <a:r>
              <a:rPr lang="en-US">
                <a:solidFill>
                  <a:schemeClr val="tx1"/>
                </a:solidFill>
                <a:latin typeface="Times New Roman" pitchFamily="18" charset="0"/>
                <a:ea typeface="Times New Roman" pitchFamily="18" charset="0"/>
                <a:cs typeface="AGaramond" pitchFamily="18" charset="0"/>
              </a:rPr>
              <a:t> not necessary here</a:t>
            </a:r>
          </a:p>
        </p:txBody>
      </p:sp>
      <p:sp>
        <p:nvSpPr>
          <p:cNvPr id="834568" name="Line 8"/>
          <p:cNvSpPr>
            <a:spLocks noChangeShapeType="1"/>
          </p:cNvSpPr>
          <p:nvPr/>
        </p:nvSpPr>
        <p:spPr bwMode="auto">
          <a:xfrm flipH="1" flipV="1">
            <a:off x="3429000" y="3733800"/>
            <a:ext cx="1524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834569" name="Line 9"/>
          <p:cNvSpPr>
            <a:spLocks noChangeShapeType="1"/>
          </p:cNvSpPr>
          <p:nvPr/>
        </p:nvSpPr>
        <p:spPr bwMode="auto">
          <a:xfrm flipH="1" flipV="1">
            <a:off x="1447800" y="3733800"/>
            <a:ext cx="3505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834570" name="Line 10"/>
          <p:cNvSpPr>
            <a:spLocks noChangeShapeType="1"/>
          </p:cNvSpPr>
          <p:nvPr/>
        </p:nvSpPr>
        <p:spPr bwMode="auto">
          <a:xfrm flipH="1" flipV="1">
            <a:off x="2362200" y="3733800"/>
            <a:ext cx="2514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3938529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4565"/>
                                        </p:tgtEl>
                                        <p:attrNameLst>
                                          <p:attrName>style.visibility</p:attrName>
                                        </p:attrNameLst>
                                      </p:cBhvr>
                                      <p:to>
                                        <p:strVal val="visible"/>
                                      </p:to>
                                    </p:set>
                                  </p:childTnLst>
                                  <p:subTnLst>
                                    <p:set>
                                      <p:cBhvr override="childStyle">
                                        <p:cTn dur="1" fill="hold" display="0" masterRel="nextClick" afterEffect="1"/>
                                        <p:tgtEl>
                                          <p:spTgt spid="83456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834566"/>
                                        </p:tgtEl>
                                        <p:attrNameLst>
                                          <p:attrName>style.visibility</p:attrName>
                                        </p:attrNameLst>
                                      </p:cBhvr>
                                      <p:to>
                                        <p:strVal val="visible"/>
                                      </p:to>
                                    </p:set>
                                  </p:childTnLst>
                                  <p:subTnLst>
                                    <p:set>
                                      <p:cBhvr override="childStyle">
                                        <p:cTn dur="1" fill="hold" display="0" masterRel="nextClick" afterEffect="1"/>
                                        <p:tgtEl>
                                          <p:spTgt spid="834566"/>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34567"/>
                                        </p:tgtEl>
                                        <p:attrNameLst>
                                          <p:attrName>style.visibility</p:attrName>
                                        </p:attrNameLst>
                                      </p:cBhvr>
                                      <p:to>
                                        <p:strVal val="visible"/>
                                      </p:to>
                                    </p:set>
                                  </p:childTnLst>
                                  <p:subTnLst>
                                    <p:set>
                                      <p:cBhvr override="childStyle">
                                        <p:cTn dur="1" fill="hold" display="0" masterRel="nextClick" afterEffect="1"/>
                                        <p:tgtEl>
                                          <p:spTgt spid="834567"/>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834568"/>
                                        </p:tgtEl>
                                        <p:attrNameLst>
                                          <p:attrName>style.visibility</p:attrName>
                                        </p:attrNameLst>
                                      </p:cBhvr>
                                      <p:to>
                                        <p:strVal val="visible"/>
                                      </p:to>
                                    </p:set>
                                  </p:childTnLst>
                                  <p:subTnLst>
                                    <p:set>
                                      <p:cBhvr override="childStyle">
                                        <p:cTn dur="1" fill="hold" display="0" masterRel="nextClick" afterEffect="1"/>
                                        <p:tgtEl>
                                          <p:spTgt spid="834568"/>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834569"/>
                                        </p:tgtEl>
                                        <p:attrNameLst>
                                          <p:attrName>style.visibility</p:attrName>
                                        </p:attrNameLst>
                                      </p:cBhvr>
                                      <p:to>
                                        <p:strVal val="visible"/>
                                      </p:to>
                                    </p:set>
                                  </p:childTnLst>
                                  <p:subTnLst>
                                    <p:set>
                                      <p:cBhvr override="childStyle">
                                        <p:cTn dur="1" fill="hold" display="0" masterRel="nextClick" afterEffect="1"/>
                                        <p:tgtEl>
                                          <p:spTgt spid="834569"/>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834570"/>
                                        </p:tgtEl>
                                        <p:attrNameLst>
                                          <p:attrName>style.visibility</p:attrName>
                                        </p:attrNameLst>
                                      </p:cBhvr>
                                      <p:to>
                                        <p:strVal val="visible"/>
                                      </p:to>
                                    </p:set>
                                  </p:childTnLst>
                                  <p:subTnLst>
                                    <p:set>
                                      <p:cBhvr override="childStyle">
                                        <p:cTn dur="1" fill="hold" display="0" masterRel="nextClick" afterEffect="1"/>
                                        <p:tgtEl>
                                          <p:spTgt spid="83457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4565" grpId="0" animBg="1"/>
      <p:bldP spid="834566" grpId="0" animBg="1"/>
      <p:bldP spid="834567" grpId="0" animBg="1"/>
      <p:bldP spid="834568" grpId="0" animBg="1"/>
      <p:bldP spid="834569" grpId="0" animBg="1"/>
      <p:bldP spid="834570"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2A9BEB33-961C-4FC8-924B-986891F4E379}" type="slidenum">
              <a:rPr lang="en-US" sz="1200">
                <a:solidFill>
                  <a:schemeClr val="tx1"/>
                </a:solidFill>
              </a:rPr>
              <a:pPr eaLnBrk="1" hangingPunct="1"/>
              <a:t>148</a:t>
            </a:fld>
            <a:endParaRPr lang="en-US" sz="1200">
              <a:solidFill>
                <a:schemeClr val="tx1"/>
              </a:solidFill>
            </a:endParaRPr>
          </a:p>
        </p:txBody>
      </p:sp>
      <p:sp>
        <p:nvSpPr>
          <p:cNvPr id="29699" name="Rectangle 2"/>
          <p:cNvSpPr>
            <a:spLocks noGrp="1" noChangeArrowheads="1"/>
          </p:cNvSpPr>
          <p:nvPr>
            <p:ph type="title"/>
          </p:nvPr>
        </p:nvSpPr>
        <p:spPr>
          <a:xfrm>
            <a:off x="912813" y="684213"/>
            <a:ext cx="7391400" cy="914400"/>
          </a:xfrm>
          <a:noFill/>
        </p:spPr>
        <p:txBody>
          <a:bodyPr/>
          <a:lstStyle/>
          <a:p>
            <a:pPr eaLnBrk="1" hangingPunct="1"/>
            <a:r>
              <a:rPr lang="en-US" smtClean="0"/>
              <a:t>Common Programming Error 8.2</a:t>
            </a:r>
          </a:p>
        </p:txBody>
      </p:sp>
      <p:sp>
        <p:nvSpPr>
          <p:cNvPr id="29700" name="Rectangle 3"/>
          <p:cNvSpPr>
            <a:spLocks noGrp="1" noChangeArrowheads="1"/>
          </p:cNvSpPr>
          <p:nvPr>
            <p:ph type="body" idx="1"/>
          </p:nvPr>
        </p:nvSpPr>
        <p:spPr>
          <a:xfrm>
            <a:off x="1141413" y="1752600"/>
            <a:ext cx="7621587" cy="2971800"/>
          </a:xfrm>
          <a:noFill/>
        </p:spPr>
        <p:txBody>
          <a:bodyPr/>
          <a:lstStyle/>
          <a:p>
            <a:pPr marL="0" indent="0" eaLnBrk="1" hangingPunct="1"/>
            <a:r>
              <a:rPr lang="en-US" smtClean="0">
                <a:cs typeface="Times New Roman" pitchFamily="18" charset="0"/>
              </a:rPr>
              <a:t>It is often a logic error when a method contains a parameter or local variable that has the same name as a field of the class. In this case, use reference </a:t>
            </a:r>
            <a:r>
              <a:rPr lang="en-US" sz="2400" smtClean="0">
                <a:latin typeface="Lucida Console" pitchFamily="49" charset="0"/>
                <a:ea typeface="LucidaSansTypewriter" pitchFamily="49" charset="0"/>
                <a:cs typeface="Lucida Console" pitchFamily="49" charset="0"/>
              </a:rPr>
              <a:t>this</a:t>
            </a:r>
            <a:r>
              <a:rPr lang="en-US" smtClean="0">
                <a:cs typeface="Times New Roman" pitchFamily="18" charset="0"/>
              </a:rPr>
              <a:t> if you wish to access the field of the class—otherwise, the method parameter or local variable will be referenced.</a:t>
            </a:r>
            <a:r>
              <a:rPr lang="en-US" smtClean="0"/>
              <a:t> </a:t>
            </a:r>
          </a:p>
        </p:txBody>
      </p:sp>
    </p:spTree>
    <p:extLst>
      <p:ext uri="{BB962C8B-B14F-4D97-AF65-F5344CB8AC3E}">
        <p14:creationId xmlns:p14="http://schemas.microsoft.com/office/powerpoint/2010/main" val="277798226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8FBDC1F8-EBEA-4216-B8AB-A2CBABF0CB66}" type="slidenum">
              <a:rPr lang="en-US" sz="1200">
                <a:solidFill>
                  <a:schemeClr val="tx1"/>
                </a:solidFill>
              </a:rPr>
              <a:pPr eaLnBrk="1" hangingPunct="1"/>
              <a:t>149</a:t>
            </a:fld>
            <a:endParaRPr lang="en-US" sz="1200">
              <a:solidFill>
                <a:schemeClr val="tx1"/>
              </a:solidFill>
            </a:endParaRPr>
          </a:p>
        </p:txBody>
      </p:sp>
      <p:sp>
        <p:nvSpPr>
          <p:cNvPr id="30723" name="Rectangle 2"/>
          <p:cNvSpPr>
            <a:spLocks noGrp="1" noChangeArrowheads="1"/>
          </p:cNvSpPr>
          <p:nvPr>
            <p:ph type="title"/>
          </p:nvPr>
        </p:nvSpPr>
        <p:spPr>
          <a:xfrm>
            <a:off x="912813" y="684213"/>
            <a:ext cx="5410200" cy="914400"/>
          </a:xfrm>
          <a:noFill/>
        </p:spPr>
        <p:txBody>
          <a:bodyPr/>
          <a:lstStyle/>
          <a:p>
            <a:pPr eaLnBrk="1" hangingPunct="1"/>
            <a:r>
              <a:rPr lang="en-US" smtClean="0"/>
              <a:t>Error-Prevention Tip 8.1</a:t>
            </a:r>
          </a:p>
        </p:txBody>
      </p:sp>
      <p:sp>
        <p:nvSpPr>
          <p:cNvPr id="30724" name="Rectangle 3"/>
          <p:cNvSpPr>
            <a:spLocks noGrp="1" noChangeArrowheads="1"/>
          </p:cNvSpPr>
          <p:nvPr>
            <p:ph type="body" idx="1"/>
          </p:nvPr>
        </p:nvSpPr>
        <p:spPr>
          <a:xfrm>
            <a:off x="1141413" y="1800225"/>
            <a:ext cx="7773987" cy="1628775"/>
          </a:xfrm>
          <a:noFill/>
        </p:spPr>
        <p:txBody>
          <a:bodyPr/>
          <a:lstStyle/>
          <a:p>
            <a:pPr marL="0" indent="0" eaLnBrk="1" hangingPunct="1"/>
            <a:r>
              <a:rPr lang="en-US" smtClean="0">
                <a:cs typeface="Times New Roman" pitchFamily="18" charset="0"/>
              </a:rPr>
              <a:t>Avoid method parameter names or local variable names that conflict with field names. This helps prevent subtle, hard-to-locate bugs.</a:t>
            </a:r>
            <a:endParaRPr lang="en-US" smtClean="0"/>
          </a:p>
        </p:txBody>
      </p:sp>
    </p:spTree>
    <p:extLst>
      <p:ext uri="{BB962C8B-B14F-4D97-AF65-F5344CB8AC3E}">
        <p14:creationId xmlns:p14="http://schemas.microsoft.com/office/powerpoint/2010/main" val="3877350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EE2F06F0-A870-4966-94F9-297D3778FCE6}" type="slidenum">
              <a:rPr lang="en-US" sz="1200">
                <a:solidFill>
                  <a:schemeClr val="tx1"/>
                </a:solidFill>
              </a:rPr>
              <a:pPr eaLnBrk="1" hangingPunct="1"/>
              <a:t>15</a:t>
            </a:fld>
            <a:endParaRPr lang="en-US" sz="1200">
              <a:solidFill>
                <a:schemeClr val="tx1"/>
              </a:solidFill>
            </a:endParaRPr>
          </a:p>
        </p:txBody>
      </p:sp>
      <p:sp>
        <p:nvSpPr>
          <p:cNvPr id="28675" name="Rectangle 2"/>
          <p:cNvSpPr>
            <a:spLocks noGrp="1" noChangeArrowheads="1"/>
          </p:cNvSpPr>
          <p:nvPr>
            <p:ph type="title"/>
          </p:nvPr>
        </p:nvSpPr>
        <p:spPr>
          <a:xfrm>
            <a:off x="912813" y="685800"/>
            <a:ext cx="7772400" cy="1143000"/>
          </a:xfrm>
          <a:noFill/>
        </p:spPr>
        <p:txBody>
          <a:bodyPr/>
          <a:lstStyle/>
          <a:p>
            <a:pPr eaLnBrk="1" hangingPunct="1"/>
            <a:r>
              <a:rPr lang="en-US" smtClean="0"/>
              <a:t>Error-Prevention Tip 2.7</a:t>
            </a:r>
          </a:p>
        </p:txBody>
      </p:sp>
      <p:sp>
        <p:nvSpPr>
          <p:cNvPr id="28676" name="Rectangle 3"/>
          <p:cNvSpPr>
            <a:spLocks noGrp="1" noChangeArrowheads="1"/>
          </p:cNvSpPr>
          <p:nvPr>
            <p:ph type="body" idx="1"/>
          </p:nvPr>
        </p:nvSpPr>
        <p:spPr>
          <a:xfrm>
            <a:off x="1370013" y="1819275"/>
            <a:ext cx="7239000" cy="3549650"/>
          </a:xfrm>
          <a:noFill/>
        </p:spPr>
        <p:txBody>
          <a:bodyPr/>
          <a:lstStyle/>
          <a:p>
            <a:pPr marL="0" indent="0" eaLnBrk="1" hangingPunct="1"/>
            <a:r>
              <a:rPr lang="en-US" smtClean="0"/>
              <a:t>Forgetting to include an </a:t>
            </a:r>
            <a:r>
              <a:rPr lang="en-US" sz="2000" smtClean="0">
                <a:latin typeface="Lucida Console" pitchFamily="49" charset="0"/>
              </a:rPr>
              <a:t>import</a:t>
            </a:r>
            <a:r>
              <a:rPr lang="en-US" smtClean="0"/>
              <a:t> declaration for a class used in your program typically results in a compilation error containing a message such as “</a:t>
            </a:r>
            <a:r>
              <a:rPr lang="en-US" sz="2000" smtClean="0">
                <a:latin typeface="Lucida Console" pitchFamily="49" charset="0"/>
              </a:rPr>
              <a:t>cannot resolve symbol.</a:t>
            </a:r>
            <a:r>
              <a:rPr lang="en-US" smtClean="0"/>
              <a:t>” When this occurs, check that you provided the proper </a:t>
            </a:r>
            <a:r>
              <a:rPr lang="en-US" sz="2000" smtClean="0">
                <a:latin typeface="Lucida Console" pitchFamily="49" charset="0"/>
              </a:rPr>
              <a:t>import</a:t>
            </a:r>
            <a:r>
              <a:rPr lang="en-US" smtClean="0"/>
              <a:t> declarations and that the names in the </a:t>
            </a:r>
            <a:r>
              <a:rPr lang="en-US" sz="2000" smtClean="0">
                <a:latin typeface="Lucida Console" pitchFamily="49" charset="0"/>
              </a:rPr>
              <a:t>import</a:t>
            </a:r>
            <a:r>
              <a:rPr lang="en-US" smtClean="0"/>
              <a:t> declarations are spelled correctly, including proper use of uppercase and lowercase letters.</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A0FCF2C3-8BBA-46EC-BB11-7AD2A8D72630}" type="slidenum">
              <a:rPr lang="en-US" sz="1200">
                <a:solidFill>
                  <a:schemeClr val="tx1"/>
                </a:solidFill>
              </a:rPr>
              <a:pPr eaLnBrk="1" hangingPunct="1"/>
              <a:t>150</a:t>
            </a:fld>
            <a:endParaRPr lang="en-US" sz="1200">
              <a:solidFill>
                <a:schemeClr val="tx1"/>
              </a:solidFill>
            </a:endParaRPr>
          </a:p>
        </p:txBody>
      </p:sp>
      <p:sp>
        <p:nvSpPr>
          <p:cNvPr id="31747" name="Rectangle 2"/>
          <p:cNvSpPr>
            <a:spLocks noGrp="1" noChangeArrowheads="1"/>
          </p:cNvSpPr>
          <p:nvPr>
            <p:ph type="title"/>
          </p:nvPr>
        </p:nvSpPr>
        <p:spPr>
          <a:xfrm>
            <a:off x="912813" y="684213"/>
            <a:ext cx="4648200" cy="914400"/>
          </a:xfrm>
          <a:noFill/>
        </p:spPr>
        <p:txBody>
          <a:bodyPr/>
          <a:lstStyle/>
          <a:p>
            <a:pPr eaLnBrk="1" hangingPunct="1"/>
            <a:r>
              <a:rPr lang="en-US" smtClean="0"/>
              <a:t>Performance Tip 8.1 </a:t>
            </a:r>
          </a:p>
        </p:txBody>
      </p:sp>
      <p:sp>
        <p:nvSpPr>
          <p:cNvPr id="31748" name="Rectangle 3"/>
          <p:cNvSpPr>
            <a:spLocks noGrp="1" noChangeArrowheads="1"/>
          </p:cNvSpPr>
          <p:nvPr>
            <p:ph type="body" idx="1"/>
          </p:nvPr>
        </p:nvSpPr>
        <p:spPr>
          <a:xfrm>
            <a:off x="1141413" y="2016125"/>
            <a:ext cx="7834312" cy="3165475"/>
          </a:xfrm>
          <a:noFill/>
        </p:spPr>
        <p:txBody>
          <a:bodyPr/>
          <a:lstStyle/>
          <a:p>
            <a:pPr marL="0" indent="0" eaLnBrk="1" hangingPunct="1"/>
            <a:r>
              <a:rPr lang="en-US" smtClean="0">
                <a:cs typeface="Times New Roman" pitchFamily="18" charset="0"/>
              </a:rPr>
              <a:t>Java conserves storage by maintaining only one copy of each method per class—this method is invoked by every object of the class. Each object, on the other hand, has its own copy of the class’s instance variables (i.e., non-</a:t>
            </a:r>
            <a:r>
              <a:rPr lang="en-US" sz="2400" smtClean="0">
                <a:latin typeface="Lucida Console" pitchFamily="49" charset="0"/>
                <a:ea typeface="LucidaSansTypewriter" pitchFamily="49" charset="0"/>
                <a:cs typeface="Lucida Console" pitchFamily="49" charset="0"/>
              </a:rPr>
              <a:t>static</a:t>
            </a:r>
            <a:r>
              <a:rPr lang="en-US" smtClean="0">
                <a:cs typeface="Times New Roman" pitchFamily="18" charset="0"/>
              </a:rPr>
              <a:t> fields). Each method of the class implicitly uses </a:t>
            </a:r>
            <a:r>
              <a:rPr lang="en-US" sz="2400" smtClean="0">
                <a:latin typeface="Lucida Console" pitchFamily="49" charset="0"/>
              </a:rPr>
              <a:t>this</a:t>
            </a:r>
            <a:r>
              <a:rPr lang="en-US" smtClean="0">
                <a:cs typeface="Times New Roman" pitchFamily="18" charset="0"/>
              </a:rPr>
              <a:t> to determine the specific object of the class to manipulate.</a:t>
            </a:r>
            <a:r>
              <a:rPr lang="en-US" smtClean="0"/>
              <a:t> </a:t>
            </a:r>
          </a:p>
        </p:txBody>
      </p:sp>
    </p:spTree>
    <p:extLst>
      <p:ext uri="{BB962C8B-B14F-4D97-AF65-F5344CB8AC3E}">
        <p14:creationId xmlns:p14="http://schemas.microsoft.com/office/powerpoint/2010/main" val="422656540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E9D32525-F980-4A1C-90ED-48C3C0342338}" type="slidenum">
              <a:rPr lang="en-US" sz="1200">
                <a:solidFill>
                  <a:schemeClr val="tx1"/>
                </a:solidFill>
              </a:rPr>
              <a:pPr eaLnBrk="1" hangingPunct="1"/>
              <a:t>151</a:t>
            </a:fld>
            <a:endParaRPr lang="en-US" sz="1200">
              <a:solidFill>
                <a:schemeClr val="tx1"/>
              </a:solidFill>
            </a:endParaRPr>
          </a:p>
        </p:txBody>
      </p:sp>
      <p:sp>
        <p:nvSpPr>
          <p:cNvPr id="32771" name="Rectangle 2"/>
          <p:cNvSpPr>
            <a:spLocks noGrp="1" noChangeArrowheads="1"/>
          </p:cNvSpPr>
          <p:nvPr>
            <p:ph type="title"/>
          </p:nvPr>
        </p:nvSpPr>
        <p:spPr/>
        <p:txBody>
          <a:bodyPr/>
          <a:lstStyle/>
          <a:p>
            <a:pPr eaLnBrk="1" hangingPunct="1"/>
            <a:r>
              <a:rPr lang="en-US" sz="3200" b="0" smtClean="0"/>
              <a:t>8.5  </a:t>
            </a:r>
            <a:r>
              <a:rPr lang="en-US" sz="3200" smtClean="0"/>
              <a:t>Time Class Case Study: Overloaded Constructors </a:t>
            </a:r>
          </a:p>
        </p:txBody>
      </p:sp>
      <p:sp>
        <p:nvSpPr>
          <p:cNvPr id="32772" name="Rectangle 3"/>
          <p:cNvSpPr>
            <a:spLocks noGrp="1" noChangeArrowheads="1"/>
          </p:cNvSpPr>
          <p:nvPr>
            <p:ph type="body" idx="1"/>
          </p:nvPr>
        </p:nvSpPr>
        <p:spPr/>
        <p:txBody>
          <a:bodyPr/>
          <a:lstStyle/>
          <a:p>
            <a:pPr eaLnBrk="1" hangingPunct="1"/>
            <a:r>
              <a:rPr lang="en-US" smtClean="0"/>
              <a:t>Overloaded constructors</a:t>
            </a:r>
          </a:p>
          <a:p>
            <a:pPr lvl="1" eaLnBrk="1" hangingPunct="1"/>
            <a:r>
              <a:rPr lang="en-US" smtClean="0"/>
              <a:t>Provide multiple constructor definitions with different signatures</a:t>
            </a:r>
          </a:p>
          <a:p>
            <a:pPr eaLnBrk="1" hangingPunct="1"/>
            <a:r>
              <a:rPr lang="en-US" smtClean="0"/>
              <a:t>No-argument constructor</a:t>
            </a:r>
          </a:p>
          <a:p>
            <a:pPr lvl="1" eaLnBrk="1" hangingPunct="1"/>
            <a:r>
              <a:rPr lang="en-US" smtClean="0"/>
              <a:t>A constructor invoked without arguments</a:t>
            </a:r>
          </a:p>
          <a:p>
            <a:pPr eaLnBrk="1" hangingPunct="1"/>
            <a:r>
              <a:rPr lang="en-US" smtClean="0"/>
              <a:t>The </a:t>
            </a:r>
            <a:r>
              <a:rPr lang="en-US" smtClean="0">
                <a:latin typeface="Courier New" pitchFamily="49" charset="0"/>
              </a:rPr>
              <a:t>this</a:t>
            </a:r>
            <a:r>
              <a:rPr lang="en-US" smtClean="0"/>
              <a:t> reference can be used to invoke another constructor</a:t>
            </a:r>
          </a:p>
          <a:p>
            <a:pPr lvl="1" eaLnBrk="1" hangingPunct="1"/>
            <a:r>
              <a:rPr lang="en-US" smtClean="0"/>
              <a:t>Allowed only as the first statement in a constructor’s body</a:t>
            </a:r>
          </a:p>
        </p:txBody>
      </p:sp>
    </p:spTree>
    <p:extLst>
      <p:ext uri="{BB962C8B-B14F-4D97-AF65-F5344CB8AC3E}">
        <p14:creationId xmlns:p14="http://schemas.microsoft.com/office/powerpoint/2010/main" val="164105266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646E2C7F-72E6-4835-A67F-62DE49FB7A7A}" type="slidenum">
              <a:rPr lang="en-US" sz="1200">
                <a:solidFill>
                  <a:schemeClr val="tx1"/>
                </a:solidFill>
              </a:rPr>
              <a:pPr eaLnBrk="1" hangingPunct="1"/>
              <a:t>152</a:t>
            </a:fld>
            <a:endParaRPr lang="en-US" sz="1200">
              <a:solidFill>
                <a:schemeClr val="tx1"/>
              </a:solidFill>
            </a:endParaRPr>
          </a:p>
        </p:txBody>
      </p:sp>
      <p:sp>
        <p:nvSpPr>
          <p:cNvPr id="33795"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33796" name="Rectangle 3"/>
          <p:cNvSpPr>
            <a:spLocks noGrp="1" noChangeArrowheads="1"/>
          </p:cNvSpPr>
          <p:nvPr>
            <p:ph type="body" sz="half" idx="1"/>
          </p:nvPr>
        </p:nvSpPr>
        <p:spPr>
          <a:xfrm>
            <a:off x="7165975" y="1068388"/>
            <a:ext cx="1981200" cy="762000"/>
          </a:xfrm>
          <a:noFill/>
        </p:spPr>
        <p:txBody>
          <a:bodyPr/>
          <a:lstStyle/>
          <a:p>
            <a:pPr marL="0" indent="0" eaLnBrk="1" hangingPunct="1"/>
            <a:r>
              <a:rPr lang="en-US" smtClean="0"/>
              <a:t>Time2.java</a:t>
            </a:r>
          </a:p>
          <a:p>
            <a:pPr marL="0" indent="0" eaLnBrk="1" hangingPunct="1"/>
            <a:endParaRPr lang="en-US" smtClean="0"/>
          </a:p>
          <a:p>
            <a:pPr marL="0" indent="0" eaLnBrk="1" hangingPunct="1"/>
            <a:r>
              <a:rPr lang="en-US" sz="1600" b="0" smtClean="0">
                <a:latin typeface="Times New Roman" pitchFamily="18" charset="0"/>
              </a:rPr>
              <a:t>(1 of 4)</a:t>
            </a:r>
          </a:p>
        </p:txBody>
      </p:sp>
      <p:graphicFrame>
        <p:nvGraphicFramePr>
          <p:cNvPr id="33797" name="Object 4"/>
          <p:cNvGraphicFramePr>
            <a:graphicFrameLocks noChangeAspect="1"/>
          </p:cNvGraphicFramePr>
          <p:nvPr>
            <p:ph sz="half" idx="2"/>
          </p:nvPr>
        </p:nvGraphicFramePr>
        <p:xfrm>
          <a:off x="0" y="4763"/>
          <a:ext cx="7277100" cy="6076950"/>
        </p:xfrm>
        <a:graphic>
          <a:graphicData uri="http://schemas.openxmlformats.org/presentationml/2006/ole">
            <mc:AlternateContent xmlns:mc="http://schemas.openxmlformats.org/markup-compatibility/2006">
              <mc:Choice xmlns:v="urn:schemas-microsoft-com:vml" Requires="v">
                <p:oleObj spid="_x0000_s103428" name="Document" r:id="rId3" imgW="7268714" imgH="6070001" progId="Word.Document.8">
                  <p:embed/>
                </p:oleObj>
              </mc:Choice>
              <mc:Fallback>
                <p:oleObj name="Document" r:id="rId3" imgW="7268714" imgH="6070001"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7277100" cy="607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42757" name="Text Box 5"/>
          <p:cNvSpPr txBox="1">
            <a:spLocks noChangeArrowheads="1"/>
          </p:cNvSpPr>
          <p:nvPr/>
        </p:nvSpPr>
        <p:spPr bwMode="auto">
          <a:xfrm>
            <a:off x="2895600" y="2362200"/>
            <a:ext cx="22860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No-argument constructor</a:t>
            </a:r>
          </a:p>
        </p:txBody>
      </p:sp>
      <p:sp>
        <p:nvSpPr>
          <p:cNvPr id="842758" name="Line 6"/>
          <p:cNvSpPr>
            <a:spLocks noChangeShapeType="1"/>
          </p:cNvSpPr>
          <p:nvPr/>
        </p:nvSpPr>
        <p:spPr bwMode="auto">
          <a:xfrm flipH="1">
            <a:off x="1752600" y="24384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842759" name="Text Box 7"/>
          <p:cNvSpPr txBox="1">
            <a:spLocks noChangeArrowheads="1"/>
          </p:cNvSpPr>
          <p:nvPr/>
        </p:nvSpPr>
        <p:spPr bwMode="auto">
          <a:xfrm>
            <a:off x="4724400" y="3505200"/>
            <a:ext cx="30480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Invoke three-argument constructor</a:t>
            </a:r>
          </a:p>
        </p:txBody>
      </p:sp>
      <p:sp>
        <p:nvSpPr>
          <p:cNvPr id="842760" name="Line 8"/>
          <p:cNvSpPr>
            <a:spLocks noChangeShapeType="1"/>
          </p:cNvSpPr>
          <p:nvPr/>
        </p:nvSpPr>
        <p:spPr bwMode="auto">
          <a:xfrm flipH="1" flipV="1">
            <a:off x="2209800" y="2895600"/>
            <a:ext cx="2514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842761" name="Line 9"/>
          <p:cNvSpPr>
            <a:spLocks noChangeShapeType="1"/>
          </p:cNvSpPr>
          <p:nvPr/>
        </p:nvSpPr>
        <p:spPr bwMode="auto">
          <a:xfrm flipH="1">
            <a:off x="2209800" y="3657600"/>
            <a:ext cx="2514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842762" name="Line 10"/>
          <p:cNvSpPr>
            <a:spLocks noChangeShapeType="1"/>
          </p:cNvSpPr>
          <p:nvPr/>
        </p:nvSpPr>
        <p:spPr bwMode="auto">
          <a:xfrm flipH="1">
            <a:off x="2133600" y="3657600"/>
            <a:ext cx="2590800" cy="1600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3116536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2757"/>
                                        </p:tgtEl>
                                        <p:attrNameLst>
                                          <p:attrName>style.visibility</p:attrName>
                                        </p:attrNameLst>
                                      </p:cBhvr>
                                      <p:to>
                                        <p:strVal val="visible"/>
                                      </p:to>
                                    </p:set>
                                  </p:childTnLst>
                                  <p:subTnLst>
                                    <p:set>
                                      <p:cBhvr override="childStyle">
                                        <p:cTn dur="1" fill="hold" display="0" masterRel="nextClick" afterEffect="1"/>
                                        <p:tgtEl>
                                          <p:spTgt spid="842757"/>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842758"/>
                                        </p:tgtEl>
                                        <p:attrNameLst>
                                          <p:attrName>style.visibility</p:attrName>
                                        </p:attrNameLst>
                                      </p:cBhvr>
                                      <p:to>
                                        <p:strVal val="visible"/>
                                      </p:to>
                                    </p:set>
                                  </p:childTnLst>
                                  <p:subTnLst>
                                    <p:set>
                                      <p:cBhvr override="childStyle">
                                        <p:cTn dur="1" fill="hold" display="0" masterRel="nextClick" afterEffect="1"/>
                                        <p:tgtEl>
                                          <p:spTgt spid="842758"/>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42759"/>
                                        </p:tgtEl>
                                        <p:attrNameLst>
                                          <p:attrName>style.visibility</p:attrName>
                                        </p:attrNameLst>
                                      </p:cBhvr>
                                      <p:to>
                                        <p:strVal val="visible"/>
                                      </p:to>
                                    </p:set>
                                  </p:childTnLst>
                                  <p:subTnLst>
                                    <p:set>
                                      <p:cBhvr override="childStyle">
                                        <p:cTn dur="1" fill="hold" display="0" masterRel="nextClick" afterEffect="1"/>
                                        <p:tgtEl>
                                          <p:spTgt spid="842759"/>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842760"/>
                                        </p:tgtEl>
                                        <p:attrNameLst>
                                          <p:attrName>style.visibility</p:attrName>
                                        </p:attrNameLst>
                                      </p:cBhvr>
                                      <p:to>
                                        <p:strVal val="visible"/>
                                      </p:to>
                                    </p:set>
                                  </p:childTnLst>
                                  <p:subTnLst>
                                    <p:set>
                                      <p:cBhvr override="childStyle">
                                        <p:cTn dur="1" fill="hold" display="0" masterRel="nextClick" afterEffect="1"/>
                                        <p:tgtEl>
                                          <p:spTgt spid="842760"/>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842761"/>
                                        </p:tgtEl>
                                        <p:attrNameLst>
                                          <p:attrName>style.visibility</p:attrName>
                                        </p:attrNameLst>
                                      </p:cBhvr>
                                      <p:to>
                                        <p:strVal val="visible"/>
                                      </p:to>
                                    </p:set>
                                  </p:childTnLst>
                                  <p:subTnLst>
                                    <p:set>
                                      <p:cBhvr override="childStyle">
                                        <p:cTn dur="1" fill="hold" display="0" masterRel="nextClick" afterEffect="1"/>
                                        <p:tgtEl>
                                          <p:spTgt spid="842761"/>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842762"/>
                                        </p:tgtEl>
                                        <p:attrNameLst>
                                          <p:attrName>style.visibility</p:attrName>
                                        </p:attrNameLst>
                                      </p:cBhvr>
                                      <p:to>
                                        <p:strVal val="visible"/>
                                      </p:to>
                                    </p:set>
                                  </p:childTnLst>
                                  <p:subTnLst>
                                    <p:set>
                                      <p:cBhvr override="childStyle">
                                        <p:cTn dur="1" fill="hold" display="0" masterRel="nextClick" afterEffect="1"/>
                                        <p:tgtEl>
                                          <p:spTgt spid="84276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757" grpId="0" animBg="1"/>
      <p:bldP spid="842758" grpId="0" animBg="1"/>
      <p:bldP spid="842759" grpId="0" animBg="1"/>
      <p:bldP spid="842760" grpId="0" animBg="1"/>
      <p:bldP spid="842761" grpId="0" animBg="1"/>
      <p:bldP spid="842762"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B371F255-E8E3-4766-A1D4-7B8523FB4A3A}" type="slidenum">
              <a:rPr lang="en-US" sz="1200">
                <a:solidFill>
                  <a:schemeClr val="tx1"/>
                </a:solidFill>
              </a:rPr>
              <a:pPr eaLnBrk="1" hangingPunct="1"/>
              <a:t>153</a:t>
            </a:fld>
            <a:endParaRPr lang="en-US" sz="1200">
              <a:solidFill>
                <a:schemeClr val="tx1"/>
              </a:solidFill>
            </a:endParaRPr>
          </a:p>
        </p:txBody>
      </p:sp>
      <p:sp>
        <p:nvSpPr>
          <p:cNvPr id="34819"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34820" name="Rectangle 3"/>
          <p:cNvSpPr>
            <a:spLocks noGrp="1" noChangeArrowheads="1"/>
          </p:cNvSpPr>
          <p:nvPr>
            <p:ph type="body" sz="half" idx="1"/>
          </p:nvPr>
        </p:nvSpPr>
        <p:spPr>
          <a:xfrm>
            <a:off x="7165975" y="1068388"/>
            <a:ext cx="1981200" cy="762000"/>
          </a:xfrm>
          <a:noFill/>
        </p:spPr>
        <p:txBody>
          <a:bodyPr/>
          <a:lstStyle/>
          <a:p>
            <a:pPr marL="0" indent="0" eaLnBrk="1" hangingPunct="1"/>
            <a:r>
              <a:rPr lang="en-US" smtClean="0"/>
              <a:t>Time2.java</a:t>
            </a:r>
          </a:p>
          <a:p>
            <a:pPr marL="0" indent="0" eaLnBrk="1" hangingPunct="1"/>
            <a:endParaRPr lang="en-US" smtClean="0"/>
          </a:p>
          <a:p>
            <a:pPr marL="0" indent="0" eaLnBrk="1" hangingPunct="1"/>
            <a:r>
              <a:rPr lang="en-US" sz="1600" b="0" smtClean="0">
                <a:latin typeface="Times New Roman" pitchFamily="18" charset="0"/>
              </a:rPr>
              <a:t>(2 of 4)</a:t>
            </a:r>
          </a:p>
        </p:txBody>
      </p:sp>
      <p:graphicFrame>
        <p:nvGraphicFramePr>
          <p:cNvPr id="34821" name="Object 4"/>
          <p:cNvGraphicFramePr>
            <a:graphicFrameLocks noChangeAspect="1"/>
          </p:cNvGraphicFramePr>
          <p:nvPr>
            <p:ph sz="half" idx="2"/>
          </p:nvPr>
        </p:nvGraphicFramePr>
        <p:xfrm>
          <a:off x="0" y="6350"/>
          <a:ext cx="7431088" cy="5462588"/>
        </p:xfrm>
        <a:graphic>
          <a:graphicData uri="http://schemas.openxmlformats.org/presentationml/2006/ole">
            <mc:AlternateContent xmlns:mc="http://schemas.openxmlformats.org/markup-compatibility/2006">
              <mc:Choice xmlns:v="urn:schemas-microsoft-com:vml" Requires="v">
                <p:oleObj spid="_x0000_s104452" name="Document" r:id="rId3" imgW="7402766" imgH="5442107" progId="Word.Document.8">
                  <p:embed/>
                </p:oleObj>
              </mc:Choice>
              <mc:Fallback>
                <p:oleObj name="Document" r:id="rId3" imgW="7402766" imgH="5442107"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7431088" cy="5462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43781" name="Text Box 5"/>
          <p:cNvSpPr txBox="1">
            <a:spLocks noChangeArrowheads="1"/>
          </p:cNvSpPr>
          <p:nvPr/>
        </p:nvSpPr>
        <p:spPr bwMode="auto">
          <a:xfrm>
            <a:off x="5638800" y="457200"/>
            <a:ext cx="21336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Call </a:t>
            </a:r>
            <a:r>
              <a:rPr lang="en-US" b="1">
                <a:solidFill>
                  <a:schemeClr val="tx1"/>
                </a:solidFill>
                <a:latin typeface="Courier New" pitchFamily="49" charset="0"/>
                <a:ea typeface="Times New Roman" pitchFamily="18" charset="0"/>
                <a:cs typeface="AGaramond" pitchFamily="18" charset="0"/>
              </a:rPr>
              <a:t>setTime</a:t>
            </a:r>
            <a:r>
              <a:rPr lang="en-US">
                <a:solidFill>
                  <a:schemeClr val="tx1"/>
                </a:solidFill>
                <a:latin typeface="Times New Roman" pitchFamily="18" charset="0"/>
                <a:ea typeface="Times New Roman" pitchFamily="18" charset="0"/>
                <a:cs typeface="AGaramond" pitchFamily="18" charset="0"/>
              </a:rPr>
              <a:t> method</a:t>
            </a:r>
          </a:p>
        </p:txBody>
      </p:sp>
      <p:sp>
        <p:nvSpPr>
          <p:cNvPr id="843782" name="Line 6"/>
          <p:cNvSpPr>
            <a:spLocks noChangeShapeType="1"/>
          </p:cNvSpPr>
          <p:nvPr/>
        </p:nvSpPr>
        <p:spPr bwMode="auto">
          <a:xfrm flipH="1">
            <a:off x="2438400" y="457200"/>
            <a:ext cx="3200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843783" name="Text Box 7"/>
          <p:cNvSpPr txBox="1">
            <a:spLocks noChangeArrowheads="1"/>
          </p:cNvSpPr>
          <p:nvPr/>
        </p:nvSpPr>
        <p:spPr bwMode="auto">
          <a:xfrm>
            <a:off x="3505200" y="1676400"/>
            <a:ext cx="3505200" cy="590550"/>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Constructor takes a reference to another </a:t>
            </a:r>
            <a:r>
              <a:rPr lang="en-US" b="1">
                <a:solidFill>
                  <a:schemeClr val="tx1"/>
                </a:solidFill>
                <a:latin typeface="Courier New" pitchFamily="49" charset="0"/>
                <a:ea typeface="Times New Roman" pitchFamily="18" charset="0"/>
                <a:cs typeface="AGaramond" pitchFamily="18" charset="0"/>
              </a:rPr>
              <a:t>Time2</a:t>
            </a:r>
            <a:r>
              <a:rPr lang="en-US">
                <a:solidFill>
                  <a:schemeClr val="tx1"/>
                </a:solidFill>
                <a:latin typeface="Times New Roman" pitchFamily="18" charset="0"/>
                <a:ea typeface="Times New Roman" pitchFamily="18" charset="0"/>
                <a:cs typeface="AGaramond" pitchFamily="18" charset="0"/>
              </a:rPr>
              <a:t> object as a parameter</a:t>
            </a:r>
          </a:p>
        </p:txBody>
      </p:sp>
      <p:sp>
        <p:nvSpPr>
          <p:cNvPr id="843784" name="Line 8"/>
          <p:cNvSpPr>
            <a:spLocks noChangeShapeType="1"/>
          </p:cNvSpPr>
          <p:nvPr/>
        </p:nvSpPr>
        <p:spPr bwMode="auto">
          <a:xfrm flipH="1">
            <a:off x="2895600" y="16764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843785" name="Text Box 9"/>
          <p:cNvSpPr txBox="1">
            <a:spLocks noChangeArrowheads="1"/>
          </p:cNvSpPr>
          <p:nvPr/>
        </p:nvSpPr>
        <p:spPr bwMode="auto">
          <a:xfrm>
            <a:off x="5562600" y="2590800"/>
            <a:ext cx="3352800" cy="590550"/>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Could have directly accessed instance variables of object </a:t>
            </a:r>
            <a:r>
              <a:rPr lang="en-US" b="1">
                <a:solidFill>
                  <a:schemeClr val="tx1"/>
                </a:solidFill>
                <a:latin typeface="Courier New" pitchFamily="49" charset="0"/>
                <a:ea typeface="Times New Roman" pitchFamily="18" charset="0"/>
                <a:cs typeface="AGaramond" pitchFamily="18" charset="0"/>
              </a:rPr>
              <a:t>time</a:t>
            </a:r>
            <a:r>
              <a:rPr lang="en-US">
                <a:solidFill>
                  <a:schemeClr val="tx1"/>
                </a:solidFill>
                <a:latin typeface="Times New Roman" pitchFamily="18" charset="0"/>
                <a:ea typeface="Times New Roman" pitchFamily="18" charset="0"/>
                <a:cs typeface="AGaramond" pitchFamily="18" charset="0"/>
              </a:rPr>
              <a:t> here</a:t>
            </a:r>
          </a:p>
        </p:txBody>
      </p:sp>
      <p:sp>
        <p:nvSpPr>
          <p:cNvPr id="843786" name="Line 10"/>
          <p:cNvSpPr>
            <a:spLocks noChangeShapeType="1"/>
          </p:cNvSpPr>
          <p:nvPr/>
        </p:nvSpPr>
        <p:spPr bwMode="auto">
          <a:xfrm flipH="1" flipV="1">
            <a:off x="4572000" y="2514600"/>
            <a:ext cx="990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843787" name="Line 11"/>
          <p:cNvSpPr>
            <a:spLocks noChangeShapeType="1"/>
          </p:cNvSpPr>
          <p:nvPr/>
        </p:nvSpPr>
        <p:spPr bwMode="auto">
          <a:xfrm flipH="1" flipV="1">
            <a:off x="3276600" y="2514600"/>
            <a:ext cx="2286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843788" name="Line 12"/>
          <p:cNvSpPr>
            <a:spLocks noChangeShapeType="1"/>
          </p:cNvSpPr>
          <p:nvPr/>
        </p:nvSpPr>
        <p:spPr bwMode="auto">
          <a:xfrm flipH="1" flipV="1">
            <a:off x="1828800" y="2514600"/>
            <a:ext cx="3733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482558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3781"/>
                                        </p:tgtEl>
                                        <p:attrNameLst>
                                          <p:attrName>style.visibility</p:attrName>
                                        </p:attrNameLst>
                                      </p:cBhvr>
                                      <p:to>
                                        <p:strVal val="visible"/>
                                      </p:to>
                                    </p:set>
                                  </p:childTnLst>
                                  <p:subTnLst>
                                    <p:set>
                                      <p:cBhvr override="childStyle">
                                        <p:cTn dur="1" fill="hold" display="0" masterRel="nextClick" afterEffect="1"/>
                                        <p:tgtEl>
                                          <p:spTgt spid="843781"/>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843782"/>
                                        </p:tgtEl>
                                        <p:attrNameLst>
                                          <p:attrName>style.visibility</p:attrName>
                                        </p:attrNameLst>
                                      </p:cBhvr>
                                      <p:to>
                                        <p:strVal val="visible"/>
                                      </p:to>
                                    </p:set>
                                  </p:childTnLst>
                                  <p:subTnLst>
                                    <p:set>
                                      <p:cBhvr override="childStyle">
                                        <p:cTn dur="1" fill="hold" display="0" masterRel="nextClick" afterEffect="1"/>
                                        <p:tgtEl>
                                          <p:spTgt spid="84378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43783"/>
                                        </p:tgtEl>
                                        <p:attrNameLst>
                                          <p:attrName>style.visibility</p:attrName>
                                        </p:attrNameLst>
                                      </p:cBhvr>
                                      <p:to>
                                        <p:strVal val="visible"/>
                                      </p:to>
                                    </p:set>
                                  </p:childTnLst>
                                  <p:subTnLst>
                                    <p:set>
                                      <p:cBhvr override="childStyle">
                                        <p:cTn dur="1" fill="hold" display="0" masterRel="nextClick" afterEffect="1"/>
                                        <p:tgtEl>
                                          <p:spTgt spid="843783"/>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843784"/>
                                        </p:tgtEl>
                                        <p:attrNameLst>
                                          <p:attrName>style.visibility</p:attrName>
                                        </p:attrNameLst>
                                      </p:cBhvr>
                                      <p:to>
                                        <p:strVal val="visible"/>
                                      </p:to>
                                    </p:set>
                                  </p:childTnLst>
                                  <p:subTnLst>
                                    <p:set>
                                      <p:cBhvr override="childStyle">
                                        <p:cTn dur="1" fill="hold" display="0" masterRel="nextClick" afterEffect="1"/>
                                        <p:tgtEl>
                                          <p:spTgt spid="843784"/>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43785"/>
                                        </p:tgtEl>
                                        <p:attrNameLst>
                                          <p:attrName>style.visibility</p:attrName>
                                        </p:attrNameLst>
                                      </p:cBhvr>
                                      <p:to>
                                        <p:strVal val="visible"/>
                                      </p:to>
                                    </p:set>
                                  </p:childTnLst>
                                  <p:subTnLst>
                                    <p:set>
                                      <p:cBhvr override="childStyle">
                                        <p:cTn dur="1" fill="hold" display="0" masterRel="nextClick" afterEffect="1"/>
                                        <p:tgtEl>
                                          <p:spTgt spid="843785"/>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843786"/>
                                        </p:tgtEl>
                                        <p:attrNameLst>
                                          <p:attrName>style.visibility</p:attrName>
                                        </p:attrNameLst>
                                      </p:cBhvr>
                                      <p:to>
                                        <p:strVal val="visible"/>
                                      </p:to>
                                    </p:set>
                                  </p:childTnLst>
                                  <p:subTnLst>
                                    <p:set>
                                      <p:cBhvr override="childStyle">
                                        <p:cTn dur="1" fill="hold" display="0" masterRel="nextClick" afterEffect="1"/>
                                        <p:tgtEl>
                                          <p:spTgt spid="843786"/>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843787"/>
                                        </p:tgtEl>
                                        <p:attrNameLst>
                                          <p:attrName>style.visibility</p:attrName>
                                        </p:attrNameLst>
                                      </p:cBhvr>
                                      <p:to>
                                        <p:strVal val="visible"/>
                                      </p:to>
                                    </p:set>
                                  </p:childTnLst>
                                  <p:subTnLst>
                                    <p:set>
                                      <p:cBhvr override="childStyle">
                                        <p:cTn dur="1" fill="hold" display="0" masterRel="nextClick" afterEffect="1"/>
                                        <p:tgtEl>
                                          <p:spTgt spid="843787"/>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843788"/>
                                        </p:tgtEl>
                                        <p:attrNameLst>
                                          <p:attrName>style.visibility</p:attrName>
                                        </p:attrNameLst>
                                      </p:cBhvr>
                                      <p:to>
                                        <p:strVal val="visible"/>
                                      </p:to>
                                    </p:set>
                                  </p:childTnLst>
                                  <p:subTnLst>
                                    <p:set>
                                      <p:cBhvr override="childStyle">
                                        <p:cTn dur="1" fill="hold" display="0" masterRel="nextClick" afterEffect="1"/>
                                        <p:tgtEl>
                                          <p:spTgt spid="84378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781" grpId="0" animBg="1"/>
      <p:bldP spid="843782" grpId="0" animBg="1"/>
      <p:bldP spid="843783" grpId="0" animBg="1"/>
      <p:bldP spid="843784" grpId="0" animBg="1"/>
      <p:bldP spid="843785" grpId="0" animBg="1"/>
      <p:bldP spid="843786" grpId="0" animBg="1"/>
      <p:bldP spid="843787" grpId="0" animBg="1"/>
      <p:bldP spid="843788"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6CC9053D-8530-4AF0-A390-745FA5660FCF}" type="slidenum">
              <a:rPr lang="en-US" sz="1200">
                <a:solidFill>
                  <a:schemeClr val="tx1"/>
                </a:solidFill>
              </a:rPr>
              <a:pPr eaLnBrk="1" hangingPunct="1"/>
              <a:t>154</a:t>
            </a:fld>
            <a:endParaRPr lang="en-US" sz="1200">
              <a:solidFill>
                <a:schemeClr val="tx1"/>
              </a:solidFill>
            </a:endParaRPr>
          </a:p>
        </p:txBody>
      </p:sp>
      <p:sp>
        <p:nvSpPr>
          <p:cNvPr id="35843"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35844" name="Rectangle 3"/>
          <p:cNvSpPr>
            <a:spLocks noGrp="1" noChangeArrowheads="1"/>
          </p:cNvSpPr>
          <p:nvPr>
            <p:ph type="body" sz="half" idx="1"/>
          </p:nvPr>
        </p:nvSpPr>
        <p:spPr>
          <a:xfrm>
            <a:off x="7165975" y="1068388"/>
            <a:ext cx="1981200" cy="762000"/>
          </a:xfrm>
          <a:noFill/>
        </p:spPr>
        <p:txBody>
          <a:bodyPr/>
          <a:lstStyle/>
          <a:p>
            <a:pPr marL="0" indent="0" eaLnBrk="1" hangingPunct="1"/>
            <a:r>
              <a:rPr lang="en-US" smtClean="0"/>
              <a:t>Time2.java</a:t>
            </a:r>
          </a:p>
          <a:p>
            <a:pPr marL="0" indent="0" eaLnBrk="1" hangingPunct="1"/>
            <a:endParaRPr lang="en-US" smtClean="0"/>
          </a:p>
          <a:p>
            <a:pPr marL="0" indent="0" eaLnBrk="1" hangingPunct="1"/>
            <a:r>
              <a:rPr lang="en-US" sz="1600" b="0" smtClean="0">
                <a:latin typeface="Times New Roman" pitchFamily="18" charset="0"/>
              </a:rPr>
              <a:t>(3 of 4)</a:t>
            </a:r>
          </a:p>
        </p:txBody>
      </p:sp>
      <p:graphicFrame>
        <p:nvGraphicFramePr>
          <p:cNvPr id="35845" name="Object 4"/>
          <p:cNvGraphicFramePr>
            <a:graphicFrameLocks noChangeAspect="1"/>
          </p:cNvGraphicFramePr>
          <p:nvPr>
            <p:ph sz="half" idx="2"/>
          </p:nvPr>
        </p:nvGraphicFramePr>
        <p:xfrm>
          <a:off x="0" y="0"/>
          <a:ext cx="7129463" cy="5961063"/>
        </p:xfrm>
        <a:graphic>
          <a:graphicData uri="http://schemas.openxmlformats.org/presentationml/2006/ole">
            <mc:AlternateContent xmlns:mc="http://schemas.openxmlformats.org/markup-compatibility/2006">
              <mc:Choice xmlns:v="urn:schemas-microsoft-com:vml" Requires="v">
                <p:oleObj spid="_x0000_s105476" name="Document" r:id="rId3" imgW="7054773" imgH="5898404" progId="Word.Document.8">
                  <p:embed/>
                </p:oleObj>
              </mc:Choice>
              <mc:Fallback>
                <p:oleObj name="Document" r:id="rId3" imgW="7054773" imgH="589840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129463" cy="596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9700273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8CA68E1E-75AA-4E80-9224-7CA76E3247E1}" type="slidenum">
              <a:rPr lang="en-US" sz="1200">
                <a:solidFill>
                  <a:schemeClr val="tx1"/>
                </a:solidFill>
              </a:rPr>
              <a:pPr eaLnBrk="1" hangingPunct="1"/>
              <a:t>155</a:t>
            </a:fld>
            <a:endParaRPr lang="en-US" sz="1200">
              <a:solidFill>
                <a:schemeClr val="tx1"/>
              </a:solidFill>
            </a:endParaRPr>
          </a:p>
        </p:txBody>
      </p:sp>
      <p:sp>
        <p:nvSpPr>
          <p:cNvPr id="36867"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36868" name="Rectangle 3"/>
          <p:cNvSpPr>
            <a:spLocks noGrp="1" noChangeArrowheads="1"/>
          </p:cNvSpPr>
          <p:nvPr>
            <p:ph type="body" sz="half" idx="1"/>
          </p:nvPr>
        </p:nvSpPr>
        <p:spPr>
          <a:xfrm>
            <a:off x="7165975" y="1068388"/>
            <a:ext cx="1981200" cy="762000"/>
          </a:xfrm>
          <a:noFill/>
        </p:spPr>
        <p:txBody>
          <a:bodyPr/>
          <a:lstStyle/>
          <a:p>
            <a:pPr marL="0" indent="0" eaLnBrk="1" hangingPunct="1"/>
            <a:r>
              <a:rPr lang="en-US" smtClean="0"/>
              <a:t>Time2.java</a:t>
            </a:r>
          </a:p>
          <a:p>
            <a:pPr marL="0" indent="0" eaLnBrk="1" hangingPunct="1"/>
            <a:endParaRPr lang="en-US" smtClean="0"/>
          </a:p>
          <a:p>
            <a:pPr marL="0" indent="0" eaLnBrk="1" hangingPunct="1"/>
            <a:r>
              <a:rPr lang="en-US" sz="1600" b="0" smtClean="0">
                <a:latin typeface="Times New Roman" pitchFamily="18" charset="0"/>
              </a:rPr>
              <a:t>(4 of 4)</a:t>
            </a:r>
          </a:p>
        </p:txBody>
      </p:sp>
      <p:graphicFrame>
        <p:nvGraphicFramePr>
          <p:cNvPr id="36869" name="Object 4"/>
          <p:cNvGraphicFramePr>
            <a:graphicFrameLocks noChangeAspect="1"/>
          </p:cNvGraphicFramePr>
          <p:nvPr>
            <p:ph sz="half" idx="2"/>
          </p:nvPr>
        </p:nvGraphicFramePr>
        <p:xfrm>
          <a:off x="0" y="0"/>
          <a:ext cx="7129463" cy="5921375"/>
        </p:xfrm>
        <a:graphic>
          <a:graphicData uri="http://schemas.openxmlformats.org/presentationml/2006/ole">
            <mc:AlternateContent xmlns:mc="http://schemas.openxmlformats.org/markup-compatibility/2006">
              <mc:Choice xmlns:v="urn:schemas-microsoft-com:vml" Requires="v">
                <p:oleObj spid="_x0000_s106500" name="Document" r:id="rId3" imgW="7054773" imgH="5858387" progId="Word.Document.8">
                  <p:embed/>
                </p:oleObj>
              </mc:Choice>
              <mc:Fallback>
                <p:oleObj name="Document" r:id="rId3" imgW="7054773" imgH="5858387"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129463" cy="592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266307669"/>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3E04C0D8-9446-438C-8A31-42D15FE9A8AB}" type="slidenum">
              <a:rPr lang="en-US" sz="1200">
                <a:solidFill>
                  <a:schemeClr val="tx1"/>
                </a:solidFill>
              </a:rPr>
              <a:pPr eaLnBrk="1" hangingPunct="1"/>
              <a:t>156</a:t>
            </a:fld>
            <a:endParaRPr lang="en-US" sz="1200">
              <a:solidFill>
                <a:schemeClr val="tx1"/>
              </a:solidFill>
            </a:endParaRPr>
          </a:p>
        </p:txBody>
      </p:sp>
      <p:sp>
        <p:nvSpPr>
          <p:cNvPr id="37891" name="Rectangle 2"/>
          <p:cNvSpPr>
            <a:spLocks noGrp="1" noChangeArrowheads="1"/>
          </p:cNvSpPr>
          <p:nvPr>
            <p:ph type="body" idx="1"/>
          </p:nvPr>
        </p:nvSpPr>
        <p:spPr>
          <a:xfrm>
            <a:off x="1141413" y="2057400"/>
            <a:ext cx="7696200" cy="2438400"/>
          </a:xfrm>
          <a:noFill/>
        </p:spPr>
        <p:txBody>
          <a:bodyPr/>
          <a:lstStyle/>
          <a:p>
            <a:pPr marL="0" indent="0" eaLnBrk="1" hangingPunct="1"/>
            <a:r>
              <a:rPr lang="en-US" smtClean="0">
                <a:cs typeface="Times New Roman" pitchFamily="18" charset="0"/>
              </a:rPr>
              <a:t>It is a syntax error when </a:t>
            </a:r>
            <a:r>
              <a:rPr lang="en-US" sz="2400" smtClean="0">
                <a:latin typeface="Lucida Console" pitchFamily="49" charset="0"/>
                <a:ea typeface="LucidaSansTypewriter" pitchFamily="49" charset="0"/>
                <a:cs typeface="Lucida Console" pitchFamily="49" charset="0"/>
              </a:rPr>
              <a:t>this</a:t>
            </a:r>
            <a:r>
              <a:rPr lang="en-US" smtClean="0">
                <a:cs typeface="Times New Roman" pitchFamily="18" charset="0"/>
              </a:rPr>
              <a:t> is used in a constructor’s body to call another constructor of the same class if that call is not the first statement in the constructor. It is also a syntax error when a method attempts to invoke a constructor directly via </a:t>
            </a:r>
            <a:r>
              <a:rPr lang="en-US" sz="2400" smtClean="0">
                <a:latin typeface="Lucida Console" pitchFamily="49" charset="0"/>
              </a:rPr>
              <a:t>this</a:t>
            </a:r>
            <a:r>
              <a:rPr lang="en-US" smtClean="0">
                <a:cs typeface="Times New Roman" pitchFamily="18" charset="0"/>
              </a:rPr>
              <a:t>.</a:t>
            </a:r>
            <a:endParaRPr lang="en-US" smtClean="0"/>
          </a:p>
        </p:txBody>
      </p:sp>
      <p:sp>
        <p:nvSpPr>
          <p:cNvPr id="37892" name="Rectangle 3"/>
          <p:cNvSpPr>
            <a:spLocks noGrp="1" noChangeArrowheads="1"/>
          </p:cNvSpPr>
          <p:nvPr>
            <p:ph type="title"/>
          </p:nvPr>
        </p:nvSpPr>
        <p:spPr>
          <a:xfrm>
            <a:off x="912813" y="684213"/>
            <a:ext cx="7834312" cy="914400"/>
          </a:xfrm>
          <a:noFill/>
        </p:spPr>
        <p:txBody>
          <a:bodyPr/>
          <a:lstStyle/>
          <a:p>
            <a:pPr eaLnBrk="1" hangingPunct="1"/>
            <a:r>
              <a:rPr lang="en-US" smtClean="0"/>
              <a:t>Common Programming Error 8.3</a:t>
            </a:r>
          </a:p>
        </p:txBody>
      </p:sp>
    </p:spTree>
    <p:extLst>
      <p:ext uri="{BB962C8B-B14F-4D97-AF65-F5344CB8AC3E}">
        <p14:creationId xmlns:p14="http://schemas.microsoft.com/office/powerpoint/2010/main" val="139278413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FEA787FB-7972-41A1-A0A3-5500CF7475B8}" type="slidenum">
              <a:rPr lang="en-US" sz="1200">
                <a:solidFill>
                  <a:schemeClr val="tx1"/>
                </a:solidFill>
              </a:rPr>
              <a:pPr eaLnBrk="1" hangingPunct="1"/>
              <a:t>157</a:t>
            </a:fld>
            <a:endParaRPr lang="en-US" sz="1200">
              <a:solidFill>
                <a:schemeClr val="tx1"/>
              </a:solidFill>
            </a:endParaRPr>
          </a:p>
        </p:txBody>
      </p:sp>
      <p:sp>
        <p:nvSpPr>
          <p:cNvPr id="38915" name="Rectangle 2"/>
          <p:cNvSpPr>
            <a:spLocks noGrp="1" noChangeArrowheads="1"/>
          </p:cNvSpPr>
          <p:nvPr>
            <p:ph type="title"/>
          </p:nvPr>
        </p:nvSpPr>
        <p:spPr>
          <a:xfrm>
            <a:off x="912813" y="684213"/>
            <a:ext cx="7315200" cy="914400"/>
          </a:xfrm>
          <a:noFill/>
        </p:spPr>
        <p:txBody>
          <a:bodyPr/>
          <a:lstStyle/>
          <a:p>
            <a:pPr eaLnBrk="1" hangingPunct="1"/>
            <a:r>
              <a:rPr lang="en-US" smtClean="0">
                <a:cs typeface="Times New Roman" pitchFamily="18" charset="0"/>
              </a:rPr>
              <a:t>Common Programming Error 8.4</a:t>
            </a:r>
            <a:r>
              <a:rPr lang="en-US" smtClean="0"/>
              <a:t> </a:t>
            </a:r>
          </a:p>
        </p:txBody>
      </p:sp>
      <p:sp>
        <p:nvSpPr>
          <p:cNvPr id="38916" name="Rectangle 3"/>
          <p:cNvSpPr>
            <a:spLocks noGrp="1" noChangeArrowheads="1"/>
          </p:cNvSpPr>
          <p:nvPr>
            <p:ph type="body" idx="1"/>
          </p:nvPr>
        </p:nvSpPr>
        <p:spPr>
          <a:xfrm>
            <a:off x="1141413" y="2022475"/>
            <a:ext cx="7621587" cy="2397125"/>
          </a:xfrm>
          <a:noFill/>
        </p:spPr>
        <p:txBody>
          <a:bodyPr/>
          <a:lstStyle/>
          <a:p>
            <a:pPr marL="0" indent="0" eaLnBrk="1" hangingPunct="1"/>
            <a:r>
              <a:rPr lang="en-US" smtClean="0">
                <a:cs typeface="Times New Roman" pitchFamily="18" charset="0"/>
              </a:rPr>
              <a:t>A constructor can call methods of the class. Be aware that the instance variables might not yet be in a consistent state, because the constructor is in the process of initializing the object. Using instance variables before they have been initialized properly is a logic error.</a:t>
            </a:r>
            <a:r>
              <a:rPr lang="en-US" smtClean="0"/>
              <a:t> </a:t>
            </a:r>
          </a:p>
        </p:txBody>
      </p:sp>
    </p:spTree>
    <p:extLst>
      <p:ext uri="{BB962C8B-B14F-4D97-AF65-F5344CB8AC3E}">
        <p14:creationId xmlns:p14="http://schemas.microsoft.com/office/powerpoint/2010/main" val="47835995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C8C68FB2-0DC4-4BFD-AB21-E1A81CD660F8}" type="slidenum">
              <a:rPr lang="en-US" sz="1200">
                <a:solidFill>
                  <a:schemeClr val="tx1"/>
                </a:solidFill>
              </a:rPr>
              <a:pPr eaLnBrk="1" hangingPunct="1"/>
              <a:t>158</a:t>
            </a:fld>
            <a:endParaRPr lang="en-US" sz="1200">
              <a:solidFill>
                <a:schemeClr val="tx1"/>
              </a:solidFill>
            </a:endParaRPr>
          </a:p>
        </p:txBody>
      </p:sp>
      <p:sp>
        <p:nvSpPr>
          <p:cNvPr id="39939" name="Rectangle 2"/>
          <p:cNvSpPr>
            <a:spLocks noGrp="1" noChangeArrowheads="1"/>
          </p:cNvSpPr>
          <p:nvPr>
            <p:ph type="title"/>
          </p:nvPr>
        </p:nvSpPr>
        <p:spPr>
          <a:xfrm>
            <a:off x="912813" y="684213"/>
            <a:ext cx="7543800" cy="914400"/>
          </a:xfrm>
          <a:noFill/>
        </p:spPr>
        <p:txBody>
          <a:bodyPr/>
          <a:lstStyle/>
          <a:p>
            <a:pPr eaLnBrk="1" hangingPunct="1"/>
            <a:r>
              <a:rPr lang="en-US" sz="3200" smtClean="0">
                <a:cs typeface="Times New Roman" pitchFamily="18" charset="0"/>
              </a:rPr>
              <a:t>Software Engineering Observation 8.4</a:t>
            </a:r>
            <a:r>
              <a:rPr lang="en-US" sz="3200" smtClean="0"/>
              <a:t> </a:t>
            </a:r>
          </a:p>
        </p:txBody>
      </p:sp>
      <p:sp>
        <p:nvSpPr>
          <p:cNvPr id="39940" name="Rectangle 3"/>
          <p:cNvSpPr>
            <a:spLocks noGrp="1" noChangeArrowheads="1"/>
          </p:cNvSpPr>
          <p:nvPr>
            <p:ph type="body" idx="1"/>
          </p:nvPr>
        </p:nvSpPr>
        <p:spPr>
          <a:xfrm>
            <a:off x="1141413" y="1873250"/>
            <a:ext cx="7834312" cy="2012950"/>
          </a:xfrm>
          <a:noFill/>
        </p:spPr>
        <p:txBody>
          <a:bodyPr/>
          <a:lstStyle/>
          <a:p>
            <a:pPr marL="0" indent="0" eaLnBrk="1" hangingPunct="1"/>
            <a:r>
              <a:rPr lang="en-US" smtClean="0">
                <a:ea typeface="Times New Roman" pitchFamily="18" charset="0"/>
                <a:cs typeface="Helvetica" pitchFamily="50" charset="0"/>
              </a:rPr>
              <a:t>When one object of a class has a reference to another object of the same class, the first object can access all the second object’s data and methods (including those that are </a:t>
            </a:r>
            <a:r>
              <a:rPr lang="en-US" sz="2400" smtClean="0">
                <a:latin typeface="Lucida Console" pitchFamily="49" charset="0"/>
                <a:ea typeface="LucidaSansTypewriter" pitchFamily="49" charset="0"/>
                <a:cs typeface="Lucida Console" pitchFamily="49" charset="0"/>
              </a:rPr>
              <a:t>private</a:t>
            </a:r>
            <a:r>
              <a:rPr lang="en-US" smtClean="0">
                <a:cs typeface="Times New Roman" pitchFamily="18" charset="0"/>
              </a:rPr>
              <a:t>).</a:t>
            </a:r>
            <a:r>
              <a:rPr lang="en-US" smtClean="0"/>
              <a:t> </a:t>
            </a:r>
          </a:p>
        </p:txBody>
      </p:sp>
    </p:spTree>
    <p:extLst>
      <p:ext uri="{BB962C8B-B14F-4D97-AF65-F5344CB8AC3E}">
        <p14:creationId xmlns:p14="http://schemas.microsoft.com/office/powerpoint/2010/main" val="154441061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82EF9E5E-C973-48F4-AEA3-F8DF341441C1}" type="slidenum">
              <a:rPr lang="en-US" sz="1200">
                <a:solidFill>
                  <a:schemeClr val="tx1"/>
                </a:solidFill>
              </a:rPr>
              <a:pPr eaLnBrk="1" hangingPunct="1"/>
              <a:t>159</a:t>
            </a:fld>
            <a:endParaRPr lang="en-US" sz="1200">
              <a:solidFill>
                <a:schemeClr val="tx1"/>
              </a:solidFill>
            </a:endParaRPr>
          </a:p>
        </p:txBody>
      </p:sp>
      <p:sp>
        <p:nvSpPr>
          <p:cNvPr id="40963" name="Rectangle 2"/>
          <p:cNvSpPr>
            <a:spLocks noGrp="1" noChangeArrowheads="1"/>
          </p:cNvSpPr>
          <p:nvPr>
            <p:ph type="title"/>
          </p:nvPr>
        </p:nvSpPr>
        <p:spPr/>
        <p:txBody>
          <a:bodyPr/>
          <a:lstStyle/>
          <a:p>
            <a:pPr eaLnBrk="1" hangingPunct="1"/>
            <a:r>
              <a:rPr lang="en-US" sz="3200" b="0" smtClean="0"/>
              <a:t>8.5  </a:t>
            </a:r>
            <a:r>
              <a:rPr lang="en-US" sz="3200" smtClean="0"/>
              <a:t>Time Class Case Study: Overloaded Constructors (Cont.)</a:t>
            </a:r>
          </a:p>
        </p:txBody>
      </p:sp>
      <p:sp>
        <p:nvSpPr>
          <p:cNvPr id="40964" name="Rectangle 3"/>
          <p:cNvSpPr>
            <a:spLocks noGrp="1" noChangeArrowheads="1"/>
          </p:cNvSpPr>
          <p:nvPr>
            <p:ph type="body" idx="1"/>
          </p:nvPr>
        </p:nvSpPr>
        <p:spPr/>
        <p:txBody>
          <a:bodyPr/>
          <a:lstStyle/>
          <a:p>
            <a:pPr eaLnBrk="1" hangingPunct="1"/>
            <a:r>
              <a:rPr lang="en-US" smtClean="0"/>
              <a:t>Using </a:t>
            </a:r>
            <a:r>
              <a:rPr lang="en-US" i="1" smtClean="0"/>
              <a:t>set</a:t>
            </a:r>
            <a:r>
              <a:rPr lang="en-US" smtClean="0"/>
              <a:t> methods</a:t>
            </a:r>
          </a:p>
          <a:p>
            <a:pPr lvl="1" eaLnBrk="1" hangingPunct="1"/>
            <a:r>
              <a:rPr lang="en-US" smtClean="0"/>
              <a:t>Having constructors use </a:t>
            </a:r>
            <a:r>
              <a:rPr lang="en-US" i="1" smtClean="0"/>
              <a:t>set</a:t>
            </a:r>
            <a:r>
              <a:rPr lang="en-US" smtClean="0"/>
              <a:t> methods to modify instance variables instead of modifying them directly simplifies implementation changing</a:t>
            </a:r>
          </a:p>
        </p:txBody>
      </p:sp>
    </p:spTree>
    <p:extLst>
      <p:ext uri="{BB962C8B-B14F-4D97-AF65-F5344CB8AC3E}">
        <p14:creationId xmlns:p14="http://schemas.microsoft.com/office/powerpoint/2010/main" val="10041898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038F178C-2EB6-497B-A987-D4B78A384F92}" type="slidenum">
              <a:rPr lang="en-US" sz="1200">
                <a:solidFill>
                  <a:schemeClr val="tx1"/>
                </a:solidFill>
              </a:rPr>
              <a:pPr eaLnBrk="1" hangingPunct="1"/>
              <a:t>16</a:t>
            </a:fld>
            <a:endParaRPr lang="en-US" sz="1200">
              <a:solidFill>
                <a:schemeClr val="tx1"/>
              </a:solidFill>
            </a:endParaRPr>
          </a:p>
        </p:txBody>
      </p:sp>
      <p:sp>
        <p:nvSpPr>
          <p:cNvPr id="29699" name="Rectangle 2"/>
          <p:cNvSpPr>
            <a:spLocks noGrp="1" noChangeArrowheads="1"/>
          </p:cNvSpPr>
          <p:nvPr>
            <p:ph type="title"/>
          </p:nvPr>
        </p:nvSpPr>
        <p:spPr/>
        <p:txBody>
          <a:bodyPr/>
          <a:lstStyle/>
          <a:p>
            <a:pPr eaLnBrk="1" hangingPunct="1"/>
            <a:r>
              <a:rPr lang="en-US" sz="3200" smtClean="0"/>
              <a:t>2.5 Another Java Application: Adding Integers (Cont.)</a:t>
            </a:r>
          </a:p>
        </p:txBody>
      </p:sp>
      <p:sp>
        <p:nvSpPr>
          <p:cNvPr id="29700" name="Rectangle 3"/>
          <p:cNvSpPr>
            <a:spLocks noGrp="1" noChangeArrowheads="1"/>
          </p:cNvSpPr>
          <p:nvPr>
            <p:ph type="body" idx="1"/>
          </p:nvPr>
        </p:nvSpPr>
        <p:spPr/>
        <p:txBody>
          <a:bodyPr/>
          <a:lstStyle/>
          <a:p>
            <a:pPr eaLnBrk="1" hangingPunct="1">
              <a:lnSpc>
                <a:spcPct val="90000"/>
              </a:lnSpc>
            </a:pPr>
            <a:endParaRPr lang="en-US" sz="2400" smtClean="0"/>
          </a:p>
          <a:p>
            <a:pPr lvl="1" eaLnBrk="1" hangingPunct="1">
              <a:lnSpc>
                <a:spcPct val="90000"/>
              </a:lnSpc>
            </a:pPr>
            <a:r>
              <a:rPr lang="en-US" sz="2000" smtClean="0"/>
              <a:t>Variable Declaration Statement</a:t>
            </a:r>
          </a:p>
          <a:p>
            <a:pPr lvl="1" eaLnBrk="1" hangingPunct="1">
              <a:lnSpc>
                <a:spcPct val="90000"/>
              </a:lnSpc>
            </a:pPr>
            <a:r>
              <a:rPr lang="en-US" sz="2000" smtClean="0"/>
              <a:t>Variables</a:t>
            </a:r>
          </a:p>
          <a:p>
            <a:pPr lvl="2" eaLnBrk="1" hangingPunct="1">
              <a:lnSpc>
                <a:spcPct val="90000"/>
              </a:lnSpc>
            </a:pPr>
            <a:r>
              <a:rPr lang="en-US" sz="1800" smtClean="0"/>
              <a:t>Location in memory that stores a value</a:t>
            </a:r>
          </a:p>
          <a:p>
            <a:pPr lvl="3" eaLnBrk="1" hangingPunct="1">
              <a:lnSpc>
                <a:spcPct val="90000"/>
              </a:lnSpc>
            </a:pPr>
            <a:r>
              <a:rPr lang="en-US" sz="1800" smtClean="0"/>
              <a:t>Declare with name and type before use</a:t>
            </a:r>
          </a:p>
          <a:p>
            <a:pPr lvl="2" eaLnBrk="1" hangingPunct="1">
              <a:lnSpc>
                <a:spcPct val="90000"/>
              </a:lnSpc>
            </a:pPr>
            <a:r>
              <a:rPr lang="en-US" sz="1800" smtClean="0">
                <a:latin typeface="Lucida Console" pitchFamily="49" charset="0"/>
              </a:rPr>
              <a:t>Input</a:t>
            </a:r>
            <a:r>
              <a:rPr lang="en-US" sz="1800" smtClean="0"/>
              <a:t> is of type </a:t>
            </a:r>
            <a:r>
              <a:rPr lang="en-US" sz="1800" smtClean="0">
                <a:latin typeface="Lucida Console" pitchFamily="49" charset="0"/>
              </a:rPr>
              <a:t>Scanner </a:t>
            </a:r>
          </a:p>
          <a:p>
            <a:pPr lvl="3" eaLnBrk="1" hangingPunct="1">
              <a:lnSpc>
                <a:spcPct val="90000"/>
              </a:lnSpc>
            </a:pPr>
            <a:r>
              <a:rPr lang="en-US" sz="1800" smtClean="0"/>
              <a:t>Enables a program to read data for use</a:t>
            </a:r>
            <a:r>
              <a:rPr lang="en-US" sz="1800" smtClean="0">
                <a:latin typeface="Lucida Console" pitchFamily="49" charset="0"/>
              </a:rPr>
              <a:t> </a:t>
            </a:r>
          </a:p>
          <a:p>
            <a:pPr lvl="2" eaLnBrk="1" hangingPunct="1">
              <a:lnSpc>
                <a:spcPct val="90000"/>
              </a:lnSpc>
            </a:pPr>
            <a:r>
              <a:rPr lang="en-US" sz="1800" smtClean="0"/>
              <a:t>Variable name: any valid identifier</a:t>
            </a:r>
          </a:p>
          <a:p>
            <a:pPr lvl="1" eaLnBrk="1" hangingPunct="1">
              <a:lnSpc>
                <a:spcPct val="90000"/>
              </a:lnSpc>
            </a:pPr>
            <a:r>
              <a:rPr lang="en-US" sz="2000" smtClean="0"/>
              <a:t>Declarations end with semicolons </a:t>
            </a:r>
            <a:r>
              <a:rPr lang="en-US" sz="2000" smtClean="0">
                <a:latin typeface="Lucida Console" pitchFamily="49" charset="0"/>
              </a:rPr>
              <a:t>;</a:t>
            </a:r>
            <a:endParaRPr lang="en-US" sz="2000" smtClean="0"/>
          </a:p>
          <a:p>
            <a:pPr lvl="1" eaLnBrk="1" hangingPunct="1">
              <a:lnSpc>
                <a:spcPct val="90000"/>
              </a:lnSpc>
            </a:pPr>
            <a:r>
              <a:rPr lang="en-US" sz="2000" smtClean="0"/>
              <a:t>Initialize variable in its declaration</a:t>
            </a:r>
          </a:p>
          <a:p>
            <a:pPr lvl="2" eaLnBrk="1" hangingPunct="1">
              <a:lnSpc>
                <a:spcPct val="90000"/>
              </a:lnSpc>
            </a:pPr>
            <a:r>
              <a:rPr lang="en-US" sz="1800" smtClean="0"/>
              <a:t>Equal sign</a:t>
            </a:r>
          </a:p>
          <a:p>
            <a:pPr lvl="2" eaLnBrk="1" hangingPunct="1">
              <a:lnSpc>
                <a:spcPct val="90000"/>
              </a:lnSpc>
            </a:pPr>
            <a:r>
              <a:rPr lang="en-US" sz="1800" smtClean="0"/>
              <a:t>Standard input object</a:t>
            </a:r>
          </a:p>
          <a:p>
            <a:pPr lvl="3" eaLnBrk="1" hangingPunct="1">
              <a:lnSpc>
                <a:spcPct val="90000"/>
              </a:lnSpc>
            </a:pPr>
            <a:r>
              <a:rPr lang="en-US" sz="1800" smtClean="0">
                <a:latin typeface="Lucida Console" pitchFamily="49" charset="0"/>
              </a:rPr>
              <a:t>System.in</a:t>
            </a:r>
          </a:p>
        </p:txBody>
      </p:sp>
      <p:grpSp>
        <p:nvGrpSpPr>
          <p:cNvPr id="29701" name="Group 4"/>
          <p:cNvGrpSpPr>
            <a:grpSpLocks/>
          </p:cNvGrpSpPr>
          <p:nvPr/>
        </p:nvGrpSpPr>
        <p:grpSpPr bwMode="auto">
          <a:xfrm>
            <a:off x="762000" y="1371600"/>
            <a:ext cx="7620000" cy="457200"/>
            <a:chOff x="0" y="1870"/>
            <a:chExt cx="3072" cy="374"/>
          </a:xfrm>
        </p:grpSpPr>
        <p:sp>
          <p:nvSpPr>
            <p:cNvPr id="29702" name="Rectangle 5"/>
            <p:cNvSpPr>
              <a:spLocks noChangeArrowheads="1"/>
            </p:cNvSpPr>
            <p:nvPr/>
          </p:nvSpPr>
          <p:spPr bwMode="auto">
            <a:xfrm>
              <a:off x="0" y="1870"/>
              <a:ext cx="3072" cy="37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29703" name="Rectangle 6"/>
            <p:cNvSpPr>
              <a:spLocks noChangeArrowheads="1"/>
            </p:cNvSpPr>
            <p:nvPr/>
          </p:nvSpPr>
          <p:spPr bwMode="auto">
            <a:xfrm>
              <a:off x="0" y="1870"/>
              <a:ext cx="3072" cy="37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Aft>
                  <a:spcPct val="0"/>
                </a:spcAft>
                <a:buClrTx/>
                <a:tabLst>
                  <a:tab pos="139700" algn="r"/>
                  <a:tab pos="292100" algn="l"/>
                </a:tabLst>
              </a:pPr>
              <a:r>
                <a:rPr lang="en-US" sz="1200" b="1">
                  <a:solidFill>
                    <a:schemeClr val="tx1"/>
                  </a:solidFill>
                  <a:latin typeface="Lucida Console" pitchFamily="49" charset="0"/>
                </a:rPr>
                <a:t>10      </a:t>
              </a:r>
              <a:r>
                <a:rPr lang="en-US" sz="1200" b="1">
                  <a:solidFill>
                    <a:srgbClr val="008000"/>
                  </a:solidFill>
                  <a:latin typeface="Lucida Console" pitchFamily="49" charset="0"/>
                </a:rPr>
                <a:t>// create Scanner to obtain input from command window</a:t>
              </a:r>
            </a:p>
            <a:p>
              <a:pPr marL="342900" indent="-342900">
                <a:spcAft>
                  <a:spcPct val="0"/>
                </a:spcAft>
                <a:buClrTx/>
                <a:tabLst>
                  <a:tab pos="139700" algn="r"/>
                  <a:tab pos="292100" algn="l"/>
                </a:tabLst>
              </a:pPr>
              <a:r>
                <a:rPr lang="en-US" sz="1200" b="1">
                  <a:solidFill>
                    <a:schemeClr val="tx1"/>
                  </a:solidFill>
                  <a:latin typeface="Lucida Console" pitchFamily="49" charset="0"/>
                </a:rPr>
                <a:t>11</a:t>
              </a:r>
              <a:r>
                <a:rPr lang="en-US" sz="1200" b="1">
                  <a:solidFill>
                    <a:schemeClr val="tx1"/>
                  </a:solidFill>
                  <a:latin typeface="Courier New" pitchFamily="49" charset="0"/>
                </a:rPr>
                <a:t>      </a:t>
              </a:r>
              <a:r>
                <a:rPr lang="en-US" sz="1200" b="1">
                  <a:solidFill>
                    <a:schemeClr val="tx1"/>
                  </a:solidFill>
                  <a:latin typeface="Lucida Console" pitchFamily="49" charset="0"/>
                </a:rPr>
                <a:t>Scanner input = </a:t>
              </a:r>
              <a:r>
                <a:rPr lang="en-US" sz="1200" b="1">
                  <a:solidFill>
                    <a:srgbClr val="0000FF"/>
                  </a:solidFill>
                  <a:latin typeface="Lucida Console" pitchFamily="49" charset="0"/>
                </a:rPr>
                <a:t>new</a:t>
              </a:r>
              <a:r>
                <a:rPr lang="en-US" sz="1200" b="1">
                  <a:solidFill>
                    <a:schemeClr val="tx1"/>
                  </a:solidFill>
                  <a:latin typeface="Lucida Console" pitchFamily="49" charset="0"/>
                </a:rPr>
                <a:t> Scanner( System.in );</a:t>
              </a:r>
            </a:p>
          </p:txBody>
        </p:sp>
      </p:gr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35623A40-E8F4-48C1-BAD3-B5F80D5AF4B3}" type="slidenum">
              <a:rPr lang="en-US" sz="1200">
                <a:solidFill>
                  <a:schemeClr val="tx1"/>
                </a:solidFill>
              </a:rPr>
              <a:pPr eaLnBrk="1" hangingPunct="1"/>
              <a:t>160</a:t>
            </a:fld>
            <a:endParaRPr lang="en-US" sz="1200">
              <a:solidFill>
                <a:schemeClr val="tx1"/>
              </a:solidFill>
            </a:endParaRPr>
          </a:p>
        </p:txBody>
      </p:sp>
      <p:sp>
        <p:nvSpPr>
          <p:cNvPr id="41987" name="Rectangle 2"/>
          <p:cNvSpPr>
            <a:spLocks noGrp="1" noChangeArrowheads="1"/>
          </p:cNvSpPr>
          <p:nvPr>
            <p:ph type="title"/>
          </p:nvPr>
        </p:nvSpPr>
        <p:spPr>
          <a:xfrm>
            <a:off x="912813" y="684213"/>
            <a:ext cx="7696200" cy="914400"/>
          </a:xfrm>
          <a:noFill/>
        </p:spPr>
        <p:txBody>
          <a:bodyPr/>
          <a:lstStyle/>
          <a:p>
            <a:pPr eaLnBrk="1" hangingPunct="1"/>
            <a:r>
              <a:rPr lang="en-US" sz="3200" smtClean="0">
                <a:cs typeface="Times New Roman" pitchFamily="18" charset="0"/>
              </a:rPr>
              <a:t>Software Engineering Observation 8.5</a:t>
            </a:r>
            <a:r>
              <a:rPr lang="en-US" sz="3200" smtClean="0"/>
              <a:t> </a:t>
            </a:r>
          </a:p>
        </p:txBody>
      </p:sp>
      <p:sp>
        <p:nvSpPr>
          <p:cNvPr id="41988" name="Rectangle 3"/>
          <p:cNvSpPr>
            <a:spLocks noGrp="1" noChangeArrowheads="1"/>
          </p:cNvSpPr>
          <p:nvPr>
            <p:ph type="body" idx="1"/>
          </p:nvPr>
        </p:nvSpPr>
        <p:spPr>
          <a:xfrm>
            <a:off x="1141413" y="1873250"/>
            <a:ext cx="7834312" cy="2012950"/>
          </a:xfrm>
          <a:noFill/>
        </p:spPr>
        <p:txBody>
          <a:bodyPr/>
          <a:lstStyle/>
          <a:p>
            <a:pPr marL="0" indent="0" eaLnBrk="1" hangingPunct="1"/>
            <a:r>
              <a:rPr lang="en-US" smtClean="0">
                <a:cs typeface="Times New Roman" pitchFamily="18" charset="0"/>
              </a:rPr>
              <a:t>When implementing a method of a class, use the class’s </a:t>
            </a:r>
            <a:r>
              <a:rPr lang="en-US" i="1" smtClean="0"/>
              <a:t>set</a:t>
            </a:r>
            <a:r>
              <a:rPr lang="en-US" smtClean="0">
                <a:cs typeface="Times New Roman" pitchFamily="18" charset="0"/>
              </a:rPr>
              <a:t> and </a:t>
            </a:r>
            <a:r>
              <a:rPr lang="en-US" i="1" smtClean="0"/>
              <a:t>get</a:t>
            </a:r>
            <a:r>
              <a:rPr lang="en-US" smtClean="0">
                <a:cs typeface="Times New Roman" pitchFamily="18" charset="0"/>
              </a:rPr>
              <a:t> methods to access the class’s </a:t>
            </a:r>
            <a:r>
              <a:rPr lang="en-US" sz="2400" smtClean="0">
                <a:latin typeface="Lucida Console" pitchFamily="49" charset="0"/>
                <a:ea typeface="LucidaSansTypewriter" pitchFamily="49" charset="0"/>
                <a:cs typeface="Lucida Console" pitchFamily="49" charset="0"/>
              </a:rPr>
              <a:t>private</a:t>
            </a:r>
            <a:r>
              <a:rPr lang="en-US" smtClean="0">
                <a:cs typeface="Times New Roman" pitchFamily="18" charset="0"/>
              </a:rPr>
              <a:t> data. This simplifies code maintenance and reduces the likelihood of errors.</a:t>
            </a:r>
            <a:r>
              <a:rPr lang="en-US" smtClean="0"/>
              <a:t> </a:t>
            </a:r>
          </a:p>
        </p:txBody>
      </p:sp>
    </p:spTree>
    <p:extLst>
      <p:ext uri="{BB962C8B-B14F-4D97-AF65-F5344CB8AC3E}">
        <p14:creationId xmlns:p14="http://schemas.microsoft.com/office/powerpoint/2010/main" val="244305186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9169BA71-1ACC-417A-8BA0-73F70979D01A}" type="slidenum">
              <a:rPr lang="en-US" sz="1200">
                <a:solidFill>
                  <a:schemeClr val="tx1"/>
                </a:solidFill>
              </a:rPr>
              <a:pPr eaLnBrk="1" hangingPunct="1"/>
              <a:t>161</a:t>
            </a:fld>
            <a:endParaRPr lang="en-US" sz="1200">
              <a:solidFill>
                <a:schemeClr val="tx1"/>
              </a:solidFill>
            </a:endParaRPr>
          </a:p>
        </p:txBody>
      </p:sp>
      <p:sp>
        <p:nvSpPr>
          <p:cNvPr id="43011"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43012" name="Rectangle 3"/>
          <p:cNvSpPr>
            <a:spLocks noGrp="1" noChangeArrowheads="1"/>
          </p:cNvSpPr>
          <p:nvPr>
            <p:ph type="body" sz="half" idx="1"/>
          </p:nvPr>
        </p:nvSpPr>
        <p:spPr>
          <a:xfrm>
            <a:off x="7165975" y="1068388"/>
            <a:ext cx="1981200" cy="762000"/>
          </a:xfrm>
          <a:noFill/>
        </p:spPr>
        <p:txBody>
          <a:bodyPr/>
          <a:lstStyle/>
          <a:p>
            <a:pPr marL="0" indent="0" eaLnBrk="1" hangingPunct="1"/>
            <a:r>
              <a:rPr lang="en-US" smtClean="0"/>
              <a:t>Time2Test.java</a:t>
            </a:r>
          </a:p>
          <a:p>
            <a:pPr marL="0" indent="0" eaLnBrk="1" hangingPunct="1"/>
            <a:endParaRPr lang="en-US" smtClean="0"/>
          </a:p>
          <a:p>
            <a:pPr marL="0" indent="0" eaLnBrk="1" hangingPunct="1"/>
            <a:r>
              <a:rPr lang="en-US" sz="1600" b="0" smtClean="0">
                <a:latin typeface="Times New Roman" pitchFamily="18" charset="0"/>
              </a:rPr>
              <a:t>(1 of  3)</a:t>
            </a:r>
          </a:p>
        </p:txBody>
      </p:sp>
      <p:graphicFrame>
        <p:nvGraphicFramePr>
          <p:cNvPr id="43013" name="Object 4"/>
          <p:cNvGraphicFramePr>
            <a:graphicFrameLocks noChangeAspect="1"/>
          </p:cNvGraphicFramePr>
          <p:nvPr>
            <p:ph sz="half" idx="2"/>
          </p:nvPr>
        </p:nvGraphicFramePr>
        <p:xfrm>
          <a:off x="0" y="3175"/>
          <a:ext cx="7202488" cy="4427538"/>
        </p:xfrm>
        <a:graphic>
          <a:graphicData uri="http://schemas.openxmlformats.org/presentationml/2006/ole">
            <mc:AlternateContent xmlns:mc="http://schemas.openxmlformats.org/markup-compatibility/2006">
              <mc:Choice xmlns:v="urn:schemas-microsoft-com:vml" Requires="v">
                <p:oleObj spid="_x0000_s107524" name="Document" r:id="rId3" imgW="7212139" imgH="4433737" progId="Word.Document.8">
                  <p:embed/>
                </p:oleObj>
              </mc:Choice>
              <mc:Fallback>
                <p:oleObj name="Document" r:id="rId3" imgW="7212139" imgH="4433737"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
                        <a:ext cx="7202488" cy="442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59141" name="Text Box 5"/>
          <p:cNvSpPr txBox="1">
            <a:spLocks noChangeArrowheads="1"/>
          </p:cNvSpPr>
          <p:nvPr/>
        </p:nvSpPr>
        <p:spPr bwMode="auto">
          <a:xfrm>
            <a:off x="5105400" y="609600"/>
            <a:ext cx="25908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Call overloaded constructors</a:t>
            </a:r>
          </a:p>
        </p:txBody>
      </p:sp>
      <p:sp>
        <p:nvSpPr>
          <p:cNvPr id="859142" name="Line 6"/>
          <p:cNvSpPr>
            <a:spLocks noChangeShapeType="1"/>
          </p:cNvSpPr>
          <p:nvPr/>
        </p:nvSpPr>
        <p:spPr bwMode="auto">
          <a:xfrm flipH="1">
            <a:off x="3505200" y="762000"/>
            <a:ext cx="16002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2334746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9141"/>
                                        </p:tgtEl>
                                        <p:attrNameLst>
                                          <p:attrName>style.visibility</p:attrName>
                                        </p:attrNameLst>
                                      </p:cBhvr>
                                      <p:to>
                                        <p:strVal val="visible"/>
                                      </p:to>
                                    </p:set>
                                  </p:childTnLst>
                                  <p:subTnLst>
                                    <p:set>
                                      <p:cBhvr override="childStyle">
                                        <p:cTn dur="1" fill="hold" display="0" masterRel="nextClick" afterEffect="1"/>
                                        <p:tgtEl>
                                          <p:spTgt spid="859141"/>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859142"/>
                                        </p:tgtEl>
                                        <p:attrNameLst>
                                          <p:attrName>style.visibility</p:attrName>
                                        </p:attrNameLst>
                                      </p:cBhvr>
                                      <p:to>
                                        <p:strVal val="visible"/>
                                      </p:to>
                                    </p:set>
                                  </p:childTnLst>
                                  <p:subTnLst>
                                    <p:set>
                                      <p:cBhvr override="childStyle">
                                        <p:cTn dur="1" fill="hold" display="0" masterRel="nextClick" afterEffect="1"/>
                                        <p:tgtEl>
                                          <p:spTgt spid="85914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141" grpId="0" animBg="1"/>
      <p:bldP spid="859142"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4FB73473-B568-41BE-81AF-069D76A78B78}" type="slidenum">
              <a:rPr lang="en-US" sz="1200">
                <a:solidFill>
                  <a:schemeClr val="tx1"/>
                </a:solidFill>
              </a:rPr>
              <a:pPr eaLnBrk="1" hangingPunct="1"/>
              <a:t>162</a:t>
            </a:fld>
            <a:endParaRPr lang="en-US" sz="1200">
              <a:solidFill>
                <a:schemeClr val="tx1"/>
              </a:solidFill>
            </a:endParaRPr>
          </a:p>
        </p:txBody>
      </p:sp>
      <p:sp>
        <p:nvSpPr>
          <p:cNvPr id="44035"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44036" name="Rectangle 3"/>
          <p:cNvSpPr>
            <a:spLocks noGrp="1" noChangeArrowheads="1"/>
          </p:cNvSpPr>
          <p:nvPr>
            <p:ph type="body" sz="half" idx="1"/>
          </p:nvPr>
        </p:nvSpPr>
        <p:spPr>
          <a:xfrm>
            <a:off x="7165975" y="1068388"/>
            <a:ext cx="1981200" cy="762000"/>
          </a:xfrm>
          <a:noFill/>
        </p:spPr>
        <p:txBody>
          <a:bodyPr/>
          <a:lstStyle/>
          <a:p>
            <a:pPr marL="0" indent="0" eaLnBrk="1" hangingPunct="1"/>
            <a:r>
              <a:rPr lang="en-US" smtClean="0"/>
              <a:t>Time2Test.java</a:t>
            </a:r>
          </a:p>
          <a:p>
            <a:pPr marL="0" indent="0" eaLnBrk="1" hangingPunct="1"/>
            <a:endParaRPr lang="en-US" smtClean="0"/>
          </a:p>
          <a:p>
            <a:pPr marL="0" indent="0" eaLnBrk="1" hangingPunct="1"/>
            <a:r>
              <a:rPr lang="en-US" sz="1600" b="0" smtClean="0">
                <a:latin typeface="Times New Roman" pitchFamily="18" charset="0"/>
              </a:rPr>
              <a:t>(2 of  3)</a:t>
            </a:r>
          </a:p>
        </p:txBody>
      </p:sp>
      <p:graphicFrame>
        <p:nvGraphicFramePr>
          <p:cNvPr id="44037" name="Object 4"/>
          <p:cNvGraphicFramePr>
            <a:graphicFrameLocks noChangeAspect="1"/>
          </p:cNvGraphicFramePr>
          <p:nvPr>
            <p:ph sz="half" idx="2"/>
          </p:nvPr>
        </p:nvGraphicFramePr>
        <p:xfrm>
          <a:off x="0" y="0"/>
          <a:ext cx="6992938" cy="4664075"/>
        </p:xfrm>
        <a:graphic>
          <a:graphicData uri="http://schemas.openxmlformats.org/presentationml/2006/ole">
            <mc:AlternateContent xmlns:mc="http://schemas.openxmlformats.org/markup-compatibility/2006">
              <mc:Choice xmlns:v="urn:schemas-microsoft-com:vml" Requires="v">
                <p:oleObj spid="_x0000_s108548" name="Document" r:id="rId3" imgW="7025821" imgH="4684547" progId="Word.Document.8">
                  <p:embed/>
                </p:oleObj>
              </mc:Choice>
              <mc:Fallback>
                <p:oleObj name="Document" r:id="rId3" imgW="7025821" imgH="4684547"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992938" cy="466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820976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B491D884-BE3E-4BAE-A444-C00625E2BDFF}" type="slidenum">
              <a:rPr lang="en-US" sz="1200">
                <a:solidFill>
                  <a:schemeClr val="tx1"/>
                </a:solidFill>
              </a:rPr>
              <a:pPr eaLnBrk="1" hangingPunct="1"/>
              <a:t>163</a:t>
            </a:fld>
            <a:endParaRPr lang="en-US" sz="1200">
              <a:solidFill>
                <a:schemeClr val="tx1"/>
              </a:solidFill>
            </a:endParaRPr>
          </a:p>
        </p:txBody>
      </p:sp>
      <p:sp>
        <p:nvSpPr>
          <p:cNvPr id="45059"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45060" name="Rectangle 3"/>
          <p:cNvSpPr>
            <a:spLocks noGrp="1" noChangeArrowheads="1"/>
          </p:cNvSpPr>
          <p:nvPr>
            <p:ph type="body" sz="half" idx="1"/>
          </p:nvPr>
        </p:nvSpPr>
        <p:spPr>
          <a:xfrm>
            <a:off x="7165975" y="1068388"/>
            <a:ext cx="1981200" cy="762000"/>
          </a:xfrm>
          <a:noFill/>
        </p:spPr>
        <p:txBody>
          <a:bodyPr/>
          <a:lstStyle/>
          <a:p>
            <a:pPr marL="0" indent="0" eaLnBrk="1" hangingPunct="1"/>
            <a:r>
              <a:rPr lang="en-US" smtClean="0"/>
              <a:t>Time2Test.java</a:t>
            </a:r>
          </a:p>
          <a:p>
            <a:pPr marL="0" indent="0" eaLnBrk="1" hangingPunct="1"/>
            <a:endParaRPr lang="en-US" smtClean="0"/>
          </a:p>
          <a:p>
            <a:pPr marL="0" indent="0" eaLnBrk="1" hangingPunct="1"/>
            <a:r>
              <a:rPr lang="en-US" sz="1600" b="0" smtClean="0">
                <a:latin typeface="Times New Roman" pitchFamily="18" charset="0"/>
              </a:rPr>
              <a:t>(3 of  3)</a:t>
            </a:r>
          </a:p>
        </p:txBody>
      </p:sp>
      <p:graphicFrame>
        <p:nvGraphicFramePr>
          <p:cNvPr id="45061" name="Object 4"/>
          <p:cNvGraphicFramePr>
            <a:graphicFrameLocks noChangeAspect="1"/>
          </p:cNvGraphicFramePr>
          <p:nvPr>
            <p:ph sz="half" idx="2"/>
          </p:nvPr>
        </p:nvGraphicFramePr>
        <p:xfrm>
          <a:off x="0" y="0"/>
          <a:ext cx="7129463" cy="4814888"/>
        </p:xfrm>
        <a:graphic>
          <a:graphicData uri="http://schemas.openxmlformats.org/presentationml/2006/ole">
            <mc:AlternateContent xmlns:mc="http://schemas.openxmlformats.org/markup-compatibility/2006">
              <mc:Choice xmlns:v="urn:schemas-microsoft-com:vml" Requires="v">
                <p:oleObj spid="_x0000_s109572" name="Document" r:id="rId3" imgW="7139949" imgH="4822264" progId="Word.Document.8">
                  <p:embed/>
                </p:oleObj>
              </mc:Choice>
              <mc:Fallback>
                <p:oleObj name="Document" r:id="rId3" imgW="7139949" imgH="482226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129463" cy="481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9064319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B0DE72A4-6B1B-444B-9661-4C94904BDCDB}" type="slidenum">
              <a:rPr lang="en-US" sz="1200">
                <a:solidFill>
                  <a:schemeClr val="tx1"/>
                </a:solidFill>
              </a:rPr>
              <a:pPr eaLnBrk="1" hangingPunct="1"/>
              <a:t>164</a:t>
            </a:fld>
            <a:endParaRPr lang="en-US" sz="1200">
              <a:solidFill>
                <a:schemeClr val="tx1"/>
              </a:solidFill>
            </a:endParaRPr>
          </a:p>
        </p:txBody>
      </p:sp>
      <p:sp>
        <p:nvSpPr>
          <p:cNvPr id="46083" name="Rectangle 2"/>
          <p:cNvSpPr>
            <a:spLocks noGrp="1" noChangeArrowheads="1"/>
          </p:cNvSpPr>
          <p:nvPr>
            <p:ph type="title"/>
          </p:nvPr>
        </p:nvSpPr>
        <p:spPr/>
        <p:txBody>
          <a:bodyPr/>
          <a:lstStyle/>
          <a:p>
            <a:pPr eaLnBrk="1" hangingPunct="1"/>
            <a:r>
              <a:rPr lang="en-US" sz="3200" b="0" smtClean="0"/>
              <a:t>8.6  </a:t>
            </a:r>
            <a:r>
              <a:rPr lang="en-US" sz="3200" smtClean="0"/>
              <a:t>Default and No-Argument Constructors </a:t>
            </a:r>
          </a:p>
        </p:txBody>
      </p:sp>
      <p:sp>
        <p:nvSpPr>
          <p:cNvPr id="46084" name="Rectangle 3"/>
          <p:cNvSpPr>
            <a:spLocks noGrp="1" noChangeArrowheads="1"/>
          </p:cNvSpPr>
          <p:nvPr>
            <p:ph type="body" idx="1"/>
          </p:nvPr>
        </p:nvSpPr>
        <p:spPr/>
        <p:txBody>
          <a:bodyPr/>
          <a:lstStyle/>
          <a:p>
            <a:pPr eaLnBrk="1" hangingPunct="1"/>
            <a:r>
              <a:rPr lang="en-US" smtClean="0"/>
              <a:t>Every class must have at least one constructor</a:t>
            </a:r>
          </a:p>
          <a:p>
            <a:pPr lvl="1" eaLnBrk="1" hangingPunct="1"/>
            <a:r>
              <a:rPr lang="en-US" smtClean="0"/>
              <a:t>If no constructors are declared, the compiler will create a default constructor</a:t>
            </a:r>
          </a:p>
          <a:p>
            <a:pPr lvl="2" eaLnBrk="1" hangingPunct="1"/>
            <a:r>
              <a:rPr lang="en-US" smtClean="0"/>
              <a:t>Takes no arguments and initializes instance variables to their initial values specified in their declaration or to their default values</a:t>
            </a:r>
          </a:p>
          <a:p>
            <a:pPr lvl="3" eaLnBrk="1" hangingPunct="1"/>
            <a:r>
              <a:rPr lang="en-US" smtClean="0"/>
              <a:t>Default values are zero for primitive numeric types, </a:t>
            </a:r>
            <a:r>
              <a:rPr lang="en-US" smtClean="0">
                <a:latin typeface="Courier New" pitchFamily="49" charset="0"/>
              </a:rPr>
              <a:t>false</a:t>
            </a:r>
            <a:r>
              <a:rPr lang="en-US" smtClean="0"/>
              <a:t> for </a:t>
            </a:r>
            <a:r>
              <a:rPr lang="en-US" smtClean="0">
                <a:latin typeface="Courier New" pitchFamily="49" charset="0"/>
              </a:rPr>
              <a:t>boolean</a:t>
            </a:r>
            <a:r>
              <a:rPr lang="en-US" smtClean="0"/>
              <a:t> values and </a:t>
            </a:r>
            <a:r>
              <a:rPr lang="en-US" smtClean="0">
                <a:latin typeface="Courier New" pitchFamily="49" charset="0"/>
              </a:rPr>
              <a:t>null</a:t>
            </a:r>
            <a:r>
              <a:rPr lang="en-US" smtClean="0"/>
              <a:t> for references</a:t>
            </a:r>
          </a:p>
          <a:p>
            <a:pPr lvl="1" eaLnBrk="1" hangingPunct="1"/>
            <a:r>
              <a:rPr lang="en-US" smtClean="0"/>
              <a:t>If constructors are declared, the default initialization for objects of the class will be performed by a no-argument constructor (if one is declared)</a:t>
            </a:r>
          </a:p>
        </p:txBody>
      </p:sp>
    </p:spTree>
    <p:extLst>
      <p:ext uri="{BB962C8B-B14F-4D97-AF65-F5344CB8AC3E}">
        <p14:creationId xmlns:p14="http://schemas.microsoft.com/office/powerpoint/2010/main" val="3429404941"/>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56791E6E-0FDF-477D-B0B2-CCA5DDB5C0DC}" type="slidenum">
              <a:rPr lang="en-US" sz="1200">
                <a:solidFill>
                  <a:schemeClr val="tx1"/>
                </a:solidFill>
              </a:rPr>
              <a:pPr eaLnBrk="1" hangingPunct="1"/>
              <a:t>165</a:t>
            </a:fld>
            <a:endParaRPr lang="en-US" sz="1200">
              <a:solidFill>
                <a:schemeClr val="tx1"/>
              </a:solidFill>
            </a:endParaRPr>
          </a:p>
        </p:txBody>
      </p:sp>
      <p:sp>
        <p:nvSpPr>
          <p:cNvPr id="47107" name="Rectangle 2"/>
          <p:cNvSpPr>
            <a:spLocks noGrp="1" noChangeArrowheads="1"/>
          </p:cNvSpPr>
          <p:nvPr>
            <p:ph type="title"/>
          </p:nvPr>
        </p:nvSpPr>
        <p:spPr>
          <a:xfrm>
            <a:off x="912813" y="684213"/>
            <a:ext cx="7391400" cy="914400"/>
          </a:xfrm>
          <a:noFill/>
        </p:spPr>
        <p:txBody>
          <a:bodyPr/>
          <a:lstStyle/>
          <a:p>
            <a:pPr eaLnBrk="1" hangingPunct="1"/>
            <a:r>
              <a:rPr lang="en-US" smtClean="0">
                <a:cs typeface="Times New Roman" pitchFamily="18" charset="0"/>
              </a:rPr>
              <a:t>Common Programming Error 8.5</a:t>
            </a:r>
            <a:r>
              <a:rPr lang="en-US" smtClean="0"/>
              <a:t> </a:t>
            </a:r>
          </a:p>
        </p:txBody>
      </p:sp>
      <p:sp>
        <p:nvSpPr>
          <p:cNvPr id="47108" name="Rectangle 3"/>
          <p:cNvSpPr>
            <a:spLocks noGrp="1" noChangeArrowheads="1"/>
          </p:cNvSpPr>
          <p:nvPr>
            <p:ph type="body" idx="1"/>
          </p:nvPr>
        </p:nvSpPr>
        <p:spPr>
          <a:xfrm>
            <a:off x="1141413" y="1752600"/>
            <a:ext cx="8002587" cy="3933825"/>
          </a:xfrm>
          <a:noFill/>
        </p:spPr>
        <p:txBody>
          <a:bodyPr/>
          <a:lstStyle/>
          <a:p>
            <a:pPr marL="0" indent="0" eaLnBrk="1" hangingPunct="1"/>
            <a:r>
              <a:rPr lang="en-US" sz="800" i="1" smtClean="0">
                <a:solidFill>
                  <a:srgbClr val="FFFFFF"/>
                </a:solidFill>
                <a:latin typeface="Helvetica" pitchFamily="50" charset="0"/>
                <a:ea typeface="Times New Roman" pitchFamily="18" charset="0"/>
                <a:cs typeface="Helvetica" pitchFamily="50" charset="0"/>
              </a:rPr>
              <a:t>5</a:t>
            </a:r>
            <a:r>
              <a:rPr lang="en-US" smtClean="0">
                <a:ea typeface="Times New Roman" pitchFamily="18" charset="0"/>
                <a:cs typeface="Helvetica" pitchFamily="50" charset="0"/>
              </a:rPr>
              <a:t>If a class has constructors, but none of the </a:t>
            </a:r>
            <a:r>
              <a:rPr lang="en-US" sz="2400" smtClean="0">
                <a:latin typeface="Lucida Console" pitchFamily="49" charset="0"/>
                <a:ea typeface="LucidaSansTypewriter" pitchFamily="49" charset="0"/>
                <a:cs typeface="Lucida Console" pitchFamily="49" charset="0"/>
              </a:rPr>
              <a:t>public</a:t>
            </a:r>
            <a:r>
              <a:rPr lang="en-US" sz="2400" smtClean="0">
                <a:latin typeface="Lucida Console" pitchFamily="49" charset="0"/>
                <a:cs typeface="Times New Roman" pitchFamily="18" charset="0"/>
              </a:rPr>
              <a:t> </a:t>
            </a:r>
            <a:r>
              <a:rPr lang="en-US" smtClean="0">
                <a:cs typeface="Times New Roman" pitchFamily="18" charset="0"/>
              </a:rPr>
              <a:t>constructors are no-argument constructors, and a program attempts to call a no-argument constructor to initialize an object of the class, a compilation error occurs. A constructor can be called with no arguments only if the class does not have any constructors (in which case the default constructor is called) or if the class has a </a:t>
            </a:r>
            <a:r>
              <a:rPr lang="en-US" sz="2400" smtClean="0">
                <a:latin typeface="Lucida Console" pitchFamily="49" charset="0"/>
              </a:rPr>
              <a:t>public</a:t>
            </a:r>
            <a:r>
              <a:rPr lang="en-US" smtClean="0">
                <a:cs typeface="Times New Roman" pitchFamily="18" charset="0"/>
              </a:rPr>
              <a:t> no-argument constructor.</a:t>
            </a:r>
            <a:endParaRPr lang="en-US" smtClean="0"/>
          </a:p>
        </p:txBody>
      </p:sp>
    </p:spTree>
    <p:extLst>
      <p:ext uri="{BB962C8B-B14F-4D97-AF65-F5344CB8AC3E}">
        <p14:creationId xmlns:p14="http://schemas.microsoft.com/office/powerpoint/2010/main" val="1825632798"/>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11F31289-36B0-4E61-877D-9FB59BA67F72}" type="slidenum">
              <a:rPr lang="en-US" sz="1200">
                <a:solidFill>
                  <a:schemeClr val="tx1"/>
                </a:solidFill>
              </a:rPr>
              <a:pPr eaLnBrk="1" hangingPunct="1"/>
              <a:t>166</a:t>
            </a:fld>
            <a:endParaRPr lang="en-US" sz="1200">
              <a:solidFill>
                <a:schemeClr val="tx1"/>
              </a:solidFill>
            </a:endParaRPr>
          </a:p>
        </p:txBody>
      </p:sp>
      <p:sp>
        <p:nvSpPr>
          <p:cNvPr id="48131" name="Rectangle 2"/>
          <p:cNvSpPr>
            <a:spLocks noGrp="1" noChangeArrowheads="1"/>
          </p:cNvSpPr>
          <p:nvPr>
            <p:ph type="title"/>
          </p:nvPr>
        </p:nvSpPr>
        <p:spPr>
          <a:xfrm>
            <a:off x="912813" y="684213"/>
            <a:ext cx="7772400" cy="914400"/>
          </a:xfrm>
          <a:noFill/>
        </p:spPr>
        <p:txBody>
          <a:bodyPr/>
          <a:lstStyle/>
          <a:p>
            <a:pPr eaLnBrk="1" hangingPunct="1"/>
            <a:r>
              <a:rPr lang="en-US" sz="3200" smtClean="0">
                <a:cs typeface="Times New Roman" pitchFamily="18" charset="0"/>
              </a:rPr>
              <a:t>Software Engineering Observation 8.6</a:t>
            </a:r>
            <a:r>
              <a:rPr lang="en-US" sz="3200" smtClean="0"/>
              <a:t> </a:t>
            </a:r>
          </a:p>
        </p:txBody>
      </p:sp>
      <p:sp>
        <p:nvSpPr>
          <p:cNvPr id="48132" name="Rectangle 3"/>
          <p:cNvSpPr>
            <a:spLocks noGrp="1" noChangeArrowheads="1"/>
          </p:cNvSpPr>
          <p:nvPr>
            <p:ph type="body" idx="1"/>
          </p:nvPr>
        </p:nvSpPr>
        <p:spPr>
          <a:xfrm>
            <a:off x="1141413" y="1784350"/>
            <a:ext cx="7834312" cy="3549650"/>
          </a:xfrm>
          <a:noFill/>
        </p:spPr>
        <p:txBody>
          <a:bodyPr/>
          <a:lstStyle/>
          <a:p>
            <a:pPr marL="0" indent="0" eaLnBrk="1" hangingPunct="1"/>
            <a:r>
              <a:rPr lang="en-US" sz="800" i="1" smtClean="0">
                <a:solidFill>
                  <a:srgbClr val="FFFFFF"/>
                </a:solidFill>
                <a:latin typeface="Helvetica" pitchFamily="50" charset="0"/>
                <a:ea typeface="Times New Roman" pitchFamily="18" charset="0"/>
                <a:cs typeface="Helvetica" pitchFamily="50" charset="0"/>
              </a:rPr>
              <a:t>6</a:t>
            </a:r>
            <a:r>
              <a:rPr lang="en-US" smtClean="0">
                <a:ea typeface="Times New Roman" pitchFamily="18" charset="0"/>
                <a:cs typeface="Helvetica" pitchFamily="50" charset="0"/>
              </a:rPr>
              <a:t>Java allows other methods of the class besides its constructors to have the same name as the class and to specify return types. Such methods are not constructors and will not be called when an object of the class is instantiated. Java determines which methods are constructors by locating the methods that have the same name as the class and do not specify a return type. </a:t>
            </a:r>
          </a:p>
        </p:txBody>
      </p:sp>
    </p:spTree>
    <p:extLst>
      <p:ext uri="{BB962C8B-B14F-4D97-AF65-F5344CB8AC3E}">
        <p14:creationId xmlns:p14="http://schemas.microsoft.com/office/powerpoint/2010/main" val="287481902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91640D91-8D21-474E-B7F6-30A096E2776F}" type="slidenum">
              <a:rPr lang="en-US" sz="1200">
                <a:solidFill>
                  <a:schemeClr val="tx1"/>
                </a:solidFill>
              </a:rPr>
              <a:pPr eaLnBrk="1" hangingPunct="1"/>
              <a:t>167</a:t>
            </a:fld>
            <a:endParaRPr lang="en-US" sz="1200">
              <a:solidFill>
                <a:schemeClr val="tx1"/>
              </a:solidFill>
            </a:endParaRPr>
          </a:p>
        </p:txBody>
      </p:sp>
      <p:sp>
        <p:nvSpPr>
          <p:cNvPr id="49155" name="Rectangle 2"/>
          <p:cNvSpPr>
            <a:spLocks noGrp="1" noChangeArrowheads="1"/>
          </p:cNvSpPr>
          <p:nvPr>
            <p:ph type="title"/>
          </p:nvPr>
        </p:nvSpPr>
        <p:spPr/>
        <p:txBody>
          <a:bodyPr/>
          <a:lstStyle/>
          <a:p>
            <a:pPr eaLnBrk="1" hangingPunct="1"/>
            <a:r>
              <a:rPr lang="en-US" b="0" smtClean="0"/>
              <a:t>8.7  </a:t>
            </a:r>
            <a:r>
              <a:rPr lang="en-US" smtClean="0"/>
              <a:t>Notes on </a:t>
            </a:r>
            <a:r>
              <a:rPr lang="en-US" i="1" smtClean="0"/>
              <a:t>Set</a:t>
            </a:r>
            <a:r>
              <a:rPr lang="en-US" smtClean="0"/>
              <a:t> and </a:t>
            </a:r>
            <a:r>
              <a:rPr lang="en-US" i="1" smtClean="0"/>
              <a:t>Get</a:t>
            </a:r>
            <a:r>
              <a:rPr lang="en-US" smtClean="0"/>
              <a:t> Methods </a:t>
            </a:r>
          </a:p>
        </p:txBody>
      </p:sp>
      <p:sp>
        <p:nvSpPr>
          <p:cNvPr id="49156" name="Rectangle 3"/>
          <p:cNvSpPr>
            <a:spLocks noGrp="1" noChangeArrowheads="1"/>
          </p:cNvSpPr>
          <p:nvPr>
            <p:ph type="body" idx="1"/>
          </p:nvPr>
        </p:nvSpPr>
        <p:spPr/>
        <p:txBody>
          <a:bodyPr/>
          <a:lstStyle/>
          <a:p>
            <a:pPr eaLnBrk="1" hangingPunct="1"/>
            <a:r>
              <a:rPr lang="en-US" i="1" smtClean="0"/>
              <a:t>Set</a:t>
            </a:r>
            <a:r>
              <a:rPr lang="en-US" smtClean="0"/>
              <a:t> methods</a:t>
            </a:r>
          </a:p>
          <a:p>
            <a:pPr lvl="1" eaLnBrk="1" hangingPunct="1"/>
            <a:r>
              <a:rPr lang="en-US" smtClean="0"/>
              <a:t>Also known as mutator methods</a:t>
            </a:r>
          </a:p>
          <a:p>
            <a:pPr lvl="1" eaLnBrk="1" hangingPunct="1"/>
            <a:r>
              <a:rPr lang="en-US" smtClean="0"/>
              <a:t>Assign values to instance variables</a:t>
            </a:r>
          </a:p>
          <a:p>
            <a:pPr lvl="1" eaLnBrk="1" hangingPunct="1"/>
            <a:r>
              <a:rPr lang="en-US" smtClean="0"/>
              <a:t>Should validate new values for instance variables</a:t>
            </a:r>
          </a:p>
          <a:p>
            <a:pPr lvl="2" eaLnBrk="1" hangingPunct="1"/>
            <a:r>
              <a:rPr lang="en-US" smtClean="0"/>
              <a:t>Can return a value to indicate invalid data</a:t>
            </a:r>
          </a:p>
          <a:p>
            <a:pPr eaLnBrk="1" hangingPunct="1"/>
            <a:r>
              <a:rPr lang="en-US" i="1" smtClean="0"/>
              <a:t>Get</a:t>
            </a:r>
            <a:r>
              <a:rPr lang="en-US" smtClean="0"/>
              <a:t> methods</a:t>
            </a:r>
          </a:p>
          <a:p>
            <a:pPr lvl="1" eaLnBrk="1" hangingPunct="1"/>
            <a:r>
              <a:rPr lang="en-US" smtClean="0"/>
              <a:t>Also known as accessor methods or query methods</a:t>
            </a:r>
          </a:p>
          <a:p>
            <a:pPr lvl="1" eaLnBrk="1" hangingPunct="1"/>
            <a:r>
              <a:rPr lang="en-US" smtClean="0"/>
              <a:t>Obtain the values of instance variables</a:t>
            </a:r>
          </a:p>
          <a:p>
            <a:pPr lvl="1" eaLnBrk="1" hangingPunct="1"/>
            <a:r>
              <a:rPr lang="en-US" smtClean="0"/>
              <a:t>Can control the format of the data it returns</a:t>
            </a:r>
          </a:p>
        </p:txBody>
      </p:sp>
    </p:spTree>
    <p:extLst>
      <p:ext uri="{BB962C8B-B14F-4D97-AF65-F5344CB8AC3E}">
        <p14:creationId xmlns:p14="http://schemas.microsoft.com/office/powerpoint/2010/main" val="178813319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0E2068B9-620F-4C6F-BBD9-71D9C92752E1}" type="slidenum">
              <a:rPr lang="en-US" sz="1200">
                <a:solidFill>
                  <a:schemeClr val="tx1"/>
                </a:solidFill>
              </a:rPr>
              <a:pPr eaLnBrk="1" hangingPunct="1"/>
              <a:t>168</a:t>
            </a:fld>
            <a:endParaRPr lang="en-US" sz="1200">
              <a:solidFill>
                <a:schemeClr val="tx1"/>
              </a:solidFill>
            </a:endParaRPr>
          </a:p>
        </p:txBody>
      </p:sp>
      <p:sp>
        <p:nvSpPr>
          <p:cNvPr id="50179" name="Rectangle 2"/>
          <p:cNvSpPr>
            <a:spLocks noGrp="1" noChangeArrowheads="1"/>
          </p:cNvSpPr>
          <p:nvPr>
            <p:ph type="title"/>
          </p:nvPr>
        </p:nvSpPr>
        <p:spPr>
          <a:xfrm>
            <a:off x="912813" y="684213"/>
            <a:ext cx="7543800" cy="914400"/>
          </a:xfrm>
          <a:noFill/>
        </p:spPr>
        <p:txBody>
          <a:bodyPr/>
          <a:lstStyle/>
          <a:p>
            <a:pPr eaLnBrk="1" hangingPunct="1"/>
            <a:r>
              <a:rPr lang="en-US" sz="3200" smtClean="0">
                <a:cs typeface="Arial" charset="0"/>
              </a:rPr>
              <a:t>Software Engineering Observation 8.7</a:t>
            </a:r>
          </a:p>
        </p:txBody>
      </p:sp>
      <p:sp>
        <p:nvSpPr>
          <p:cNvPr id="50180" name="Rectangle 3"/>
          <p:cNvSpPr>
            <a:spLocks noGrp="1" noChangeArrowheads="1"/>
          </p:cNvSpPr>
          <p:nvPr>
            <p:ph type="body" idx="1"/>
          </p:nvPr>
        </p:nvSpPr>
        <p:spPr>
          <a:xfrm>
            <a:off x="1141413" y="1870075"/>
            <a:ext cx="7773987" cy="2397125"/>
          </a:xfrm>
          <a:noFill/>
        </p:spPr>
        <p:txBody>
          <a:bodyPr/>
          <a:lstStyle/>
          <a:p>
            <a:pPr marL="0" indent="0" eaLnBrk="1" hangingPunct="1"/>
            <a:r>
              <a:rPr lang="en-US" smtClean="0">
                <a:cs typeface="Times New Roman" pitchFamily="18" charset="0"/>
              </a:rPr>
              <a:t>When necessary, provide </a:t>
            </a:r>
            <a:r>
              <a:rPr lang="en-US" sz="2400" smtClean="0">
                <a:latin typeface="Lucida Console" pitchFamily="49" charset="0"/>
                <a:ea typeface="LucidaSansTypewriter" pitchFamily="49" charset="0"/>
                <a:cs typeface="Lucida Console" pitchFamily="49" charset="0"/>
              </a:rPr>
              <a:t>public</a:t>
            </a:r>
            <a:r>
              <a:rPr lang="en-US" smtClean="0">
                <a:cs typeface="Times New Roman" pitchFamily="18" charset="0"/>
              </a:rPr>
              <a:t> methods to change and retrieve the values of </a:t>
            </a:r>
            <a:r>
              <a:rPr lang="en-US" sz="2400" smtClean="0">
                <a:latin typeface="Lucida Console" pitchFamily="49" charset="0"/>
              </a:rPr>
              <a:t>private</a:t>
            </a:r>
            <a:r>
              <a:rPr lang="en-US" smtClean="0">
                <a:cs typeface="Times New Roman" pitchFamily="18" charset="0"/>
              </a:rPr>
              <a:t> instance variables. This architecture helps hide the implementation of a class from its clients, which improves program modifiability.</a:t>
            </a:r>
            <a:r>
              <a:rPr lang="en-US" smtClean="0"/>
              <a:t> </a:t>
            </a:r>
          </a:p>
        </p:txBody>
      </p:sp>
    </p:spTree>
    <p:extLst>
      <p:ext uri="{BB962C8B-B14F-4D97-AF65-F5344CB8AC3E}">
        <p14:creationId xmlns:p14="http://schemas.microsoft.com/office/powerpoint/2010/main" val="2137309099"/>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05C5C040-8E0E-4AEC-992F-0B77F93C0513}" type="slidenum">
              <a:rPr lang="en-US" sz="1200">
                <a:solidFill>
                  <a:schemeClr val="tx1"/>
                </a:solidFill>
              </a:rPr>
              <a:pPr eaLnBrk="1" hangingPunct="1"/>
              <a:t>169</a:t>
            </a:fld>
            <a:endParaRPr lang="en-US" sz="1200">
              <a:solidFill>
                <a:schemeClr val="tx1"/>
              </a:solidFill>
            </a:endParaRPr>
          </a:p>
        </p:txBody>
      </p:sp>
      <p:sp>
        <p:nvSpPr>
          <p:cNvPr id="51203" name="Rectangle 2"/>
          <p:cNvSpPr>
            <a:spLocks noGrp="1" noChangeArrowheads="1"/>
          </p:cNvSpPr>
          <p:nvPr>
            <p:ph type="title"/>
          </p:nvPr>
        </p:nvSpPr>
        <p:spPr>
          <a:xfrm>
            <a:off x="912813" y="684213"/>
            <a:ext cx="7543800" cy="914400"/>
          </a:xfrm>
          <a:noFill/>
        </p:spPr>
        <p:txBody>
          <a:bodyPr/>
          <a:lstStyle/>
          <a:p>
            <a:pPr eaLnBrk="1" hangingPunct="1"/>
            <a:r>
              <a:rPr lang="en-US" sz="3200" smtClean="0"/>
              <a:t>Software Engineering Observation 8.8 </a:t>
            </a:r>
          </a:p>
        </p:txBody>
      </p:sp>
      <p:sp>
        <p:nvSpPr>
          <p:cNvPr id="51204" name="Rectangle 3"/>
          <p:cNvSpPr>
            <a:spLocks noGrp="1" noChangeArrowheads="1"/>
          </p:cNvSpPr>
          <p:nvPr>
            <p:ph type="body" idx="1"/>
          </p:nvPr>
        </p:nvSpPr>
        <p:spPr>
          <a:xfrm>
            <a:off x="1141413" y="1952625"/>
            <a:ext cx="7834312" cy="1628775"/>
          </a:xfrm>
          <a:noFill/>
        </p:spPr>
        <p:txBody>
          <a:bodyPr/>
          <a:lstStyle/>
          <a:p>
            <a:pPr marL="0" indent="0" eaLnBrk="1" hangingPunct="1"/>
            <a:r>
              <a:rPr lang="en-US" smtClean="0">
                <a:cs typeface="Times New Roman" pitchFamily="18" charset="0"/>
              </a:rPr>
              <a:t>Class designers need not provide </a:t>
            </a:r>
            <a:r>
              <a:rPr lang="en-US" i="1" smtClean="0">
                <a:cs typeface="Times New Roman" pitchFamily="18" charset="0"/>
              </a:rPr>
              <a:t>set</a:t>
            </a:r>
            <a:r>
              <a:rPr lang="en-US" smtClean="0">
                <a:cs typeface="Times New Roman" pitchFamily="18" charset="0"/>
              </a:rPr>
              <a:t> or </a:t>
            </a:r>
            <a:r>
              <a:rPr lang="en-US" i="1" smtClean="0">
                <a:cs typeface="Times New Roman" pitchFamily="18" charset="0"/>
              </a:rPr>
              <a:t>get</a:t>
            </a:r>
            <a:r>
              <a:rPr lang="en-US" smtClean="0">
                <a:cs typeface="Times New Roman" pitchFamily="18" charset="0"/>
              </a:rPr>
              <a:t> methods for each </a:t>
            </a:r>
            <a:r>
              <a:rPr lang="en-US" sz="2400" smtClean="0">
                <a:latin typeface="Lucida Console" pitchFamily="49" charset="0"/>
                <a:ea typeface="LucidaSansTypewriter" pitchFamily="49" charset="0"/>
                <a:cs typeface="Lucida Console" pitchFamily="49" charset="0"/>
              </a:rPr>
              <a:t>private</a:t>
            </a:r>
            <a:r>
              <a:rPr lang="en-US" smtClean="0">
                <a:cs typeface="Times New Roman" pitchFamily="18" charset="0"/>
              </a:rPr>
              <a:t> field. These capabilities should be provided only when it makes sense.</a:t>
            </a:r>
            <a:r>
              <a:rPr lang="en-US" smtClean="0"/>
              <a:t> </a:t>
            </a:r>
          </a:p>
        </p:txBody>
      </p:sp>
    </p:spTree>
    <p:extLst>
      <p:ext uri="{BB962C8B-B14F-4D97-AF65-F5344CB8AC3E}">
        <p14:creationId xmlns:p14="http://schemas.microsoft.com/office/powerpoint/2010/main" val="2376087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87BA24B1-DF7F-48F0-A505-095B82069EBE}" type="slidenum">
              <a:rPr lang="en-US" sz="1200">
                <a:solidFill>
                  <a:schemeClr val="tx1"/>
                </a:solidFill>
              </a:rPr>
              <a:pPr eaLnBrk="1" hangingPunct="1"/>
              <a:t>17</a:t>
            </a:fld>
            <a:endParaRPr lang="en-US" sz="1200">
              <a:solidFill>
                <a:schemeClr val="tx1"/>
              </a:solidFill>
            </a:endParaRPr>
          </a:p>
        </p:txBody>
      </p:sp>
      <p:sp>
        <p:nvSpPr>
          <p:cNvPr id="31747" name="Rectangle 2"/>
          <p:cNvSpPr>
            <a:spLocks noGrp="1" noChangeArrowheads="1"/>
          </p:cNvSpPr>
          <p:nvPr>
            <p:ph type="title"/>
          </p:nvPr>
        </p:nvSpPr>
        <p:spPr/>
        <p:txBody>
          <a:bodyPr/>
          <a:lstStyle/>
          <a:p>
            <a:pPr eaLnBrk="1" hangingPunct="1"/>
            <a:r>
              <a:rPr lang="en-US" sz="3200" smtClean="0"/>
              <a:t>2.5 Another Java Application: Adding Integers (Cont.)</a:t>
            </a:r>
          </a:p>
        </p:txBody>
      </p:sp>
      <p:sp>
        <p:nvSpPr>
          <p:cNvPr id="31748" name="Rectangle 3"/>
          <p:cNvSpPr>
            <a:spLocks noGrp="1" noChangeArrowheads="1"/>
          </p:cNvSpPr>
          <p:nvPr>
            <p:ph type="body" idx="1"/>
          </p:nvPr>
        </p:nvSpPr>
        <p:spPr/>
        <p:txBody>
          <a:bodyPr/>
          <a:lstStyle/>
          <a:p>
            <a:pPr eaLnBrk="1" hangingPunct="1">
              <a:lnSpc>
                <a:spcPct val="90000"/>
              </a:lnSpc>
            </a:pPr>
            <a:endParaRPr lang="en-US" smtClean="0"/>
          </a:p>
          <a:p>
            <a:pPr lvl="1" eaLnBrk="1" hangingPunct="1">
              <a:lnSpc>
                <a:spcPct val="90000"/>
              </a:lnSpc>
            </a:pPr>
            <a:r>
              <a:rPr lang="en-US" smtClean="0"/>
              <a:t>Message called a prompt - directs user to perform an action</a:t>
            </a:r>
          </a:p>
          <a:p>
            <a:pPr lvl="1" eaLnBrk="1" hangingPunct="1">
              <a:lnSpc>
                <a:spcPct val="90000"/>
              </a:lnSpc>
            </a:pPr>
            <a:r>
              <a:rPr lang="en-US" smtClean="0"/>
              <a:t>Package </a:t>
            </a:r>
            <a:r>
              <a:rPr lang="en-US" smtClean="0">
                <a:latin typeface="Lucida Console" pitchFamily="49" charset="0"/>
              </a:rPr>
              <a:t>java.lang</a:t>
            </a:r>
          </a:p>
          <a:p>
            <a:pPr lvl="1" eaLnBrk="1" hangingPunct="1">
              <a:lnSpc>
                <a:spcPct val="90000"/>
              </a:lnSpc>
            </a:pPr>
            <a:endParaRPr lang="en-US" smtClean="0"/>
          </a:p>
          <a:p>
            <a:pPr lvl="1" eaLnBrk="1" hangingPunct="1">
              <a:lnSpc>
                <a:spcPct val="90000"/>
              </a:lnSpc>
            </a:pPr>
            <a:r>
              <a:rPr lang="en-US" smtClean="0"/>
              <a:t>Result of call to </a:t>
            </a:r>
            <a:r>
              <a:rPr lang="en-US" smtClean="0">
                <a:latin typeface="Lucida Console" pitchFamily="49" charset="0"/>
              </a:rPr>
              <a:t>nextInt</a:t>
            </a:r>
            <a:r>
              <a:rPr lang="en-US" smtClean="0"/>
              <a:t> given to </a:t>
            </a:r>
            <a:r>
              <a:rPr lang="en-US" smtClean="0">
                <a:latin typeface="Lucida Console" pitchFamily="49" charset="0"/>
              </a:rPr>
              <a:t>number1</a:t>
            </a:r>
            <a:r>
              <a:rPr lang="en-US" smtClean="0"/>
              <a:t> using assignment operator </a:t>
            </a:r>
            <a:r>
              <a:rPr lang="en-US" smtClean="0">
                <a:latin typeface="Lucida Console" pitchFamily="49" charset="0"/>
              </a:rPr>
              <a:t>=</a:t>
            </a:r>
          </a:p>
          <a:p>
            <a:pPr lvl="2" eaLnBrk="1" hangingPunct="1">
              <a:lnSpc>
                <a:spcPct val="90000"/>
              </a:lnSpc>
            </a:pPr>
            <a:r>
              <a:rPr lang="en-US" smtClean="0"/>
              <a:t>Assignment statement</a:t>
            </a:r>
          </a:p>
          <a:p>
            <a:pPr lvl="2" eaLnBrk="1" hangingPunct="1">
              <a:lnSpc>
                <a:spcPct val="90000"/>
              </a:lnSpc>
            </a:pPr>
            <a:r>
              <a:rPr lang="en-US" smtClean="0">
                <a:latin typeface="Lucida Console" pitchFamily="49" charset="0"/>
              </a:rPr>
              <a:t>=</a:t>
            </a:r>
            <a:r>
              <a:rPr lang="en-US" smtClean="0"/>
              <a:t> binary operator - takes two operands</a:t>
            </a:r>
          </a:p>
          <a:p>
            <a:pPr lvl="3" eaLnBrk="1" hangingPunct="1">
              <a:lnSpc>
                <a:spcPct val="90000"/>
              </a:lnSpc>
            </a:pPr>
            <a:r>
              <a:rPr lang="en-US" smtClean="0"/>
              <a:t>Expression on right evaluated and assigned to variable on left</a:t>
            </a:r>
          </a:p>
          <a:p>
            <a:pPr lvl="2" eaLnBrk="1" hangingPunct="1">
              <a:lnSpc>
                <a:spcPct val="90000"/>
              </a:lnSpc>
            </a:pPr>
            <a:r>
              <a:rPr lang="en-US" smtClean="0"/>
              <a:t>Read as:</a:t>
            </a:r>
            <a:r>
              <a:rPr lang="en-US" b="0" smtClean="0">
                <a:latin typeface="Courier New" pitchFamily="49" charset="0"/>
              </a:rPr>
              <a:t> </a:t>
            </a:r>
            <a:r>
              <a:rPr lang="en-US" smtClean="0">
                <a:latin typeface="Lucida Console" pitchFamily="49" charset="0"/>
              </a:rPr>
              <a:t>number1</a:t>
            </a:r>
            <a:r>
              <a:rPr lang="en-US" smtClean="0"/>
              <a:t> gets the value of </a:t>
            </a:r>
            <a:r>
              <a:rPr lang="en-US" smtClean="0">
                <a:latin typeface="Lucida Console" pitchFamily="49" charset="0"/>
              </a:rPr>
              <a:t>input.nextInt()</a:t>
            </a:r>
          </a:p>
        </p:txBody>
      </p:sp>
      <p:grpSp>
        <p:nvGrpSpPr>
          <p:cNvPr id="31749" name="Group 4"/>
          <p:cNvGrpSpPr>
            <a:grpSpLocks/>
          </p:cNvGrpSpPr>
          <p:nvPr/>
        </p:nvGrpSpPr>
        <p:grpSpPr bwMode="auto">
          <a:xfrm>
            <a:off x="1066800" y="1371600"/>
            <a:ext cx="7010400" cy="304800"/>
            <a:chOff x="0" y="748"/>
            <a:chExt cx="3072" cy="374"/>
          </a:xfrm>
        </p:grpSpPr>
        <p:sp>
          <p:nvSpPr>
            <p:cNvPr id="31753" name="Rectangle 5"/>
            <p:cNvSpPr>
              <a:spLocks noChangeArrowheads="1"/>
            </p:cNvSpPr>
            <p:nvPr/>
          </p:nvSpPr>
          <p:spPr bwMode="auto">
            <a:xfrm>
              <a:off x="0" y="748"/>
              <a:ext cx="3072" cy="37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31754" name="Rectangle 6"/>
            <p:cNvSpPr>
              <a:spLocks noChangeArrowheads="1"/>
            </p:cNvSpPr>
            <p:nvPr/>
          </p:nvSpPr>
          <p:spPr bwMode="auto">
            <a:xfrm>
              <a:off x="0" y="748"/>
              <a:ext cx="3072" cy="37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Aft>
                  <a:spcPct val="0"/>
                </a:spcAft>
                <a:buClrTx/>
                <a:tabLst>
                  <a:tab pos="139700" algn="r"/>
                  <a:tab pos="292100" algn="l"/>
                </a:tabLst>
              </a:pPr>
              <a:r>
                <a:rPr lang="en-US" sz="1200" b="1">
                  <a:solidFill>
                    <a:srgbClr val="5F5F5F"/>
                  </a:solidFill>
                  <a:latin typeface="AvantGarde" pitchFamily="34" charset="0"/>
                </a:rPr>
                <a:t>17      </a:t>
              </a:r>
              <a:r>
                <a:rPr lang="en-US" sz="1200" b="1">
                  <a:solidFill>
                    <a:srgbClr val="0000FF"/>
                  </a:solidFill>
                  <a:latin typeface="Lucida Console" pitchFamily="49" charset="0"/>
                </a:rPr>
                <a:t>      </a:t>
              </a:r>
              <a:r>
                <a:rPr lang="en-US" sz="1200" b="1">
                  <a:solidFill>
                    <a:schemeClr val="tx1"/>
                  </a:solidFill>
                  <a:latin typeface="Lucida Console" pitchFamily="49" charset="0"/>
                </a:rPr>
                <a:t>System.out.print( </a:t>
              </a:r>
              <a:r>
                <a:rPr lang="en-US" sz="1200" b="1">
                  <a:solidFill>
                    <a:srgbClr val="0099FF"/>
                  </a:solidFill>
                  <a:latin typeface="Lucida Console" pitchFamily="49" charset="0"/>
                  <a:ea typeface="Times New Roman" pitchFamily="18" charset="0"/>
                  <a:cs typeface="AGaramond" pitchFamily="18" charset="0"/>
                </a:rPr>
                <a:t>"Enter first integer: "</a:t>
              </a:r>
              <a:r>
                <a:rPr lang="en-US" b="1">
                  <a:solidFill>
                    <a:srgbClr val="0099FF"/>
                  </a:solidFill>
                  <a:ea typeface="Times New Roman" pitchFamily="18" charset="0"/>
                  <a:cs typeface="AGaramond" pitchFamily="18" charset="0"/>
                </a:rPr>
                <a:t> </a:t>
              </a:r>
              <a:r>
                <a:rPr lang="en-US" sz="1200" b="1">
                  <a:solidFill>
                    <a:schemeClr val="tx1"/>
                  </a:solidFill>
                  <a:latin typeface="Lucida Console" pitchFamily="49" charset="0"/>
                </a:rPr>
                <a:t>);</a:t>
              </a:r>
              <a:r>
                <a:rPr lang="en-US" sz="1200" b="1">
                  <a:solidFill>
                    <a:srgbClr val="000000"/>
                  </a:solidFill>
                  <a:latin typeface="Lucida Console" pitchFamily="49" charset="0"/>
                </a:rPr>
                <a:t> </a:t>
              </a:r>
              <a:r>
                <a:rPr lang="en-US" sz="1200" b="1">
                  <a:solidFill>
                    <a:srgbClr val="008000"/>
                  </a:solidFill>
                  <a:latin typeface="Lucida Console" pitchFamily="49" charset="0"/>
                </a:rPr>
                <a:t>// prompt</a:t>
              </a:r>
            </a:p>
          </p:txBody>
        </p:sp>
      </p:grpSp>
      <p:grpSp>
        <p:nvGrpSpPr>
          <p:cNvPr id="31750" name="Group 7"/>
          <p:cNvGrpSpPr>
            <a:grpSpLocks/>
          </p:cNvGrpSpPr>
          <p:nvPr/>
        </p:nvGrpSpPr>
        <p:grpSpPr bwMode="auto">
          <a:xfrm>
            <a:off x="1143000" y="2971800"/>
            <a:ext cx="7010400" cy="304800"/>
            <a:chOff x="0" y="748"/>
            <a:chExt cx="3072" cy="374"/>
          </a:xfrm>
        </p:grpSpPr>
        <p:sp>
          <p:nvSpPr>
            <p:cNvPr id="31751" name="Rectangle 8"/>
            <p:cNvSpPr>
              <a:spLocks noChangeArrowheads="1"/>
            </p:cNvSpPr>
            <p:nvPr/>
          </p:nvSpPr>
          <p:spPr bwMode="auto">
            <a:xfrm>
              <a:off x="0" y="748"/>
              <a:ext cx="3072" cy="37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31752" name="Rectangle 9"/>
            <p:cNvSpPr>
              <a:spLocks noChangeArrowheads="1"/>
            </p:cNvSpPr>
            <p:nvPr/>
          </p:nvSpPr>
          <p:spPr bwMode="auto">
            <a:xfrm>
              <a:off x="0" y="748"/>
              <a:ext cx="3072" cy="37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Aft>
                  <a:spcPct val="0"/>
                </a:spcAft>
                <a:buClrTx/>
                <a:tabLst>
                  <a:tab pos="139700" algn="r"/>
                  <a:tab pos="292100" algn="l"/>
                </a:tabLst>
              </a:pPr>
              <a:r>
                <a:rPr lang="en-US" sz="1200" b="1">
                  <a:solidFill>
                    <a:srgbClr val="5F5F5F"/>
                  </a:solidFill>
                  <a:latin typeface="AvantGarde" pitchFamily="34" charset="0"/>
                </a:rPr>
                <a:t>18      </a:t>
              </a:r>
              <a:r>
                <a:rPr lang="en-US" sz="1200" b="1">
                  <a:solidFill>
                    <a:srgbClr val="0000FF"/>
                  </a:solidFill>
                  <a:latin typeface="Lucida Console" pitchFamily="49" charset="0"/>
                </a:rPr>
                <a:t>      </a:t>
              </a:r>
              <a:r>
                <a:rPr lang="en-US" sz="1200" b="1">
                  <a:solidFill>
                    <a:schemeClr val="tx1"/>
                  </a:solidFill>
                  <a:latin typeface="Lucida Console" pitchFamily="49" charset="0"/>
                </a:rPr>
                <a:t>number1 = input.nextInt();</a:t>
              </a:r>
              <a:r>
                <a:rPr lang="en-US" sz="1200" b="1">
                  <a:solidFill>
                    <a:srgbClr val="000000"/>
                  </a:solidFill>
                  <a:latin typeface="Lucida Console" pitchFamily="49" charset="0"/>
                </a:rPr>
                <a:t> </a:t>
              </a:r>
              <a:r>
                <a:rPr lang="en-US" sz="1200" b="1">
                  <a:solidFill>
                    <a:srgbClr val="008000"/>
                  </a:solidFill>
                  <a:latin typeface="Lucida Console" pitchFamily="49" charset="0"/>
                </a:rPr>
                <a:t>// read first number from user</a:t>
              </a:r>
            </a:p>
          </p:txBody>
        </p:sp>
      </p:gr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05FBE54C-252E-4E79-ADE7-F3BCFCFBADA8}" type="slidenum">
              <a:rPr lang="en-US" sz="1200">
                <a:solidFill>
                  <a:schemeClr val="tx1"/>
                </a:solidFill>
              </a:rPr>
              <a:pPr eaLnBrk="1" hangingPunct="1"/>
              <a:t>170</a:t>
            </a:fld>
            <a:endParaRPr lang="en-US" sz="1200">
              <a:solidFill>
                <a:schemeClr val="tx1"/>
              </a:solidFill>
            </a:endParaRPr>
          </a:p>
        </p:txBody>
      </p:sp>
      <p:sp>
        <p:nvSpPr>
          <p:cNvPr id="52227" name="Rectangle 2"/>
          <p:cNvSpPr>
            <a:spLocks noGrp="1" noChangeArrowheads="1"/>
          </p:cNvSpPr>
          <p:nvPr>
            <p:ph type="title"/>
          </p:nvPr>
        </p:nvSpPr>
        <p:spPr/>
        <p:txBody>
          <a:bodyPr/>
          <a:lstStyle/>
          <a:p>
            <a:pPr eaLnBrk="1" hangingPunct="1"/>
            <a:r>
              <a:rPr lang="en-US" sz="3200" b="0" smtClean="0"/>
              <a:t>8.7  </a:t>
            </a:r>
            <a:r>
              <a:rPr lang="en-US" sz="3200" smtClean="0"/>
              <a:t>Notes on </a:t>
            </a:r>
            <a:r>
              <a:rPr lang="en-US" sz="3200" i="1" smtClean="0"/>
              <a:t>Set</a:t>
            </a:r>
            <a:r>
              <a:rPr lang="en-US" sz="3200" smtClean="0"/>
              <a:t> and </a:t>
            </a:r>
            <a:r>
              <a:rPr lang="en-US" sz="3200" i="1" smtClean="0"/>
              <a:t>Get</a:t>
            </a:r>
            <a:r>
              <a:rPr lang="en-US" sz="3200" smtClean="0"/>
              <a:t> Methods (Cont.)</a:t>
            </a:r>
          </a:p>
        </p:txBody>
      </p:sp>
      <p:sp>
        <p:nvSpPr>
          <p:cNvPr id="52228" name="Rectangle 3"/>
          <p:cNvSpPr>
            <a:spLocks noGrp="1" noChangeArrowheads="1"/>
          </p:cNvSpPr>
          <p:nvPr>
            <p:ph type="body" idx="1"/>
          </p:nvPr>
        </p:nvSpPr>
        <p:spPr/>
        <p:txBody>
          <a:bodyPr/>
          <a:lstStyle/>
          <a:p>
            <a:pPr eaLnBrk="1" hangingPunct="1"/>
            <a:r>
              <a:rPr lang="en-US" smtClean="0"/>
              <a:t>Predicate methods</a:t>
            </a:r>
          </a:p>
          <a:p>
            <a:pPr lvl="1" eaLnBrk="1" hangingPunct="1"/>
            <a:r>
              <a:rPr lang="en-US" smtClean="0"/>
              <a:t>Test whether a certain condition on the object is true or false and returns the result</a:t>
            </a:r>
          </a:p>
          <a:p>
            <a:pPr lvl="1" eaLnBrk="1" hangingPunct="1"/>
            <a:r>
              <a:rPr lang="en-US" smtClean="0"/>
              <a:t>Example: an </a:t>
            </a:r>
            <a:r>
              <a:rPr lang="en-US" smtClean="0">
                <a:latin typeface="Courier New" pitchFamily="49" charset="0"/>
              </a:rPr>
              <a:t>isEmpty</a:t>
            </a:r>
            <a:r>
              <a:rPr lang="en-US" smtClean="0"/>
              <a:t> method for a container class (a class capable of holding many objects)</a:t>
            </a:r>
          </a:p>
          <a:p>
            <a:pPr eaLnBrk="1" hangingPunct="1"/>
            <a:r>
              <a:rPr lang="en-US" smtClean="0"/>
              <a:t>Encapsulating specific tasks into their own methods simplifies debugging efforts</a:t>
            </a:r>
          </a:p>
        </p:txBody>
      </p:sp>
    </p:spTree>
    <p:extLst>
      <p:ext uri="{BB962C8B-B14F-4D97-AF65-F5344CB8AC3E}">
        <p14:creationId xmlns:p14="http://schemas.microsoft.com/office/powerpoint/2010/main" val="1740899210"/>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1D0C2A0B-CC47-4A75-BEA6-762C138E886E}" type="slidenum">
              <a:rPr lang="en-US" sz="1200">
                <a:solidFill>
                  <a:schemeClr val="tx1"/>
                </a:solidFill>
              </a:rPr>
              <a:pPr eaLnBrk="1" hangingPunct="1"/>
              <a:t>171</a:t>
            </a:fld>
            <a:endParaRPr lang="en-US" sz="1200">
              <a:solidFill>
                <a:schemeClr val="tx1"/>
              </a:solidFill>
            </a:endParaRPr>
          </a:p>
        </p:txBody>
      </p:sp>
      <p:sp>
        <p:nvSpPr>
          <p:cNvPr id="53251" name="Rectangle 2"/>
          <p:cNvSpPr>
            <a:spLocks noGrp="1" noChangeArrowheads="1"/>
          </p:cNvSpPr>
          <p:nvPr>
            <p:ph type="title"/>
          </p:nvPr>
        </p:nvSpPr>
        <p:spPr/>
        <p:txBody>
          <a:bodyPr/>
          <a:lstStyle/>
          <a:p>
            <a:pPr eaLnBrk="1" hangingPunct="1"/>
            <a:r>
              <a:rPr lang="en-US" b="0" smtClean="0"/>
              <a:t>8.8  </a:t>
            </a:r>
            <a:r>
              <a:rPr lang="en-US" smtClean="0"/>
              <a:t>Composition </a:t>
            </a:r>
          </a:p>
        </p:txBody>
      </p:sp>
      <p:sp>
        <p:nvSpPr>
          <p:cNvPr id="53252" name="Rectangle 3"/>
          <p:cNvSpPr>
            <a:spLocks noGrp="1" noChangeArrowheads="1"/>
          </p:cNvSpPr>
          <p:nvPr>
            <p:ph type="body" idx="1"/>
          </p:nvPr>
        </p:nvSpPr>
        <p:spPr/>
        <p:txBody>
          <a:bodyPr/>
          <a:lstStyle/>
          <a:p>
            <a:pPr eaLnBrk="1" hangingPunct="1"/>
            <a:r>
              <a:rPr lang="en-US" smtClean="0"/>
              <a:t>Composition</a:t>
            </a:r>
          </a:p>
          <a:p>
            <a:pPr lvl="1" eaLnBrk="1" hangingPunct="1"/>
            <a:r>
              <a:rPr lang="en-US" smtClean="0"/>
              <a:t>A class can have references to objects of other classes as members</a:t>
            </a:r>
          </a:p>
          <a:p>
            <a:pPr lvl="1" eaLnBrk="1" hangingPunct="1"/>
            <a:r>
              <a:rPr lang="en-US" smtClean="0"/>
              <a:t>Sometimes referred to as a </a:t>
            </a:r>
            <a:r>
              <a:rPr lang="en-US" i="1" smtClean="0"/>
              <a:t>has-a</a:t>
            </a:r>
            <a:r>
              <a:rPr lang="en-US" smtClean="0"/>
              <a:t> relationship</a:t>
            </a:r>
          </a:p>
        </p:txBody>
      </p:sp>
    </p:spTree>
    <p:extLst>
      <p:ext uri="{BB962C8B-B14F-4D97-AF65-F5344CB8AC3E}">
        <p14:creationId xmlns:p14="http://schemas.microsoft.com/office/powerpoint/2010/main" val="2113822664"/>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086C89A5-4AD6-4D5F-BFF1-5EEFF32B8405}" type="slidenum">
              <a:rPr lang="en-US" sz="1200">
                <a:solidFill>
                  <a:schemeClr val="tx1"/>
                </a:solidFill>
              </a:rPr>
              <a:pPr eaLnBrk="1" hangingPunct="1"/>
              <a:t>172</a:t>
            </a:fld>
            <a:endParaRPr lang="en-US" sz="1200">
              <a:solidFill>
                <a:schemeClr val="tx1"/>
              </a:solidFill>
            </a:endParaRPr>
          </a:p>
        </p:txBody>
      </p:sp>
      <p:sp>
        <p:nvSpPr>
          <p:cNvPr id="54275" name="Rectangle 2"/>
          <p:cNvSpPr>
            <a:spLocks noGrp="1" noChangeArrowheads="1"/>
          </p:cNvSpPr>
          <p:nvPr>
            <p:ph type="title"/>
          </p:nvPr>
        </p:nvSpPr>
        <p:spPr>
          <a:xfrm>
            <a:off x="912813" y="684213"/>
            <a:ext cx="7543800" cy="914400"/>
          </a:xfrm>
          <a:noFill/>
        </p:spPr>
        <p:txBody>
          <a:bodyPr/>
          <a:lstStyle/>
          <a:p>
            <a:pPr eaLnBrk="1" hangingPunct="1"/>
            <a:r>
              <a:rPr lang="en-US" sz="3200" smtClean="0">
                <a:cs typeface="Times New Roman" pitchFamily="18" charset="0"/>
              </a:rPr>
              <a:t>Software Engineering Observation 8.9</a:t>
            </a:r>
            <a:r>
              <a:rPr lang="en-US" sz="3200" smtClean="0"/>
              <a:t> </a:t>
            </a:r>
          </a:p>
        </p:txBody>
      </p:sp>
      <p:sp>
        <p:nvSpPr>
          <p:cNvPr id="54276" name="Rectangle 3"/>
          <p:cNvSpPr>
            <a:spLocks noGrp="1" noChangeArrowheads="1"/>
          </p:cNvSpPr>
          <p:nvPr>
            <p:ph type="body" idx="1"/>
          </p:nvPr>
        </p:nvSpPr>
        <p:spPr>
          <a:xfrm>
            <a:off x="1141413" y="2032000"/>
            <a:ext cx="7834312" cy="1244600"/>
          </a:xfrm>
          <a:noFill/>
        </p:spPr>
        <p:txBody>
          <a:bodyPr/>
          <a:lstStyle/>
          <a:p>
            <a:pPr marL="0" indent="0" eaLnBrk="1" hangingPunct="1"/>
            <a:r>
              <a:rPr lang="en-US" smtClean="0">
                <a:cs typeface="Times New Roman" pitchFamily="18" charset="0"/>
              </a:rPr>
              <a:t>One form of software reuse is composition, in which a class has as members references to objects of other classes.</a:t>
            </a:r>
            <a:r>
              <a:rPr lang="en-US" smtClean="0"/>
              <a:t> </a:t>
            </a:r>
          </a:p>
        </p:txBody>
      </p:sp>
    </p:spTree>
    <p:extLst>
      <p:ext uri="{BB962C8B-B14F-4D97-AF65-F5344CB8AC3E}">
        <p14:creationId xmlns:p14="http://schemas.microsoft.com/office/powerpoint/2010/main" val="3458501103"/>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4296BFA9-6AFB-4DE8-81BD-FA84D6E95D73}" type="slidenum">
              <a:rPr lang="en-US" sz="1200">
                <a:solidFill>
                  <a:schemeClr val="tx1"/>
                </a:solidFill>
              </a:rPr>
              <a:pPr eaLnBrk="1" hangingPunct="1"/>
              <a:t>173</a:t>
            </a:fld>
            <a:endParaRPr lang="en-US" sz="1200">
              <a:solidFill>
                <a:schemeClr val="tx1"/>
              </a:solidFill>
            </a:endParaRPr>
          </a:p>
        </p:txBody>
      </p:sp>
      <p:sp>
        <p:nvSpPr>
          <p:cNvPr id="55299"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55300" name="Rectangle 3"/>
          <p:cNvSpPr>
            <a:spLocks noGrp="1" noChangeArrowheads="1"/>
          </p:cNvSpPr>
          <p:nvPr>
            <p:ph type="body" sz="half" idx="1"/>
          </p:nvPr>
        </p:nvSpPr>
        <p:spPr>
          <a:xfrm>
            <a:off x="7165975" y="1068388"/>
            <a:ext cx="1981200" cy="762000"/>
          </a:xfrm>
          <a:noFill/>
        </p:spPr>
        <p:txBody>
          <a:bodyPr/>
          <a:lstStyle/>
          <a:p>
            <a:pPr marL="0" indent="0" eaLnBrk="1" hangingPunct="1"/>
            <a:r>
              <a:rPr lang="en-US" smtClean="0"/>
              <a:t>Date.java</a:t>
            </a:r>
          </a:p>
          <a:p>
            <a:pPr marL="0" indent="0" eaLnBrk="1" hangingPunct="1"/>
            <a:endParaRPr lang="en-US" smtClean="0"/>
          </a:p>
          <a:p>
            <a:pPr marL="0" indent="0" eaLnBrk="1" hangingPunct="1"/>
            <a:r>
              <a:rPr lang="en-US" sz="1600" b="0" smtClean="0">
                <a:latin typeface="Times New Roman" pitchFamily="18" charset="0"/>
              </a:rPr>
              <a:t>(1 of  3)</a:t>
            </a:r>
          </a:p>
        </p:txBody>
      </p:sp>
      <p:graphicFrame>
        <p:nvGraphicFramePr>
          <p:cNvPr id="55301" name="Object 4"/>
          <p:cNvGraphicFramePr>
            <a:graphicFrameLocks noChangeAspect="1"/>
          </p:cNvGraphicFramePr>
          <p:nvPr>
            <p:ph sz="half" idx="2"/>
          </p:nvPr>
        </p:nvGraphicFramePr>
        <p:xfrm>
          <a:off x="0" y="0"/>
          <a:ext cx="7056438" cy="4927600"/>
        </p:xfrm>
        <a:graphic>
          <a:graphicData uri="http://schemas.openxmlformats.org/presentationml/2006/ole">
            <mc:AlternateContent xmlns:mc="http://schemas.openxmlformats.org/markup-compatibility/2006">
              <mc:Choice xmlns:v="urn:schemas-microsoft-com:vml" Requires="v">
                <p:oleObj spid="_x0000_s110596" name="Document" r:id="rId3" imgW="7025821" imgH="4907346" progId="Word.Document.8">
                  <p:embed/>
                </p:oleObj>
              </mc:Choice>
              <mc:Fallback>
                <p:oleObj name="Document" r:id="rId3" imgW="7025821" imgH="490734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56438" cy="492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066422011"/>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D0D7CEF2-8169-45C2-8185-6F02A094A927}" type="slidenum">
              <a:rPr lang="en-US" sz="1200">
                <a:solidFill>
                  <a:schemeClr val="tx1"/>
                </a:solidFill>
              </a:rPr>
              <a:pPr eaLnBrk="1" hangingPunct="1"/>
              <a:t>174</a:t>
            </a:fld>
            <a:endParaRPr lang="en-US" sz="1200">
              <a:solidFill>
                <a:schemeClr val="tx1"/>
              </a:solidFill>
            </a:endParaRPr>
          </a:p>
        </p:txBody>
      </p:sp>
      <p:sp>
        <p:nvSpPr>
          <p:cNvPr id="56323"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56324" name="Rectangle 3"/>
          <p:cNvSpPr>
            <a:spLocks noGrp="1" noChangeArrowheads="1"/>
          </p:cNvSpPr>
          <p:nvPr>
            <p:ph type="body" sz="half" idx="1"/>
          </p:nvPr>
        </p:nvSpPr>
        <p:spPr>
          <a:xfrm>
            <a:off x="7165975" y="1068388"/>
            <a:ext cx="1981200" cy="762000"/>
          </a:xfrm>
          <a:noFill/>
        </p:spPr>
        <p:txBody>
          <a:bodyPr/>
          <a:lstStyle/>
          <a:p>
            <a:pPr marL="0" indent="0" eaLnBrk="1" hangingPunct="1"/>
            <a:r>
              <a:rPr lang="en-US" smtClean="0"/>
              <a:t>Date.java</a:t>
            </a:r>
          </a:p>
          <a:p>
            <a:pPr marL="0" indent="0" eaLnBrk="1" hangingPunct="1"/>
            <a:endParaRPr lang="en-US" smtClean="0"/>
          </a:p>
          <a:p>
            <a:pPr marL="0" indent="0" eaLnBrk="1" hangingPunct="1"/>
            <a:r>
              <a:rPr lang="en-US" sz="1600" b="0" smtClean="0">
                <a:latin typeface="Times New Roman" pitchFamily="18" charset="0"/>
              </a:rPr>
              <a:t>(2 of  3)</a:t>
            </a:r>
          </a:p>
        </p:txBody>
      </p:sp>
      <p:graphicFrame>
        <p:nvGraphicFramePr>
          <p:cNvPr id="56325" name="Object 4"/>
          <p:cNvGraphicFramePr>
            <a:graphicFrameLocks noChangeAspect="1"/>
          </p:cNvGraphicFramePr>
          <p:nvPr>
            <p:ph sz="half" idx="2"/>
          </p:nvPr>
        </p:nvGraphicFramePr>
        <p:xfrm>
          <a:off x="0" y="0"/>
          <a:ext cx="7129463" cy="5014913"/>
        </p:xfrm>
        <a:graphic>
          <a:graphicData uri="http://schemas.openxmlformats.org/presentationml/2006/ole">
            <mc:AlternateContent xmlns:mc="http://schemas.openxmlformats.org/markup-compatibility/2006">
              <mc:Choice xmlns:v="urn:schemas-microsoft-com:vml" Requires="v">
                <p:oleObj spid="_x0000_s111620" name="Document" r:id="rId3" imgW="7025821" imgH="4942316" progId="Word.Document.8">
                  <p:embed/>
                </p:oleObj>
              </mc:Choice>
              <mc:Fallback>
                <p:oleObj name="Document" r:id="rId3" imgW="7025821" imgH="494231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129463" cy="5014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75525" name="Text Box 5"/>
          <p:cNvSpPr txBox="1">
            <a:spLocks noChangeArrowheads="1"/>
          </p:cNvSpPr>
          <p:nvPr/>
        </p:nvSpPr>
        <p:spPr bwMode="auto">
          <a:xfrm>
            <a:off x="4953000" y="304800"/>
            <a:ext cx="20574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Validates month value</a:t>
            </a:r>
          </a:p>
        </p:txBody>
      </p:sp>
      <p:sp>
        <p:nvSpPr>
          <p:cNvPr id="875526" name="Line 6"/>
          <p:cNvSpPr>
            <a:spLocks noChangeShapeType="1"/>
          </p:cNvSpPr>
          <p:nvPr/>
        </p:nvSpPr>
        <p:spPr bwMode="auto">
          <a:xfrm flipH="1">
            <a:off x="3962400" y="3048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875527" name="Text Box 7"/>
          <p:cNvSpPr txBox="1">
            <a:spLocks noChangeArrowheads="1"/>
          </p:cNvSpPr>
          <p:nvPr/>
        </p:nvSpPr>
        <p:spPr bwMode="auto">
          <a:xfrm>
            <a:off x="5029200" y="3352800"/>
            <a:ext cx="18288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Validates day value</a:t>
            </a:r>
          </a:p>
        </p:txBody>
      </p:sp>
      <p:sp>
        <p:nvSpPr>
          <p:cNvPr id="875528" name="Line 8"/>
          <p:cNvSpPr>
            <a:spLocks noChangeShapeType="1"/>
          </p:cNvSpPr>
          <p:nvPr/>
        </p:nvSpPr>
        <p:spPr bwMode="auto">
          <a:xfrm flipH="1">
            <a:off x="3657600" y="3352800"/>
            <a:ext cx="137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3114876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5525"/>
                                        </p:tgtEl>
                                        <p:attrNameLst>
                                          <p:attrName>style.visibility</p:attrName>
                                        </p:attrNameLst>
                                      </p:cBhvr>
                                      <p:to>
                                        <p:strVal val="visible"/>
                                      </p:to>
                                    </p:set>
                                  </p:childTnLst>
                                  <p:subTnLst>
                                    <p:set>
                                      <p:cBhvr override="childStyle">
                                        <p:cTn dur="1" fill="hold" display="0" masterRel="nextClick" afterEffect="1"/>
                                        <p:tgtEl>
                                          <p:spTgt spid="87552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875526"/>
                                        </p:tgtEl>
                                        <p:attrNameLst>
                                          <p:attrName>style.visibility</p:attrName>
                                        </p:attrNameLst>
                                      </p:cBhvr>
                                      <p:to>
                                        <p:strVal val="visible"/>
                                      </p:to>
                                    </p:set>
                                  </p:childTnLst>
                                  <p:subTnLst>
                                    <p:set>
                                      <p:cBhvr override="childStyle">
                                        <p:cTn dur="1" fill="hold" display="0" masterRel="nextClick" afterEffect="1"/>
                                        <p:tgtEl>
                                          <p:spTgt spid="875526"/>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75527"/>
                                        </p:tgtEl>
                                        <p:attrNameLst>
                                          <p:attrName>style.visibility</p:attrName>
                                        </p:attrNameLst>
                                      </p:cBhvr>
                                      <p:to>
                                        <p:strVal val="visible"/>
                                      </p:to>
                                    </p:set>
                                  </p:childTnLst>
                                  <p:subTnLst>
                                    <p:set>
                                      <p:cBhvr override="childStyle">
                                        <p:cTn dur="1" fill="hold" display="0" masterRel="nextClick" afterEffect="1"/>
                                        <p:tgtEl>
                                          <p:spTgt spid="875527"/>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875528"/>
                                        </p:tgtEl>
                                        <p:attrNameLst>
                                          <p:attrName>style.visibility</p:attrName>
                                        </p:attrNameLst>
                                      </p:cBhvr>
                                      <p:to>
                                        <p:strVal val="visible"/>
                                      </p:to>
                                    </p:set>
                                  </p:childTnLst>
                                  <p:subTnLst>
                                    <p:set>
                                      <p:cBhvr override="childStyle">
                                        <p:cTn dur="1" fill="hold" display="0" masterRel="nextClick" afterEffect="1"/>
                                        <p:tgtEl>
                                          <p:spTgt spid="87552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5525" grpId="0" animBg="1"/>
      <p:bldP spid="875526" grpId="0" animBg="1"/>
      <p:bldP spid="875527" grpId="0" animBg="1"/>
      <p:bldP spid="875528"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AB47954B-F2DB-4162-B791-40FBAD4B6D39}" type="slidenum">
              <a:rPr lang="en-US" sz="1200">
                <a:solidFill>
                  <a:schemeClr val="tx1"/>
                </a:solidFill>
              </a:rPr>
              <a:pPr eaLnBrk="1" hangingPunct="1"/>
              <a:t>175</a:t>
            </a:fld>
            <a:endParaRPr lang="en-US" sz="1200">
              <a:solidFill>
                <a:schemeClr val="tx1"/>
              </a:solidFill>
            </a:endParaRPr>
          </a:p>
        </p:txBody>
      </p:sp>
      <p:sp>
        <p:nvSpPr>
          <p:cNvPr id="57347"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57348" name="Rectangle 3"/>
          <p:cNvSpPr>
            <a:spLocks noGrp="1" noChangeArrowheads="1"/>
          </p:cNvSpPr>
          <p:nvPr>
            <p:ph type="body" sz="half" idx="1"/>
          </p:nvPr>
        </p:nvSpPr>
        <p:spPr>
          <a:xfrm>
            <a:off x="7165975" y="1068388"/>
            <a:ext cx="1981200" cy="762000"/>
          </a:xfrm>
          <a:noFill/>
        </p:spPr>
        <p:txBody>
          <a:bodyPr/>
          <a:lstStyle/>
          <a:p>
            <a:pPr marL="0" indent="0" eaLnBrk="1" hangingPunct="1"/>
            <a:r>
              <a:rPr lang="en-US" smtClean="0"/>
              <a:t>Date.java</a:t>
            </a:r>
          </a:p>
          <a:p>
            <a:pPr marL="0" indent="0" eaLnBrk="1" hangingPunct="1"/>
            <a:endParaRPr lang="en-US" smtClean="0"/>
          </a:p>
          <a:p>
            <a:pPr marL="0" indent="0" eaLnBrk="1" hangingPunct="1"/>
            <a:r>
              <a:rPr lang="en-US" sz="1600" b="0" smtClean="0">
                <a:latin typeface="Times New Roman" pitchFamily="18" charset="0"/>
              </a:rPr>
              <a:t>(3 of  3)</a:t>
            </a:r>
          </a:p>
        </p:txBody>
      </p:sp>
      <p:graphicFrame>
        <p:nvGraphicFramePr>
          <p:cNvPr id="57349" name="Object 4"/>
          <p:cNvGraphicFramePr>
            <a:graphicFrameLocks noChangeAspect="1"/>
          </p:cNvGraphicFramePr>
          <p:nvPr>
            <p:ph sz="half" idx="2"/>
          </p:nvPr>
        </p:nvGraphicFramePr>
        <p:xfrm>
          <a:off x="0" y="0"/>
          <a:ext cx="7129463" cy="5099050"/>
        </p:xfrm>
        <a:graphic>
          <a:graphicData uri="http://schemas.openxmlformats.org/presentationml/2006/ole">
            <mc:AlternateContent xmlns:mc="http://schemas.openxmlformats.org/markup-compatibility/2006">
              <mc:Choice xmlns:v="urn:schemas-microsoft-com:vml" Requires="v">
                <p:oleObj spid="_x0000_s112644" name="Document" r:id="rId3" imgW="7054773" imgH="5044342" progId="Word.Document.8">
                  <p:embed/>
                </p:oleObj>
              </mc:Choice>
              <mc:Fallback>
                <p:oleObj name="Document" r:id="rId3" imgW="7054773" imgH="5044342"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129463" cy="509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76549" name="Text Box 5"/>
          <p:cNvSpPr txBox="1">
            <a:spLocks noChangeArrowheads="1"/>
          </p:cNvSpPr>
          <p:nvPr/>
        </p:nvSpPr>
        <p:spPr bwMode="auto">
          <a:xfrm>
            <a:off x="5943600" y="1371600"/>
            <a:ext cx="1905000" cy="83502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Check if  the day is February 29 on a leap year</a:t>
            </a:r>
          </a:p>
        </p:txBody>
      </p:sp>
      <p:sp>
        <p:nvSpPr>
          <p:cNvPr id="876550" name="Line 6"/>
          <p:cNvSpPr>
            <a:spLocks noChangeShapeType="1"/>
          </p:cNvSpPr>
          <p:nvPr/>
        </p:nvSpPr>
        <p:spPr bwMode="auto">
          <a:xfrm flipH="1">
            <a:off x="4876800" y="16002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693484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6549"/>
                                        </p:tgtEl>
                                        <p:attrNameLst>
                                          <p:attrName>style.visibility</p:attrName>
                                        </p:attrNameLst>
                                      </p:cBhvr>
                                      <p:to>
                                        <p:strVal val="visible"/>
                                      </p:to>
                                    </p:set>
                                  </p:childTnLst>
                                  <p:subTnLst>
                                    <p:set>
                                      <p:cBhvr override="childStyle">
                                        <p:cTn dur="1" fill="hold" display="0" masterRel="nextClick" afterEffect="1"/>
                                        <p:tgtEl>
                                          <p:spTgt spid="876549"/>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876550"/>
                                        </p:tgtEl>
                                        <p:attrNameLst>
                                          <p:attrName>style.visibility</p:attrName>
                                        </p:attrNameLst>
                                      </p:cBhvr>
                                      <p:to>
                                        <p:strVal val="visible"/>
                                      </p:to>
                                    </p:set>
                                  </p:childTnLst>
                                  <p:subTnLst>
                                    <p:set>
                                      <p:cBhvr override="childStyle">
                                        <p:cTn dur="1" fill="hold" display="0" masterRel="nextClick" afterEffect="1"/>
                                        <p:tgtEl>
                                          <p:spTgt spid="87655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6549" grpId="0" animBg="1"/>
      <p:bldP spid="876550"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23CB5C28-5659-418C-A4E8-168D58BE4E35}" type="slidenum">
              <a:rPr lang="en-US" sz="1200">
                <a:solidFill>
                  <a:schemeClr val="tx1"/>
                </a:solidFill>
              </a:rPr>
              <a:pPr eaLnBrk="1" hangingPunct="1"/>
              <a:t>176</a:t>
            </a:fld>
            <a:endParaRPr lang="en-US" sz="1200">
              <a:solidFill>
                <a:schemeClr val="tx1"/>
              </a:solidFill>
            </a:endParaRPr>
          </a:p>
        </p:txBody>
      </p:sp>
      <p:sp>
        <p:nvSpPr>
          <p:cNvPr id="58371"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58372" name="Rectangle 3"/>
          <p:cNvSpPr>
            <a:spLocks noGrp="1" noChangeArrowheads="1"/>
          </p:cNvSpPr>
          <p:nvPr>
            <p:ph type="body" sz="half" idx="1"/>
          </p:nvPr>
        </p:nvSpPr>
        <p:spPr>
          <a:xfrm>
            <a:off x="7165975" y="1068388"/>
            <a:ext cx="1981200" cy="549275"/>
          </a:xfrm>
          <a:noFill/>
        </p:spPr>
        <p:txBody>
          <a:bodyPr/>
          <a:lstStyle/>
          <a:p>
            <a:pPr marL="0" indent="0" eaLnBrk="1" hangingPunct="1"/>
            <a:r>
              <a:rPr lang="en-US" smtClean="0"/>
              <a:t>Employee.java</a:t>
            </a:r>
          </a:p>
          <a:p>
            <a:pPr marL="0" indent="0" eaLnBrk="1" hangingPunct="1"/>
            <a:endParaRPr lang="en-US" sz="1600" b="0" smtClean="0">
              <a:latin typeface="Times New Roman" pitchFamily="18" charset="0"/>
            </a:endParaRPr>
          </a:p>
        </p:txBody>
      </p:sp>
      <p:graphicFrame>
        <p:nvGraphicFramePr>
          <p:cNvPr id="58373" name="Object 4"/>
          <p:cNvGraphicFramePr>
            <a:graphicFrameLocks noChangeAspect="1"/>
          </p:cNvGraphicFramePr>
          <p:nvPr>
            <p:ph sz="half" idx="2"/>
          </p:nvPr>
        </p:nvGraphicFramePr>
        <p:xfrm>
          <a:off x="0" y="7938"/>
          <a:ext cx="7129463" cy="6365875"/>
        </p:xfrm>
        <a:graphic>
          <a:graphicData uri="http://schemas.openxmlformats.org/presentationml/2006/ole">
            <mc:AlternateContent xmlns:mc="http://schemas.openxmlformats.org/markup-compatibility/2006">
              <mc:Choice xmlns:v="urn:schemas-microsoft-com:vml" Requires="v">
                <p:oleObj spid="_x0000_s113668" name="Document" r:id="rId3" imgW="7121329" imgH="6358774" progId="Word.Document.8">
                  <p:embed/>
                </p:oleObj>
              </mc:Choice>
              <mc:Fallback>
                <p:oleObj name="Document" r:id="rId3" imgW="7121329" imgH="635877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8"/>
                        <a:ext cx="7129463" cy="636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77573" name="Text Box 5"/>
          <p:cNvSpPr txBox="1">
            <a:spLocks noChangeArrowheads="1"/>
          </p:cNvSpPr>
          <p:nvPr/>
        </p:nvSpPr>
        <p:spPr bwMode="auto">
          <a:xfrm>
            <a:off x="3886200" y="1143000"/>
            <a:ext cx="2819400" cy="590550"/>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b="1">
                <a:solidFill>
                  <a:schemeClr val="tx1"/>
                </a:solidFill>
                <a:latin typeface="Courier New" pitchFamily="49" charset="0"/>
                <a:ea typeface="Times New Roman" pitchFamily="18" charset="0"/>
                <a:cs typeface="AGaramond" pitchFamily="18" charset="0"/>
              </a:rPr>
              <a:t>Employee</a:t>
            </a:r>
            <a:r>
              <a:rPr lang="en-US">
                <a:solidFill>
                  <a:schemeClr val="tx1"/>
                </a:solidFill>
                <a:latin typeface="Times New Roman" pitchFamily="18" charset="0"/>
                <a:ea typeface="Times New Roman" pitchFamily="18" charset="0"/>
                <a:cs typeface="AGaramond" pitchFamily="18" charset="0"/>
              </a:rPr>
              <a:t> contains references to two </a:t>
            </a:r>
            <a:r>
              <a:rPr lang="en-US" b="1">
                <a:solidFill>
                  <a:schemeClr val="tx1"/>
                </a:solidFill>
                <a:latin typeface="Courier New" pitchFamily="49" charset="0"/>
                <a:ea typeface="Times New Roman" pitchFamily="18" charset="0"/>
                <a:cs typeface="AGaramond" pitchFamily="18" charset="0"/>
              </a:rPr>
              <a:t>Date</a:t>
            </a:r>
            <a:r>
              <a:rPr lang="en-US">
                <a:solidFill>
                  <a:schemeClr val="tx1"/>
                </a:solidFill>
                <a:latin typeface="Times New Roman" pitchFamily="18" charset="0"/>
                <a:ea typeface="Times New Roman" pitchFamily="18" charset="0"/>
                <a:cs typeface="AGaramond" pitchFamily="18" charset="0"/>
              </a:rPr>
              <a:t> objects</a:t>
            </a:r>
          </a:p>
        </p:txBody>
      </p:sp>
      <p:sp>
        <p:nvSpPr>
          <p:cNvPr id="877574" name="Line 6"/>
          <p:cNvSpPr>
            <a:spLocks noChangeShapeType="1"/>
          </p:cNvSpPr>
          <p:nvPr/>
        </p:nvSpPr>
        <p:spPr bwMode="auto">
          <a:xfrm flipH="1">
            <a:off x="2590800" y="1371600"/>
            <a:ext cx="1295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877575" name="Text Box 7"/>
          <p:cNvSpPr txBox="1">
            <a:spLocks noChangeArrowheads="1"/>
          </p:cNvSpPr>
          <p:nvPr/>
        </p:nvSpPr>
        <p:spPr bwMode="auto">
          <a:xfrm>
            <a:off x="5105400" y="5562600"/>
            <a:ext cx="3505200" cy="590550"/>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Implicit calls to </a:t>
            </a:r>
            <a:r>
              <a:rPr lang="en-US" b="1">
                <a:solidFill>
                  <a:schemeClr val="tx1"/>
                </a:solidFill>
                <a:latin typeface="Courier New" pitchFamily="49" charset="0"/>
                <a:ea typeface="Times New Roman" pitchFamily="18" charset="0"/>
                <a:cs typeface="AGaramond" pitchFamily="18" charset="0"/>
              </a:rPr>
              <a:t>hireDate</a:t>
            </a:r>
            <a:r>
              <a:rPr lang="en-US">
                <a:solidFill>
                  <a:schemeClr val="tx1"/>
                </a:solidFill>
                <a:latin typeface="Times New Roman" pitchFamily="18" charset="0"/>
                <a:ea typeface="Times New Roman" pitchFamily="18" charset="0"/>
                <a:cs typeface="AGaramond" pitchFamily="18" charset="0"/>
              </a:rPr>
              <a:t> and </a:t>
            </a:r>
            <a:r>
              <a:rPr lang="en-US" b="1">
                <a:solidFill>
                  <a:schemeClr val="tx1"/>
                </a:solidFill>
                <a:latin typeface="Courier New" pitchFamily="49" charset="0"/>
                <a:ea typeface="Times New Roman" pitchFamily="18" charset="0"/>
                <a:cs typeface="AGaramond" pitchFamily="18" charset="0"/>
              </a:rPr>
              <a:t>birthDate</a:t>
            </a:r>
            <a:r>
              <a:rPr lang="en-US">
                <a:solidFill>
                  <a:schemeClr val="tx1"/>
                </a:solidFill>
                <a:latin typeface="Times New Roman" pitchFamily="18" charset="0"/>
                <a:ea typeface="Times New Roman" pitchFamily="18" charset="0"/>
                <a:cs typeface="AGaramond" pitchFamily="18" charset="0"/>
              </a:rPr>
              <a:t>’s </a:t>
            </a:r>
            <a:r>
              <a:rPr lang="en-US" b="1">
                <a:solidFill>
                  <a:schemeClr val="tx1"/>
                </a:solidFill>
                <a:latin typeface="Courier New" pitchFamily="49" charset="0"/>
                <a:ea typeface="Times New Roman" pitchFamily="18" charset="0"/>
                <a:cs typeface="AGaramond" pitchFamily="18" charset="0"/>
              </a:rPr>
              <a:t>toString</a:t>
            </a:r>
            <a:r>
              <a:rPr lang="en-US">
                <a:solidFill>
                  <a:schemeClr val="tx1"/>
                </a:solidFill>
                <a:latin typeface="Times New Roman" pitchFamily="18" charset="0"/>
                <a:ea typeface="Times New Roman" pitchFamily="18" charset="0"/>
                <a:cs typeface="AGaramond" pitchFamily="18" charset="0"/>
              </a:rPr>
              <a:t> methods</a:t>
            </a:r>
          </a:p>
        </p:txBody>
      </p:sp>
      <p:sp>
        <p:nvSpPr>
          <p:cNvPr id="877576" name="Line 8"/>
          <p:cNvSpPr>
            <a:spLocks noChangeShapeType="1"/>
          </p:cNvSpPr>
          <p:nvPr/>
        </p:nvSpPr>
        <p:spPr bwMode="auto">
          <a:xfrm flipH="1" flipV="1">
            <a:off x="4724400" y="5562600"/>
            <a:ext cx="381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114711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7573"/>
                                        </p:tgtEl>
                                        <p:attrNameLst>
                                          <p:attrName>style.visibility</p:attrName>
                                        </p:attrNameLst>
                                      </p:cBhvr>
                                      <p:to>
                                        <p:strVal val="visible"/>
                                      </p:to>
                                    </p:set>
                                  </p:childTnLst>
                                  <p:subTnLst>
                                    <p:set>
                                      <p:cBhvr override="childStyle">
                                        <p:cTn dur="1" fill="hold" display="0" masterRel="nextClick" afterEffect="1"/>
                                        <p:tgtEl>
                                          <p:spTgt spid="877573"/>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877574"/>
                                        </p:tgtEl>
                                        <p:attrNameLst>
                                          <p:attrName>style.visibility</p:attrName>
                                        </p:attrNameLst>
                                      </p:cBhvr>
                                      <p:to>
                                        <p:strVal val="visible"/>
                                      </p:to>
                                    </p:set>
                                  </p:childTnLst>
                                  <p:subTnLst>
                                    <p:set>
                                      <p:cBhvr override="childStyle">
                                        <p:cTn dur="1" fill="hold" display="0" masterRel="nextClick" afterEffect="1"/>
                                        <p:tgtEl>
                                          <p:spTgt spid="877574"/>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77575"/>
                                        </p:tgtEl>
                                        <p:attrNameLst>
                                          <p:attrName>style.visibility</p:attrName>
                                        </p:attrNameLst>
                                      </p:cBhvr>
                                      <p:to>
                                        <p:strVal val="visible"/>
                                      </p:to>
                                    </p:set>
                                  </p:childTnLst>
                                  <p:subTnLst>
                                    <p:set>
                                      <p:cBhvr override="childStyle">
                                        <p:cTn dur="1" fill="hold" display="0" masterRel="nextClick" afterEffect="1"/>
                                        <p:tgtEl>
                                          <p:spTgt spid="877575"/>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877576"/>
                                        </p:tgtEl>
                                        <p:attrNameLst>
                                          <p:attrName>style.visibility</p:attrName>
                                        </p:attrNameLst>
                                      </p:cBhvr>
                                      <p:to>
                                        <p:strVal val="visible"/>
                                      </p:to>
                                    </p:set>
                                  </p:childTnLst>
                                  <p:subTnLst>
                                    <p:set>
                                      <p:cBhvr override="childStyle">
                                        <p:cTn dur="1" fill="hold" display="0" masterRel="nextClick" afterEffect="1"/>
                                        <p:tgtEl>
                                          <p:spTgt spid="87757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573" grpId="0" animBg="1"/>
      <p:bldP spid="877574" grpId="0" animBg="1"/>
      <p:bldP spid="877575" grpId="0" animBg="1"/>
      <p:bldP spid="877576"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851EE8E7-6BDF-4804-9230-7951EC421954}" type="slidenum">
              <a:rPr lang="en-US" sz="1200">
                <a:solidFill>
                  <a:schemeClr val="tx1"/>
                </a:solidFill>
              </a:rPr>
              <a:pPr eaLnBrk="1" hangingPunct="1"/>
              <a:t>177</a:t>
            </a:fld>
            <a:endParaRPr lang="en-US" sz="1200">
              <a:solidFill>
                <a:schemeClr val="tx1"/>
              </a:solidFill>
            </a:endParaRPr>
          </a:p>
        </p:txBody>
      </p:sp>
      <p:sp>
        <p:nvSpPr>
          <p:cNvPr id="59395"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59396" name="Rectangle 3"/>
          <p:cNvSpPr>
            <a:spLocks noGrp="1" noChangeArrowheads="1"/>
          </p:cNvSpPr>
          <p:nvPr>
            <p:ph type="body" sz="half" idx="1"/>
          </p:nvPr>
        </p:nvSpPr>
        <p:spPr>
          <a:xfrm>
            <a:off x="7165975" y="1068388"/>
            <a:ext cx="1981200" cy="549275"/>
          </a:xfrm>
          <a:noFill/>
        </p:spPr>
        <p:txBody>
          <a:bodyPr/>
          <a:lstStyle/>
          <a:p>
            <a:pPr marL="0" indent="0" eaLnBrk="1" hangingPunct="1"/>
            <a:r>
              <a:rPr lang="en-US" smtClean="0"/>
              <a:t>EmployeeTest.java</a:t>
            </a:r>
          </a:p>
          <a:p>
            <a:pPr marL="0" indent="0" eaLnBrk="1" hangingPunct="1"/>
            <a:endParaRPr lang="en-US" sz="1600" b="0" smtClean="0">
              <a:latin typeface="Times New Roman" pitchFamily="18" charset="0"/>
            </a:endParaRPr>
          </a:p>
        </p:txBody>
      </p:sp>
      <p:graphicFrame>
        <p:nvGraphicFramePr>
          <p:cNvPr id="59397" name="Object 4"/>
          <p:cNvGraphicFramePr>
            <a:graphicFrameLocks noChangeAspect="1"/>
          </p:cNvGraphicFramePr>
          <p:nvPr>
            <p:ph sz="half" idx="2"/>
          </p:nvPr>
        </p:nvGraphicFramePr>
        <p:xfrm>
          <a:off x="0" y="1588"/>
          <a:ext cx="7129463" cy="4310062"/>
        </p:xfrm>
        <a:graphic>
          <a:graphicData uri="http://schemas.openxmlformats.org/presentationml/2006/ole">
            <mc:AlternateContent xmlns:mc="http://schemas.openxmlformats.org/markup-compatibility/2006">
              <mc:Choice xmlns:v="urn:schemas-microsoft-com:vml" Requires="v">
                <p:oleObj spid="_x0000_s114692" name="Document" r:id="rId3" imgW="7112320" imgH="4298880" progId="Word.Document.8">
                  <p:embed/>
                </p:oleObj>
              </mc:Choice>
              <mc:Fallback>
                <p:oleObj name="Document" r:id="rId3" imgW="7112320" imgH="429888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7129463" cy="431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78597" name="Text Box 5"/>
          <p:cNvSpPr txBox="1">
            <a:spLocks noChangeArrowheads="1"/>
          </p:cNvSpPr>
          <p:nvPr/>
        </p:nvSpPr>
        <p:spPr bwMode="auto">
          <a:xfrm>
            <a:off x="4648200" y="1447800"/>
            <a:ext cx="25908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Create an </a:t>
            </a:r>
            <a:r>
              <a:rPr lang="en-US" b="1">
                <a:solidFill>
                  <a:schemeClr val="tx1"/>
                </a:solidFill>
                <a:latin typeface="Courier New" pitchFamily="49" charset="0"/>
                <a:ea typeface="Times New Roman" pitchFamily="18" charset="0"/>
                <a:cs typeface="AGaramond" pitchFamily="18" charset="0"/>
              </a:rPr>
              <a:t>Employee</a:t>
            </a:r>
            <a:r>
              <a:rPr lang="en-US">
                <a:solidFill>
                  <a:schemeClr val="tx1"/>
                </a:solidFill>
                <a:latin typeface="Times New Roman" pitchFamily="18" charset="0"/>
                <a:ea typeface="Times New Roman" pitchFamily="18" charset="0"/>
                <a:cs typeface="AGaramond" pitchFamily="18" charset="0"/>
              </a:rPr>
              <a:t> object</a:t>
            </a:r>
          </a:p>
        </p:txBody>
      </p:sp>
      <p:sp>
        <p:nvSpPr>
          <p:cNvPr id="878598" name="Line 6"/>
          <p:cNvSpPr>
            <a:spLocks noChangeShapeType="1"/>
          </p:cNvSpPr>
          <p:nvPr/>
        </p:nvSpPr>
        <p:spPr bwMode="auto">
          <a:xfrm flipH="1">
            <a:off x="3581400" y="1828800"/>
            <a:ext cx="1066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878599" name="Text Box 7"/>
          <p:cNvSpPr txBox="1">
            <a:spLocks noChangeArrowheads="1"/>
          </p:cNvSpPr>
          <p:nvPr/>
        </p:nvSpPr>
        <p:spPr bwMode="auto">
          <a:xfrm>
            <a:off x="4572000" y="2590800"/>
            <a:ext cx="27432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Display the </a:t>
            </a:r>
            <a:r>
              <a:rPr lang="en-US" b="1">
                <a:solidFill>
                  <a:schemeClr val="tx1"/>
                </a:solidFill>
                <a:latin typeface="Courier New" pitchFamily="49" charset="0"/>
                <a:ea typeface="Times New Roman" pitchFamily="18" charset="0"/>
                <a:cs typeface="AGaramond" pitchFamily="18" charset="0"/>
              </a:rPr>
              <a:t>Employee</a:t>
            </a:r>
            <a:r>
              <a:rPr lang="en-US">
                <a:solidFill>
                  <a:schemeClr val="tx1"/>
                </a:solidFill>
                <a:latin typeface="Times New Roman" pitchFamily="18" charset="0"/>
                <a:ea typeface="Times New Roman" pitchFamily="18" charset="0"/>
                <a:cs typeface="AGaramond" pitchFamily="18" charset="0"/>
              </a:rPr>
              <a:t> object</a:t>
            </a:r>
          </a:p>
        </p:txBody>
      </p:sp>
      <p:sp>
        <p:nvSpPr>
          <p:cNvPr id="878600" name="Line 8"/>
          <p:cNvSpPr>
            <a:spLocks noChangeShapeType="1"/>
          </p:cNvSpPr>
          <p:nvPr/>
        </p:nvSpPr>
        <p:spPr bwMode="auto">
          <a:xfrm flipH="1">
            <a:off x="3505200" y="25908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3213404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8597"/>
                                        </p:tgtEl>
                                        <p:attrNameLst>
                                          <p:attrName>style.visibility</p:attrName>
                                        </p:attrNameLst>
                                      </p:cBhvr>
                                      <p:to>
                                        <p:strVal val="visible"/>
                                      </p:to>
                                    </p:set>
                                  </p:childTnLst>
                                  <p:subTnLst>
                                    <p:set>
                                      <p:cBhvr override="childStyle">
                                        <p:cTn dur="1" fill="hold" display="0" masterRel="nextClick" afterEffect="1"/>
                                        <p:tgtEl>
                                          <p:spTgt spid="878597"/>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878598"/>
                                        </p:tgtEl>
                                        <p:attrNameLst>
                                          <p:attrName>style.visibility</p:attrName>
                                        </p:attrNameLst>
                                      </p:cBhvr>
                                      <p:to>
                                        <p:strVal val="visible"/>
                                      </p:to>
                                    </p:set>
                                  </p:childTnLst>
                                  <p:subTnLst>
                                    <p:set>
                                      <p:cBhvr override="childStyle">
                                        <p:cTn dur="1" fill="hold" display="0" masterRel="nextClick" afterEffect="1"/>
                                        <p:tgtEl>
                                          <p:spTgt spid="878598"/>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78599"/>
                                        </p:tgtEl>
                                        <p:attrNameLst>
                                          <p:attrName>style.visibility</p:attrName>
                                        </p:attrNameLst>
                                      </p:cBhvr>
                                      <p:to>
                                        <p:strVal val="visible"/>
                                      </p:to>
                                    </p:set>
                                  </p:childTnLst>
                                  <p:subTnLst>
                                    <p:set>
                                      <p:cBhvr override="childStyle">
                                        <p:cTn dur="1" fill="hold" display="0" masterRel="nextClick" afterEffect="1"/>
                                        <p:tgtEl>
                                          <p:spTgt spid="878599"/>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878600"/>
                                        </p:tgtEl>
                                        <p:attrNameLst>
                                          <p:attrName>style.visibility</p:attrName>
                                        </p:attrNameLst>
                                      </p:cBhvr>
                                      <p:to>
                                        <p:strVal val="visible"/>
                                      </p:to>
                                    </p:set>
                                  </p:childTnLst>
                                  <p:subTnLst>
                                    <p:set>
                                      <p:cBhvr override="childStyle">
                                        <p:cTn dur="1" fill="hold" display="0" masterRel="nextClick" afterEffect="1"/>
                                        <p:tgtEl>
                                          <p:spTgt spid="87860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597" grpId="0" animBg="1"/>
      <p:bldP spid="878598" grpId="0" animBg="1"/>
      <p:bldP spid="878599" grpId="0" animBg="1"/>
      <p:bldP spid="878600"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A3B34008-13ED-4A1B-9D17-4C309B96FC88}" type="slidenum">
              <a:rPr lang="en-US" sz="1200">
                <a:solidFill>
                  <a:schemeClr val="tx1"/>
                </a:solidFill>
              </a:rPr>
              <a:pPr eaLnBrk="1" hangingPunct="1"/>
              <a:t>178</a:t>
            </a:fld>
            <a:endParaRPr lang="en-US" sz="1200">
              <a:solidFill>
                <a:schemeClr val="tx1"/>
              </a:solidFill>
            </a:endParaRPr>
          </a:p>
        </p:txBody>
      </p:sp>
      <p:sp>
        <p:nvSpPr>
          <p:cNvPr id="67587" name="Rectangle 2"/>
          <p:cNvSpPr>
            <a:spLocks noGrp="1" noChangeArrowheads="1"/>
          </p:cNvSpPr>
          <p:nvPr>
            <p:ph type="title"/>
          </p:nvPr>
        </p:nvSpPr>
        <p:spPr/>
        <p:txBody>
          <a:bodyPr/>
          <a:lstStyle/>
          <a:p>
            <a:pPr eaLnBrk="1" hangingPunct="1"/>
            <a:r>
              <a:rPr lang="en-US" sz="3200" b="0" smtClean="0"/>
              <a:t>8.10  </a:t>
            </a:r>
            <a:r>
              <a:rPr lang="en-US" sz="3200" smtClean="0"/>
              <a:t>Garbage Collection and Method </a:t>
            </a:r>
            <a:r>
              <a:rPr lang="en-US" sz="3200" smtClean="0">
                <a:latin typeface="Courier New" pitchFamily="49" charset="0"/>
              </a:rPr>
              <a:t>finalize</a:t>
            </a:r>
            <a:r>
              <a:rPr lang="en-US" sz="3200" smtClean="0"/>
              <a:t> </a:t>
            </a:r>
          </a:p>
        </p:txBody>
      </p:sp>
      <p:sp>
        <p:nvSpPr>
          <p:cNvPr id="67588" name="Rectangle 3"/>
          <p:cNvSpPr>
            <a:spLocks noGrp="1" noChangeArrowheads="1"/>
          </p:cNvSpPr>
          <p:nvPr>
            <p:ph type="body" idx="1"/>
          </p:nvPr>
        </p:nvSpPr>
        <p:spPr>
          <a:xfrm>
            <a:off x="685800" y="1341438"/>
            <a:ext cx="8001000" cy="4906962"/>
          </a:xfrm>
        </p:spPr>
        <p:txBody>
          <a:bodyPr/>
          <a:lstStyle/>
          <a:p>
            <a:pPr eaLnBrk="1" hangingPunct="1"/>
            <a:r>
              <a:rPr lang="en-US" smtClean="0"/>
              <a:t>Garbage collection</a:t>
            </a:r>
          </a:p>
          <a:p>
            <a:pPr lvl="1" eaLnBrk="1" hangingPunct="1"/>
            <a:r>
              <a:rPr lang="en-US" smtClean="0"/>
              <a:t>JVM marks an object for garbage collection when there are no more references to that object</a:t>
            </a:r>
          </a:p>
          <a:p>
            <a:pPr lvl="1" eaLnBrk="1" hangingPunct="1"/>
            <a:r>
              <a:rPr lang="en-US" smtClean="0"/>
              <a:t>JVM’s garbage collector will retrieve those objects memory so it can be used for other objects</a:t>
            </a:r>
          </a:p>
          <a:p>
            <a:pPr eaLnBrk="1" hangingPunct="1"/>
            <a:r>
              <a:rPr lang="en-US" smtClean="0">
                <a:latin typeface="Courier New" pitchFamily="49" charset="0"/>
              </a:rPr>
              <a:t>finalize</a:t>
            </a:r>
            <a:r>
              <a:rPr lang="en-US" smtClean="0"/>
              <a:t> method</a:t>
            </a:r>
          </a:p>
          <a:p>
            <a:pPr lvl="1" eaLnBrk="1" hangingPunct="1"/>
            <a:r>
              <a:rPr lang="en-US" smtClean="0"/>
              <a:t>All classes in Java have the </a:t>
            </a:r>
            <a:r>
              <a:rPr lang="en-US" smtClean="0">
                <a:latin typeface="Courier New" pitchFamily="49" charset="0"/>
              </a:rPr>
              <a:t>finalize</a:t>
            </a:r>
            <a:r>
              <a:rPr lang="en-US" smtClean="0"/>
              <a:t> method</a:t>
            </a:r>
          </a:p>
          <a:p>
            <a:pPr lvl="2" eaLnBrk="1" hangingPunct="1"/>
            <a:r>
              <a:rPr lang="en-US" smtClean="0"/>
              <a:t>Inherited from the </a:t>
            </a:r>
            <a:r>
              <a:rPr lang="en-US" smtClean="0">
                <a:latin typeface="Courier New" pitchFamily="49" charset="0"/>
              </a:rPr>
              <a:t>Object</a:t>
            </a:r>
            <a:r>
              <a:rPr lang="en-US" smtClean="0"/>
              <a:t> class</a:t>
            </a:r>
          </a:p>
          <a:p>
            <a:pPr lvl="1" eaLnBrk="1" hangingPunct="1"/>
            <a:r>
              <a:rPr lang="en-US" smtClean="0">
                <a:latin typeface="Courier New" pitchFamily="49" charset="0"/>
              </a:rPr>
              <a:t>finalize</a:t>
            </a:r>
            <a:r>
              <a:rPr lang="en-US" smtClean="0"/>
              <a:t> is called by the garbage collector when it performs termination housekeeping</a:t>
            </a:r>
          </a:p>
          <a:p>
            <a:pPr lvl="1" eaLnBrk="1" hangingPunct="1"/>
            <a:r>
              <a:rPr lang="en-US" smtClean="0">
                <a:latin typeface="Courier New" pitchFamily="49" charset="0"/>
              </a:rPr>
              <a:t>finalize</a:t>
            </a:r>
            <a:r>
              <a:rPr lang="en-US" smtClean="0"/>
              <a:t> takes no parameters and has return type </a:t>
            </a:r>
            <a:r>
              <a:rPr lang="en-US" smtClean="0">
                <a:latin typeface="Courier New" pitchFamily="49" charset="0"/>
              </a:rPr>
              <a:t>void</a:t>
            </a:r>
          </a:p>
        </p:txBody>
      </p:sp>
    </p:spTree>
    <p:extLst>
      <p:ext uri="{BB962C8B-B14F-4D97-AF65-F5344CB8AC3E}">
        <p14:creationId xmlns:p14="http://schemas.microsoft.com/office/powerpoint/2010/main" val="308177711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5D35942F-5C5B-4B52-BFE9-E6AFC768573A}" type="slidenum">
              <a:rPr lang="en-US" sz="1200">
                <a:solidFill>
                  <a:schemeClr val="tx1"/>
                </a:solidFill>
              </a:rPr>
              <a:pPr eaLnBrk="1" hangingPunct="1"/>
              <a:t>179</a:t>
            </a:fld>
            <a:endParaRPr lang="en-US" sz="1200">
              <a:solidFill>
                <a:schemeClr val="tx1"/>
              </a:solidFill>
            </a:endParaRPr>
          </a:p>
        </p:txBody>
      </p:sp>
      <p:sp>
        <p:nvSpPr>
          <p:cNvPr id="68611" name="Rectangle 2"/>
          <p:cNvSpPr>
            <a:spLocks noGrp="1" noChangeArrowheads="1"/>
          </p:cNvSpPr>
          <p:nvPr>
            <p:ph type="title"/>
          </p:nvPr>
        </p:nvSpPr>
        <p:spPr>
          <a:xfrm>
            <a:off x="912813" y="684213"/>
            <a:ext cx="7848600" cy="914400"/>
          </a:xfrm>
          <a:noFill/>
        </p:spPr>
        <p:txBody>
          <a:bodyPr/>
          <a:lstStyle/>
          <a:p>
            <a:pPr eaLnBrk="1" hangingPunct="1"/>
            <a:r>
              <a:rPr lang="en-US" sz="3200" smtClean="0">
                <a:cs typeface="Times New Roman" pitchFamily="18" charset="0"/>
              </a:rPr>
              <a:t>Software Engineering Observation 8.10</a:t>
            </a:r>
            <a:r>
              <a:rPr lang="en-US" sz="3200" smtClean="0"/>
              <a:t> </a:t>
            </a:r>
          </a:p>
        </p:txBody>
      </p:sp>
      <p:sp>
        <p:nvSpPr>
          <p:cNvPr id="68612" name="Rectangle 3"/>
          <p:cNvSpPr>
            <a:spLocks noGrp="1" noChangeArrowheads="1"/>
          </p:cNvSpPr>
          <p:nvPr>
            <p:ph type="body" idx="1"/>
          </p:nvPr>
        </p:nvSpPr>
        <p:spPr>
          <a:xfrm>
            <a:off x="1141413" y="1787525"/>
            <a:ext cx="7697787" cy="3165475"/>
          </a:xfrm>
          <a:noFill/>
        </p:spPr>
        <p:txBody>
          <a:bodyPr/>
          <a:lstStyle/>
          <a:p>
            <a:pPr marL="0" indent="0" eaLnBrk="1" hangingPunct="1"/>
            <a:r>
              <a:rPr lang="en-US" smtClean="0">
                <a:cs typeface="Times New Roman" pitchFamily="18" charset="0"/>
              </a:rPr>
              <a:t>A class that uses system resources, such as files on disk, should provide a method to eventually release the resources. Many Java API classes provide </a:t>
            </a:r>
            <a:r>
              <a:rPr lang="en-US" sz="2400" smtClean="0">
                <a:latin typeface="Lucida Console" pitchFamily="49" charset="0"/>
                <a:ea typeface="LucidaSansTypewriter" pitchFamily="49" charset="0"/>
                <a:cs typeface="Lucida Console" pitchFamily="49" charset="0"/>
              </a:rPr>
              <a:t>close</a:t>
            </a:r>
            <a:r>
              <a:rPr lang="en-US" smtClean="0">
                <a:cs typeface="Times New Roman" pitchFamily="18" charset="0"/>
              </a:rPr>
              <a:t> or </a:t>
            </a:r>
            <a:r>
              <a:rPr lang="en-US" sz="2400" smtClean="0">
                <a:latin typeface="Lucida Console" pitchFamily="49" charset="0"/>
              </a:rPr>
              <a:t>dispose</a:t>
            </a:r>
            <a:r>
              <a:rPr lang="en-US" smtClean="0">
                <a:cs typeface="Times New Roman" pitchFamily="18" charset="0"/>
              </a:rPr>
              <a:t> methods for this purpose. For example, class </a:t>
            </a:r>
            <a:r>
              <a:rPr lang="en-US" sz="2400" smtClean="0">
                <a:latin typeface="Lucida Console" pitchFamily="49" charset="0"/>
              </a:rPr>
              <a:t>Scanner</a:t>
            </a:r>
            <a:r>
              <a:rPr lang="en-US" smtClean="0">
                <a:cs typeface="Times New Roman" pitchFamily="18" charset="0"/>
              </a:rPr>
              <a:t> </a:t>
            </a:r>
            <a:r>
              <a:rPr lang="en-US" sz="2400" smtClean="0">
                <a:cs typeface="Times New Roman" pitchFamily="18" charset="0"/>
              </a:rPr>
              <a:t>(</a:t>
            </a:r>
            <a:r>
              <a:rPr lang="en-US" sz="2400" smtClean="0">
                <a:latin typeface="Lucida Console" pitchFamily="49" charset="0"/>
              </a:rPr>
              <a:t>java.sun.com/j2se/5.0/docs/api/java/util/Scanner.html</a:t>
            </a:r>
            <a:r>
              <a:rPr lang="en-US" sz="2400" smtClean="0">
                <a:cs typeface="Times New Roman" pitchFamily="18" charset="0"/>
              </a:rPr>
              <a:t>)</a:t>
            </a:r>
            <a:r>
              <a:rPr lang="en-US" smtClean="0">
                <a:cs typeface="Times New Roman" pitchFamily="18" charset="0"/>
              </a:rPr>
              <a:t> has a </a:t>
            </a:r>
            <a:r>
              <a:rPr lang="en-US" sz="2400" smtClean="0">
                <a:latin typeface="Lucida Console" pitchFamily="49" charset="0"/>
              </a:rPr>
              <a:t>close</a:t>
            </a:r>
            <a:r>
              <a:rPr lang="en-US" smtClean="0">
                <a:cs typeface="Times New Roman" pitchFamily="18" charset="0"/>
              </a:rPr>
              <a:t> method.</a:t>
            </a:r>
            <a:r>
              <a:rPr lang="en-US" smtClean="0"/>
              <a:t> </a:t>
            </a:r>
          </a:p>
        </p:txBody>
      </p:sp>
    </p:spTree>
    <p:extLst>
      <p:ext uri="{BB962C8B-B14F-4D97-AF65-F5344CB8AC3E}">
        <p14:creationId xmlns:p14="http://schemas.microsoft.com/office/powerpoint/2010/main" val="2605079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EE512317-74BA-48C0-8F86-76B5A981237E}" type="slidenum">
              <a:rPr lang="en-US" sz="1200">
                <a:solidFill>
                  <a:schemeClr val="tx1"/>
                </a:solidFill>
              </a:rPr>
              <a:pPr eaLnBrk="1" hangingPunct="1"/>
              <a:t>18</a:t>
            </a:fld>
            <a:endParaRPr lang="en-US" sz="1200">
              <a:solidFill>
                <a:schemeClr val="tx1"/>
              </a:solidFill>
            </a:endParaRPr>
          </a:p>
        </p:txBody>
      </p:sp>
      <p:sp>
        <p:nvSpPr>
          <p:cNvPr id="33795" name="Rectangle 2"/>
          <p:cNvSpPr>
            <a:spLocks noGrp="1" noChangeArrowheads="1"/>
          </p:cNvSpPr>
          <p:nvPr>
            <p:ph type="title"/>
          </p:nvPr>
        </p:nvSpPr>
        <p:spPr/>
        <p:txBody>
          <a:bodyPr/>
          <a:lstStyle/>
          <a:p>
            <a:pPr eaLnBrk="1" hangingPunct="1"/>
            <a:r>
              <a:rPr lang="en-US" sz="3200" smtClean="0"/>
              <a:t>2.5 Another Java Application: Adding Integers (Cont.)</a:t>
            </a:r>
          </a:p>
        </p:txBody>
      </p:sp>
      <p:sp>
        <p:nvSpPr>
          <p:cNvPr id="33796" name="Rectangle 3"/>
          <p:cNvSpPr>
            <a:spLocks noGrp="1" noChangeArrowheads="1"/>
          </p:cNvSpPr>
          <p:nvPr>
            <p:ph type="body" idx="1"/>
          </p:nvPr>
        </p:nvSpPr>
        <p:spPr/>
        <p:txBody>
          <a:bodyPr/>
          <a:lstStyle/>
          <a:p>
            <a:pPr lvl="1" eaLnBrk="1" hangingPunct="1"/>
            <a:endParaRPr lang="en-US" smtClean="0"/>
          </a:p>
          <a:p>
            <a:pPr lvl="1" eaLnBrk="1" hangingPunct="1"/>
            <a:r>
              <a:rPr lang="en-US" smtClean="0"/>
              <a:t>Use </a:t>
            </a:r>
            <a:r>
              <a:rPr lang="en-US" smtClean="0">
                <a:latin typeface="Lucida Console" pitchFamily="49" charset="0"/>
              </a:rPr>
              <a:t>System.out.printf</a:t>
            </a:r>
            <a:r>
              <a:rPr lang="en-US" smtClean="0"/>
              <a:t> to display results</a:t>
            </a:r>
          </a:p>
          <a:p>
            <a:pPr lvl="1" eaLnBrk="1" hangingPunct="1"/>
            <a:r>
              <a:rPr lang="en-US" smtClean="0"/>
              <a:t>Format specifier </a:t>
            </a:r>
            <a:r>
              <a:rPr lang="en-US" smtClean="0">
                <a:latin typeface="Lucida Console" pitchFamily="49" charset="0"/>
              </a:rPr>
              <a:t>%d</a:t>
            </a:r>
          </a:p>
          <a:p>
            <a:pPr lvl="2" eaLnBrk="1" hangingPunct="1"/>
            <a:r>
              <a:rPr lang="en-US" smtClean="0"/>
              <a:t>Placeholder for an </a:t>
            </a:r>
            <a:r>
              <a:rPr lang="en-US" smtClean="0">
                <a:latin typeface="Lucida Console" pitchFamily="49" charset="0"/>
              </a:rPr>
              <a:t>int</a:t>
            </a:r>
            <a:r>
              <a:rPr lang="en-US" smtClean="0"/>
              <a:t> value</a:t>
            </a:r>
          </a:p>
          <a:p>
            <a:pPr lvl="1" eaLnBrk="1" hangingPunct="1"/>
            <a:endParaRPr lang="en-US" smtClean="0"/>
          </a:p>
          <a:p>
            <a:pPr lvl="1" eaLnBrk="1" hangingPunct="1"/>
            <a:r>
              <a:rPr lang="en-US" smtClean="0"/>
              <a:t>Calculations can also be performed inside </a:t>
            </a:r>
            <a:r>
              <a:rPr lang="en-US" smtClean="0">
                <a:latin typeface="Lucida Console" pitchFamily="49" charset="0"/>
              </a:rPr>
              <a:t>printf</a:t>
            </a:r>
          </a:p>
          <a:p>
            <a:pPr lvl="1" eaLnBrk="1" hangingPunct="1"/>
            <a:r>
              <a:rPr lang="en-US" smtClean="0"/>
              <a:t>Parentheses around the expression </a:t>
            </a:r>
            <a:r>
              <a:rPr lang="en-US" smtClean="0">
                <a:latin typeface="Lucida Console" pitchFamily="49" charset="0"/>
              </a:rPr>
              <a:t>number1</a:t>
            </a:r>
            <a:r>
              <a:rPr lang="en-US" smtClean="0"/>
              <a:t> + </a:t>
            </a:r>
            <a:r>
              <a:rPr lang="en-US" smtClean="0">
                <a:latin typeface="Lucida Console" pitchFamily="49" charset="0"/>
              </a:rPr>
              <a:t>number2</a:t>
            </a:r>
            <a:r>
              <a:rPr lang="en-US" smtClean="0"/>
              <a:t> are not required</a:t>
            </a:r>
          </a:p>
        </p:txBody>
      </p:sp>
      <p:grpSp>
        <p:nvGrpSpPr>
          <p:cNvPr id="33797" name="Group 4"/>
          <p:cNvGrpSpPr>
            <a:grpSpLocks/>
          </p:cNvGrpSpPr>
          <p:nvPr/>
        </p:nvGrpSpPr>
        <p:grpSpPr bwMode="auto">
          <a:xfrm>
            <a:off x="990600" y="1371600"/>
            <a:ext cx="7010400" cy="304800"/>
            <a:chOff x="0" y="748"/>
            <a:chExt cx="3072" cy="374"/>
          </a:xfrm>
        </p:grpSpPr>
        <p:sp>
          <p:nvSpPr>
            <p:cNvPr id="33801" name="Rectangle 5"/>
            <p:cNvSpPr>
              <a:spLocks noChangeArrowheads="1"/>
            </p:cNvSpPr>
            <p:nvPr/>
          </p:nvSpPr>
          <p:spPr bwMode="auto">
            <a:xfrm>
              <a:off x="0" y="748"/>
              <a:ext cx="3072" cy="37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33802" name="Rectangle 6"/>
            <p:cNvSpPr>
              <a:spLocks noChangeArrowheads="1"/>
            </p:cNvSpPr>
            <p:nvPr/>
          </p:nvSpPr>
          <p:spPr bwMode="auto">
            <a:xfrm>
              <a:off x="0" y="748"/>
              <a:ext cx="3072" cy="37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Aft>
                  <a:spcPct val="0"/>
                </a:spcAft>
                <a:buClrTx/>
                <a:tabLst>
                  <a:tab pos="139700" algn="r"/>
                  <a:tab pos="292100" algn="l"/>
                </a:tabLst>
              </a:pPr>
              <a:r>
                <a:rPr lang="en-US" sz="1200" b="1">
                  <a:solidFill>
                    <a:srgbClr val="5F5F5F"/>
                  </a:solidFill>
                  <a:latin typeface="AvantGarde" pitchFamily="34" charset="0"/>
                </a:rPr>
                <a:t>25      </a:t>
              </a:r>
              <a:r>
                <a:rPr lang="en-US" sz="1200" b="1">
                  <a:solidFill>
                    <a:srgbClr val="0000FF"/>
                  </a:solidFill>
                  <a:latin typeface="Lucida Console" pitchFamily="49" charset="0"/>
                </a:rPr>
                <a:t>      </a:t>
              </a:r>
              <a:r>
                <a:rPr lang="en-US" sz="1200" b="1">
                  <a:solidFill>
                    <a:schemeClr val="tx1"/>
                  </a:solidFill>
                  <a:latin typeface="Lucida Console" pitchFamily="49" charset="0"/>
                </a:rPr>
                <a:t>System.out.printf( </a:t>
              </a:r>
              <a:r>
                <a:rPr lang="en-US" sz="1200" b="1">
                  <a:solidFill>
                    <a:srgbClr val="0099FF"/>
                  </a:solidFill>
                  <a:latin typeface="Lucida Console" pitchFamily="49" charset="0"/>
                  <a:ea typeface="Times New Roman" pitchFamily="18" charset="0"/>
                  <a:cs typeface="AGaramond" pitchFamily="18" charset="0"/>
                </a:rPr>
                <a:t>"Sum is %d\n: "</a:t>
              </a:r>
              <a:r>
                <a:rPr lang="en-US" b="1">
                  <a:solidFill>
                    <a:srgbClr val="0099FF"/>
                  </a:solidFill>
                  <a:ea typeface="Times New Roman" pitchFamily="18" charset="0"/>
                  <a:cs typeface="AGaramond" pitchFamily="18" charset="0"/>
                </a:rPr>
                <a:t> </a:t>
              </a:r>
              <a:r>
                <a:rPr lang="en-US" sz="1200" b="1">
                  <a:solidFill>
                    <a:schemeClr val="tx1"/>
                  </a:solidFill>
                  <a:latin typeface="Lucida Console" pitchFamily="49" charset="0"/>
                </a:rPr>
                <a:t>, sum );</a:t>
              </a:r>
              <a:r>
                <a:rPr lang="en-US" sz="1200" b="1">
                  <a:solidFill>
                    <a:srgbClr val="000000"/>
                  </a:solidFill>
                  <a:latin typeface="Lucida Console" pitchFamily="49" charset="0"/>
                </a:rPr>
                <a:t> </a:t>
              </a:r>
              <a:r>
                <a:rPr lang="en-US" sz="1200" b="1">
                  <a:solidFill>
                    <a:srgbClr val="008000"/>
                  </a:solidFill>
                  <a:latin typeface="Lucida Console" pitchFamily="49" charset="0"/>
                </a:rPr>
                <a:t>// display sum</a:t>
              </a:r>
            </a:p>
          </p:txBody>
        </p:sp>
      </p:grpSp>
      <p:grpSp>
        <p:nvGrpSpPr>
          <p:cNvPr id="33798" name="Group 7"/>
          <p:cNvGrpSpPr>
            <a:grpSpLocks/>
          </p:cNvGrpSpPr>
          <p:nvPr/>
        </p:nvGrpSpPr>
        <p:grpSpPr bwMode="auto">
          <a:xfrm>
            <a:off x="1066800" y="3048000"/>
            <a:ext cx="7010400" cy="304800"/>
            <a:chOff x="0" y="748"/>
            <a:chExt cx="3072" cy="374"/>
          </a:xfrm>
        </p:grpSpPr>
        <p:sp>
          <p:nvSpPr>
            <p:cNvPr id="33799" name="Rectangle 8"/>
            <p:cNvSpPr>
              <a:spLocks noChangeArrowheads="1"/>
            </p:cNvSpPr>
            <p:nvPr/>
          </p:nvSpPr>
          <p:spPr bwMode="auto">
            <a:xfrm>
              <a:off x="0" y="748"/>
              <a:ext cx="3072" cy="37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33800" name="Rectangle 9"/>
            <p:cNvSpPr>
              <a:spLocks noChangeArrowheads="1"/>
            </p:cNvSpPr>
            <p:nvPr/>
          </p:nvSpPr>
          <p:spPr bwMode="auto">
            <a:xfrm>
              <a:off x="0" y="748"/>
              <a:ext cx="3072" cy="37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Aft>
                  <a:spcPct val="0"/>
                </a:spcAft>
                <a:buClrTx/>
                <a:tabLst>
                  <a:tab pos="139700" algn="r"/>
                  <a:tab pos="292100" algn="l"/>
                </a:tabLst>
              </a:pPr>
              <a:r>
                <a:rPr lang="en-US" sz="1200" b="1">
                  <a:solidFill>
                    <a:srgbClr val="5F5F5F"/>
                  </a:solidFill>
                  <a:latin typeface="AvantGarde" pitchFamily="34" charset="0"/>
                </a:rPr>
                <a:t>        </a:t>
              </a:r>
              <a:r>
                <a:rPr lang="en-US" sz="1200" b="1">
                  <a:solidFill>
                    <a:srgbClr val="0000FF"/>
                  </a:solidFill>
                  <a:latin typeface="Lucida Console" pitchFamily="49" charset="0"/>
                </a:rPr>
                <a:t>      </a:t>
              </a:r>
              <a:r>
                <a:rPr lang="en-US" sz="1200" b="1">
                  <a:solidFill>
                    <a:schemeClr val="tx1"/>
                  </a:solidFill>
                  <a:latin typeface="Lucida Console" pitchFamily="49" charset="0"/>
                </a:rPr>
                <a:t>System.out.printf( </a:t>
              </a:r>
              <a:r>
                <a:rPr lang="en-US" sz="1200" b="1">
                  <a:solidFill>
                    <a:srgbClr val="0099FF"/>
                  </a:solidFill>
                  <a:latin typeface="Lucida Console" pitchFamily="49" charset="0"/>
                  <a:ea typeface="Times New Roman" pitchFamily="18" charset="0"/>
                  <a:cs typeface="AGaramond" pitchFamily="18" charset="0"/>
                </a:rPr>
                <a:t>"Sum is %d\n: "</a:t>
              </a:r>
              <a:r>
                <a:rPr lang="en-US" b="1">
                  <a:solidFill>
                    <a:srgbClr val="0099FF"/>
                  </a:solidFill>
                  <a:ea typeface="Times New Roman" pitchFamily="18" charset="0"/>
                  <a:cs typeface="AGaramond" pitchFamily="18" charset="0"/>
                </a:rPr>
                <a:t> </a:t>
              </a:r>
              <a:r>
                <a:rPr lang="en-US" sz="1200" b="1">
                  <a:solidFill>
                    <a:schemeClr val="tx1"/>
                  </a:solidFill>
                  <a:latin typeface="Lucida Console" pitchFamily="49" charset="0"/>
                </a:rPr>
                <a:t>, ( number1 + number2 ) );</a:t>
              </a:r>
              <a:r>
                <a:rPr lang="en-US" sz="1200" b="1">
                  <a:solidFill>
                    <a:srgbClr val="000000"/>
                  </a:solidFill>
                  <a:latin typeface="Lucida Console" pitchFamily="49" charset="0"/>
                </a:rPr>
                <a:t> </a:t>
              </a:r>
              <a:endParaRPr lang="en-US" sz="1200" b="1">
                <a:solidFill>
                  <a:srgbClr val="008000"/>
                </a:solidFill>
                <a:latin typeface="Lucida Console" pitchFamily="49" charset="0"/>
              </a:endParaRPr>
            </a:p>
          </p:txBody>
        </p:sp>
      </p:gr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8984109D-E9B9-46D1-A8DE-6E31437E7F2D}" type="slidenum">
              <a:rPr lang="en-US" sz="1200">
                <a:solidFill>
                  <a:schemeClr val="tx1"/>
                </a:solidFill>
              </a:rPr>
              <a:pPr eaLnBrk="1" hangingPunct="1"/>
              <a:t>180</a:t>
            </a:fld>
            <a:endParaRPr lang="en-US" sz="1200">
              <a:solidFill>
                <a:schemeClr val="tx1"/>
              </a:solidFill>
            </a:endParaRPr>
          </a:p>
        </p:txBody>
      </p:sp>
      <p:sp>
        <p:nvSpPr>
          <p:cNvPr id="69635" name="Rectangle 2"/>
          <p:cNvSpPr>
            <a:spLocks noGrp="1" noChangeArrowheads="1"/>
          </p:cNvSpPr>
          <p:nvPr>
            <p:ph type="title"/>
          </p:nvPr>
        </p:nvSpPr>
        <p:spPr/>
        <p:txBody>
          <a:bodyPr/>
          <a:lstStyle/>
          <a:p>
            <a:pPr eaLnBrk="1" hangingPunct="1"/>
            <a:r>
              <a:rPr lang="en-US" b="0" smtClean="0"/>
              <a:t>8.11  </a:t>
            </a:r>
            <a:r>
              <a:rPr lang="en-US" smtClean="0">
                <a:latin typeface="Courier New" pitchFamily="49" charset="0"/>
              </a:rPr>
              <a:t>static</a:t>
            </a:r>
            <a:r>
              <a:rPr lang="en-US" smtClean="0"/>
              <a:t> Class Members </a:t>
            </a:r>
          </a:p>
        </p:txBody>
      </p:sp>
      <p:sp>
        <p:nvSpPr>
          <p:cNvPr id="69636" name="Rectangle 3"/>
          <p:cNvSpPr>
            <a:spLocks noGrp="1" noChangeArrowheads="1"/>
          </p:cNvSpPr>
          <p:nvPr>
            <p:ph type="body" idx="1"/>
          </p:nvPr>
        </p:nvSpPr>
        <p:spPr>
          <a:xfrm>
            <a:off x="685800" y="1341438"/>
            <a:ext cx="8001000" cy="4906962"/>
          </a:xfrm>
        </p:spPr>
        <p:txBody>
          <a:bodyPr/>
          <a:lstStyle/>
          <a:p>
            <a:pPr eaLnBrk="1" hangingPunct="1"/>
            <a:r>
              <a:rPr lang="en-US" smtClean="0">
                <a:latin typeface="Courier New" pitchFamily="49" charset="0"/>
              </a:rPr>
              <a:t>static</a:t>
            </a:r>
            <a:r>
              <a:rPr lang="en-US" smtClean="0"/>
              <a:t> fields</a:t>
            </a:r>
          </a:p>
          <a:p>
            <a:pPr lvl="1" eaLnBrk="1" hangingPunct="1"/>
            <a:r>
              <a:rPr lang="en-US" smtClean="0"/>
              <a:t>Also known as class variables</a:t>
            </a:r>
          </a:p>
          <a:p>
            <a:pPr lvl="1" eaLnBrk="1" hangingPunct="1"/>
            <a:r>
              <a:rPr lang="en-US" smtClean="0"/>
              <a:t>Represents class-wide information</a:t>
            </a:r>
          </a:p>
          <a:p>
            <a:pPr lvl="1" eaLnBrk="1" hangingPunct="1"/>
            <a:r>
              <a:rPr lang="en-US" smtClean="0"/>
              <a:t>Used when:</a:t>
            </a:r>
          </a:p>
          <a:p>
            <a:pPr lvl="2" eaLnBrk="1" hangingPunct="1"/>
            <a:r>
              <a:rPr lang="en-US" smtClean="0"/>
              <a:t>all objects of the class should share the same copy of this instance variable or</a:t>
            </a:r>
          </a:p>
          <a:p>
            <a:pPr lvl="2" eaLnBrk="1" hangingPunct="1"/>
            <a:r>
              <a:rPr lang="en-US" smtClean="0"/>
              <a:t>this instance variable should be accessible even when no objects of the class exist</a:t>
            </a:r>
          </a:p>
          <a:p>
            <a:pPr lvl="1" eaLnBrk="1" hangingPunct="1"/>
            <a:r>
              <a:rPr lang="en-US" smtClean="0"/>
              <a:t>Can be accessed with the class name or an object name and a dot (</a:t>
            </a:r>
            <a:r>
              <a:rPr lang="en-US" smtClean="0">
                <a:latin typeface="Courier New" pitchFamily="49" charset="0"/>
              </a:rPr>
              <a:t>.</a:t>
            </a:r>
            <a:r>
              <a:rPr lang="en-US" smtClean="0"/>
              <a:t>)</a:t>
            </a:r>
          </a:p>
          <a:p>
            <a:pPr lvl="1" eaLnBrk="1" hangingPunct="1"/>
            <a:r>
              <a:rPr lang="en-US" smtClean="0"/>
              <a:t>Must be initialized in their declarations, or else the compiler will initialize it with a default value (</a:t>
            </a:r>
            <a:r>
              <a:rPr lang="en-US" smtClean="0">
                <a:latin typeface="Courier New" pitchFamily="49" charset="0"/>
              </a:rPr>
              <a:t>0</a:t>
            </a:r>
            <a:r>
              <a:rPr lang="en-US" smtClean="0"/>
              <a:t> for </a:t>
            </a:r>
            <a:r>
              <a:rPr lang="en-US" smtClean="0">
                <a:latin typeface="Courier New" pitchFamily="49" charset="0"/>
              </a:rPr>
              <a:t>int</a:t>
            </a:r>
            <a:r>
              <a:rPr lang="en-US" smtClean="0"/>
              <a:t>s)</a:t>
            </a:r>
          </a:p>
        </p:txBody>
      </p:sp>
    </p:spTree>
    <p:extLst>
      <p:ext uri="{BB962C8B-B14F-4D97-AF65-F5344CB8AC3E}">
        <p14:creationId xmlns:p14="http://schemas.microsoft.com/office/powerpoint/2010/main" val="2106003847"/>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ADF8C2D9-C539-41CC-9AF3-EFDEEC0E9C83}" type="slidenum">
              <a:rPr lang="en-US" sz="1200">
                <a:solidFill>
                  <a:schemeClr val="tx1"/>
                </a:solidFill>
              </a:rPr>
              <a:pPr eaLnBrk="1" hangingPunct="1"/>
              <a:t>181</a:t>
            </a:fld>
            <a:endParaRPr lang="en-US" sz="1200">
              <a:solidFill>
                <a:schemeClr val="tx1"/>
              </a:solidFill>
            </a:endParaRPr>
          </a:p>
        </p:txBody>
      </p:sp>
      <p:sp>
        <p:nvSpPr>
          <p:cNvPr id="70659" name="Rectangle 2"/>
          <p:cNvSpPr>
            <a:spLocks noGrp="1" noChangeArrowheads="1"/>
          </p:cNvSpPr>
          <p:nvPr>
            <p:ph type="title"/>
          </p:nvPr>
        </p:nvSpPr>
        <p:spPr>
          <a:xfrm>
            <a:off x="912813" y="684213"/>
            <a:ext cx="7772400" cy="914400"/>
          </a:xfrm>
          <a:noFill/>
        </p:spPr>
        <p:txBody>
          <a:bodyPr/>
          <a:lstStyle/>
          <a:p>
            <a:pPr eaLnBrk="1" hangingPunct="1"/>
            <a:r>
              <a:rPr lang="en-US" sz="3200" smtClean="0">
                <a:cs typeface="Times New Roman" pitchFamily="18" charset="0"/>
              </a:rPr>
              <a:t>Software Engineering Observation 8.11</a:t>
            </a:r>
            <a:r>
              <a:rPr lang="en-US" sz="3200" smtClean="0"/>
              <a:t> </a:t>
            </a:r>
          </a:p>
        </p:txBody>
      </p:sp>
      <p:sp>
        <p:nvSpPr>
          <p:cNvPr id="70660" name="Rectangle 3"/>
          <p:cNvSpPr>
            <a:spLocks noGrp="1" noChangeArrowheads="1"/>
          </p:cNvSpPr>
          <p:nvPr>
            <p:ph type="body" idx="1"/>
          </p:nvPr>
        </p:nvSpPr>
        <p:spPr>
          <a:xfrm>
            <a:off x="1141413" y="1879600"/>
            <a:ext cx="7834312" cy="1244600"/>
          </a:xfrm>
          <a:noFill/>
        </p:spPr>
        <p:txBody>
          <a:bodyPr/>
          <a:lstStyle/>
          <a:p>
            <a:pPr marL="0" indent="0" eaLnBrk="1" hangingPunct="1"/>
            <a:r>
              <a:rPr lang="en-US" smtClean="0">
                <a:cs typeface="Times New Roman" pitchFamily="18" charset="0"/>
              </a:rPr>
              <a:t>Use a </a:t>
            </a:r>
            <a:r>
              <a:rPr lang="en-US" sz="2400" smtClean="0">
                <a:latin typeface="Lucida Console" pitchFamily="49" charset="0"/>
                <a:ea typeface="LucidaSansTypewriter" pitchFamily="49" charset="0"/>
                <a:cs typeface="Lucida Console" pitchFamily="49" charset="0"/>
              </a:rPr>
              <a:t>static</a:t>
            </a:r>
            <a:r>
              <a:rPr lang="en-US" smtClean="0">
                <a:cs typeface="Times New Roman" pitchFamily="18" charset="0"/>
              </a:rPr>
              <a:t> variable when all objects of a class must use the same copy of the variable.</a:t>
            </a:r>
            <a:r>
              <a:rPr lang="en-US" smtClean="0"/>
              <a:t> </a:t>
            </a:r>
          </a:p>
        </p:txBody>
      </p:sp>
    </p:spTree>
    <p:extLst>
      <p:ext uri="{BB962C8B-B14F-4D97-AF65-F5344CB8AC3E}">
        <p14:creationId xmlns:p14="http://schemas.microsoft.com/office/powerpoint/2010/main" val="2135531428"/>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372FC748-051D-4D55-9B76-74223378C465}" type="slidenum">
              <a:rPr lang="en-US" sz="1200">
                <a:solidFill>
                  <a:schemeClr val="tx1"/>
                </a:solidFill>
              </a:rPr>
              <a:pPr eaLnBrk="1" hangingPunct="1"/>
              <a:t>182</a:t>
            </a:fld>
            <a:endParaRPr lang="en-US" sz="1200">
              <a:solidFill>
                <a:schemeClr val="tx1"/>
              </a:solidFill>
            </a:endParaRPr>
          </a:p>
        </p:txBody>
      </p:sp>
      <p:sp>
        <p:nvSpPr>
          <p:cNvPr id="71683" name="Rectangle 2"/>
          <p:cNvSpPr>
            <a:spLocks noGrp="1" noChangeArrowheads="1"/>
          </p:cNvSpPr>
          <p:nvPr>
            <p:ph type="title"/>
          </p:nvPr>
        </p:nvSpPr>
        <p:spPr>
          <a:xfrm>
            <a:off x="912813" y="684213"/>
            <a:ext cx="7772400" cy="914400"/>
          </a:xfrm>
          <a:noFill/>
        </p:spPr>
        <p:txBody>
          <a:bodyPr/>
          <a:lstStyle/>
          <a:p>
            <a:pPr eaLnBrk="1" hangingPunct="1"/>
            <a:r>
              <a:rPr lang="en-US" sz="3200" smtClean="0">
                <a:cs typeface="Times New Roman" pitchFamily="18" charset="0"/>
              </a:rPr>
              <a:t>Software Engineering Observation 8.12</a:t>
            </a:r>
            <a:r>
              <a:rPr lang="en-US" sz="3200" smtClean="0"/>
              <a:t> </a:t>
            </a:r>
          </a:p>
        </p:txBody>
      </p:sp>
      <p:sp>
        <p:nvSpPr>
          <p:cNvPr id="71684" name="Rectangle 3"/>
          <p:cNvSpPr>
            <a:spLocks noGrp="1" noChangeArrowheads="1"/>
          </p:cNvSpPr>
          <p:nvPr>
            <p:ph type="body" idx="1"/>
          </p:nvPr>
        </p:nvSpPr>
        <p:spPr>
          <a:xfrm>
            <a:off x="1141413" y="1876425"/>
            <a:ext cx="7834312" cy="1628775"/>
          </a:xfrm>
          <a:noFill/>
        </p:spPr>
        <p:txBody>
          <a:bodyPr/>
          <a:lstStyle/>
          <a:p>
            <a:pPr marL="0" indent="0" eaLnBrk="1" hangingPunct="1"/>
            <a:r>
              <a:rPr lang="en-US" smtClean="0">
                <a:cs typeface="Times New Roman" pitchFamily="18" charset="0"/>
              </a:rPr>
              <a:t>Static class variables and methods exist, and can be used, even if no objects of that class have been instantiated.</a:t>
            </a:r>
            <a:r>
              <a:rPr lang="en-US" smtClean="0"/>
              <a:t> </a:t>
            </a:r>
          </a:p>
        </p:txBody>
      </p:sp>
    </p:spTree>
    <p:extLst>
      <p:ext uri="{BB962C8B-B14F-4D97-AF65-F5344CB8AC3E}">
        <p14:creationId xmlns:p14="http://schemas.microsoft.com/office/powerpoint/2010/main" val="2771419246"/>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36A0E722-F6CE-46A7-8E2E-2C88C84D740A}" type="slidenum">
              <a:rPr lang="en-US" sz="1200">
                <a:solidFill>
                  <a:schemeClr val="tx1"/>
                </a:solidFill>
              </a:rPr>
              <a:pPr eaLnBrk="1" hangingPunct="1"/>
              <a:t>183</a:t>
            </a:fld>
            <a:endParaRPr lang="en-US" sz="1200">
              <a:solidFill>
                <a:schemeClr val="tx1"/>
              </a:solidFill>
            </a:endParaRPr>
          </a:p>
        </p:txBody>
      </p:sp>
      <p:sp>
        <p:nvSpPr>
          <p:cNvPr id="72707"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72708" name="Rectangle 3"/>
          <p:cNvSpPr>
            <a:spLocks noGrp="1" noChangeArrowheads="1"/>
          </p:cNvSpPr>
          <p:nvPr>
            <p:ph type="body" sz="half" idx="1"/>
          </p:nvPr>
        </p:nvSpPr>
        <p:spPr>
          <a:xfrm>
            <a:off x="7165975" y="1068388"/>
            <a:ext cx="1981200" cy="762000"/>
          </a:xfrm>
          <a:noFill/>
        </p:spPr>
        <p:txBody>
          <a:bodyPr/>
          <a:lstStyle/>
          <a:p>
            <a:pPr marL="0" indent="0" eaLnBrk="1" hangingPunct="1"/>
            <a:r>
              <a:rPr lang="en-US" smtClean="0"/>
              <a:t>Employee.java</a:t>
            </a:r>
          </a:p>
          <a:p>
            <a:pPr marL="0" indent="0" eaLnBrk="1" hangingPunct="1"/>
            <a:endParaRPr lang="en-US" smtClean="0"/>
          </a:p>
          <a:p>
            <a:pPr marL="0" indent="0" eaLnBrk="1" hangingPunct="1"/>
            <a:r>
              <a:rPr lang="en-US" sz="1600" b="0" smtClean="0">
                <a:latin typeface="Times New Roman" pitchFamily="18" charset="0"/>
              </a:rPr>
              <a:t>(1 of  2)</a:t>
            </a:r>
          </a:p>
        </p:txBody>
      </p:sp>
      <p:graphicFrame>
        <p:nvGraphicFramePr>
          <p:cNvPr id="72709" name="Object 4"/>
          <p:cNvGraphicFramePr>
            <a:graphicFrameLocks noChangeAspect="1"/>
          </p:cNvGraphicFramePr>
          <p:nvPr>
            <p:ph sz="half" idx="2"/>
          </p:nvPr>
        </p:nvGraphicFramePr>
        <p:xfrm>
          <a:off x="0" y="6350"/>
          <a:ext cx="7202488" cy="5707063"/>
        </p:xfrm>
        <a:graphic>
          <a:graphicData uri="http://schemas.openxmlformats.org/presentationml/2006/ole">
            <mc:AlternateContent xmlns:mc="http://schemas.openxmlformats.org/markup-compatibility/2006">
              <mc:Choice xmlns:v="urn:schemas-microsoft-com:vml" Requires="v">
                <p:oleObj spid="_x0000_s119812" name="Document" r:id="rId3" imgW="7191598" imgH="5697436" progId="Word.Document.8">
                  <p:embed/>
                </p:oleObj>
              </mc:Choice>
              <mc:Fallback>
                <p:oleObj name="Document" r:id="rId3" imgW="7191598" imgH="569743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7202488" cy="5707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7029" name="Text Box 5"/>
          <p:cNvSpPr txBox="1">
            <a:spLocks noChangeArrowheads="1"/>
          </p:cNvSpPr>
          <p:nvPr/>
        </p:nvSpPr>
        <p:spPr bwMode="auto">
          <a:xfrm>
            <a:off x="3581400" y="1143000"/>
            <a:ext cx="22098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Declare a </a:t>
            </a:r>
            <a:r>
              <a:rPr lang="en-US" b="1">
                <a:solidFill>
                  <a:schemeClr val="tx1"/>
                </a:solidFill>
                <a:latin typeface="Courier New" pitchFamily="49" charset="0"/>
                <a:ea typeface="Times New Roman" pitchFamily="18" charset="0"/>
                <a:cs typeface="AGaramond" pitchFamily="18" charset="0"/>
              </a:rPr>
              <a:t>static</a:t>
            </a:r>
            <a:r>
              <a:rPr lang="en-US">
                <a:solidFill>
                  <a:schemeClr val="tx1"/>
                </a:solidFill>
                <a:latin typeface="Times New Roman" pitchFamily="18" charset="0"/>
                <a:ea typeface="Times New Roman" pitchFamily="18" charset="0"/>
                <a:cs typeface="AGaramond" pitchFamily="18" charset="0"/>
              </a:rPr>
              <a:t> field</a:t>
            </a:r>
          </a:p>
        </p:txBody>
      </p:sp>
      <p:sp>
        <p:nvSpPr>
          <p:cNvPr id="897030" name="Line 6"/>
          <p:cNvSpPr>
            <a:spLocks noChangeShapeType="1"/>
          </p:cNvSpPr>
          <p:nvPr/>
        </p:nvSpPr>
        <p:spPr bwMode="auto">
          <a:xfrm flipH="1">
            <a:off x="2590800" y="1371600"/>
            <a:ext cx="990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897031" name="Text Box 7"/>
          <p:cNvSpPr txBox="1">
            <a:spLocks noChangeArrowheads="1"/>
          </p:cNvSpPr>
          <p:nvPr/>
        </p:nvSpPr>
        <p:spPr bwMode="auto">
          <a:xfrm>
            <a:off x="5105400" y="3276600"/>
            <a:ext cx="22860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Increment </a:t>
            </a:r>
            <a:r>
              <a:rPr lang="en-US" b="1">
                <a:solidFill>
                  <a:schemeClr val="tx1"/>
                </a:solidFill>
                <a:latin typeface="Courier New" pitchFamily="49" charset="0"/>
                <a:ea typeface="Times New Roman" pitchFamily="18" charset="0"/>
                <a:cs typeface="AGaramond" pitchFamily="18" charset="0"/>
              </a:rPr>
              <a:t>static</a:t>
            </a:r>
            <a:r>
              <a:rPr lang="en-US">
                <a:solidFill>
                  <a:schemeClr val="tx1"/>
                </a:solidFill>
                <a:latin typeface="Times New Roman" pitchFamily="18" charset="0"/>
                <a:ea typeface="Times New Roman" pitchFamily="18" charset="0"/>
                <a:cs typeface="AGaramond" pitchFamily="18" charset="0"/>
              </a:rPr>
              <a:t> field</a:t>
            </a:r>
          </a:p>
        </p:txBody>
      </p:sp>
      <p:sp>
        <p:nvSpPr>
          <p:cNvPr id="897032" name="Line 8"/>
          <p:cNvSpPr>
            <a:spLocks noChangeShapeType="1"/>
          </p:cNvSpPr>
          <p:nvPr/>
        </p:nvSpPr>
        <p:spPr bwMode="auto">
          <a:xfrm flipH="1">
            <a:off x="1447800" y="3429000"/>
            <a:ext cx="36576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4188008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7029"/>
                                        </p:tgtEl>
                                        <p:attrNameLst>
                                          <p:attrName>style.visibility</p:attrName>
                                        </p:attrNameLst>
                                      </p:cBhvr>
                                      <p:to>
                                        <p:strVal val="visible"/>
                                      </p:to>
                                    </p:set>
                                  </p:childTnLst>
                                  <p:subTnLst>
                                    <p:set>
                                      <p:cBhvr override="childStyle">
                                        <p:cTn dur="1" fill="hold" display="0" masterRel="nextClick" afterEffect="1"/>
                                        <p:tgtEl>
                                          <p:spTgt spid="897029"/>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897030"/>
                                        </p:tgtEl>
                                        <p:attrNameLst>
                                          <p:attrName>style.visibility</p:attrName>
                                        </p:attrNameLst>
                                      </p:cBhvr>
                                      <p:to>
                                        <p:strVal val="visible"/>
                                      </p:to>
                                    </p:set>
                                  </p:childTnLst>
                                  <p:subTnLst>
                                    <p:set>
                                      <p:cBhvr override="childStyle">
                                        <p:cTn dur="1" fill="hold" display="0" masterRel="nextClick" afterEffect="1"/>
                                        <p:tgtEl>
                                          <p:spTgt spid="897030"/>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97031"/>
                                        </p:tgtEl>
                                        <p:attrNameLst>
                                          <p:attrName>style.visibility</p:attrName>
                                        </p:attrNameLst>
                                      </p:cBhvr>
                                      <p:to>
                                        <p:strVal val="visible"/>
                                      </p:to>
                                    </p:set>
                                  </p:childTnLst>
                                  <p:subTnLst>
                                    <p:set>
                                      <p:cBhvr override="childStyle">
                                        <p:cTn dur="1" fill="hold" display="0" masterRel="nextClick" afterEffect="1"/>
                                        <p:tgtEl>
                                          <p:spTgt spid="897031"/>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897032"/>
                                        </p:tgtEl>
                                        <p:attrNameLst>
                                          <p:attrName>style.visibility</p:attrName>
                                        </p:attrNameLst>
                                      </p:cBhvr>
                                      <p:to>
                                        <p:strVal val="visible"/>
                                      </p:to>
                                    </p:set>
                                  </p:childTnLst>
                                  <p:subTnLst>
                                    <p:set>
                                      <p:cBhvr override="childStyle">
                                        <p:cTn dur="1" fill="hold" display="0" masterRel="nextClick" afterEffect="1"/>
                                        <p:tgtEl>
                                          <p:spTgt spid="89703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29" grpId="0" animBg="1"/>
      <p:bldP spid="897030" grpId="0" animBg="1"/>
      <p:bldP spid="897031" grpId="0" animBg="1"/>
      <p:bldP spid="897032"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DDE3EC2A-3DB1-4212-BAD1-26B145A83071}" type="slidenum">
              <a:rPr lang="en-US" sz="1200">
                <a:solidFill>
                  <a:schemeClr val="tx1"/>
                </a:solidFill>
              </a:rPr>
              <a:pPr eaLnBrk="1" hangingPunct="1"/>
              <a:t>184</a:t>
            </a:fld>
            <a:endParaRPr lang="en-US" sz="1200">
              <a:solidFill>
                <a:schemeClr val="tx1"/>
              </a:solidFill>
            </a:endParaRPr>
          </a:p>
        </p:txBody>
      </p:sp>
      <p:sp>
        <p:nvSpPr>
          <p:cNvPr id="73731"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73732" name="Rectangle 3"/>
          <p:cNvSpPr>
            <a:spLocks noGrp="1" noChangeArrowheads="1"/>
          </p:cNvSpPr>
          <p:nvPr>
            <p:ph type="body" sz="half" idx="1"/>
          </p:nvPr>
        </p:nvSpPr>
        <p:spPr>
          <a:xfrm>
            <a:off x="7165975" y="1068388"/>
            <a:ext cx="1981200" cy="762000"/>
          </a:xfrm>
          <a:noFill/>
        </p:spPr>
        <p:txBody>
          <a:bodyPr/>
          <a:lstStyle/>
          <a:p>
            <a:pPr marL="0" indent="0" eaLnBrk="1" hangingPunct="1"/>
            <a:r>
              <a:rPr lang="en-US" smtClean="0"/>
              <a:t>Employee.java</a:t>
            </a:r>
          </a:p>
          <a:p>
            <a:pPr marL="0" indent="0" eaLnBrk="1" hangingPunct="1"/>
            <a:endParaRPr lang="en-US" smtClean="0"/>
          </a:p>
          <a:p>
            <a:pPr marL="0" indent="0" eaLnBrk="1" hangingPunct="1"/>
            <a:r>
              <a:rPr lang="en-US" sz="1600" b="0" smtClean="0">
                <a:latin typeface="Times New Roman" pitchFamily="18" charset="0"/>
              </a:rPr>
              <a:t>(2 of  2)</a:t>
            </a:r>
          </a:p>
        </p:txBody>
      </p:sp>
      <p:graphicFrame>
        <p:nvGraphicFramePr>
          <p:cNvPr id="73733" name="Object 4"/>
          <p:cNvGraphicFramePr>
            <a:graphicFrameLocks noChangeAspect="1"/>
          </p:cNvGraphicFramePr>
          <p:nvPr>
            <p:ph sz="half" idx="2"/>
          </p:nvPr>
        </p:nvGraphicFramePr>
        <p:xfrm>
          <a:off x="0" y="3175"/>
          <a:ext cx="7129463" cy="6057900"/>
        </p:xfrm>
        <a:graphic>
          <a:graphicData uri="http://schemas.openxmlformats.org/presentationml/2006/ole">
            <mc:AlternateContent xmlns:mc="http://schemas.openxmlformats.org/markup-compatibility/2006">
              <mc:Choice xmlns:v="urn:schemas-microsoft-com:vml" Requires="v">
                <p:oleObj spid="_x0000_s120836" name="Document" r:id="rId3" imgW="7144032" imgH="6070001" progId="Word.Document.8">
                  <p:embed/>
                </p:oleObj>
              </mc:Choice>
              <mc:Fallback>
                <p:oleObj name="Document" r:id="rId3" imgW="7144032" imgH="6070001"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
                        <a:ext cx="7129463" cy="605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8053" name="Text Box 5"/>
          <p:cNvSpPr txBox="1">
            <a:spLocks noChangeArrowheads="1"/>
          </p:cNvSpPr>
          <p:nvPr/>
        </p:nvSpPr>
        <p:spPr bwMode="auto">
          <a:xfrm>
            <a:off x="3962400" y="609600"/>
            <a:ext cx="25908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Declare method </a:t>
            </a:r>
            <a:r>
              <a:rPr lang="en-US" b="1">
                <a:solidFill>
                  <a:schemeClr val="tx1"/>
                </a:solidFill>
                <a:latin typeface="Courier New" pitchFamily="49" charset="0"/>
                <a:ea typeface="Times New Roman" pitchFamily="18" charset="0"/>
                <a:cs typeface="AGaramond" pitchFamily="18" charset="0"/>
              </a:rPr>
              <a:t>finalize</a:t>
            </a:r>
          </a:p>
        </p:txBody>
      </p:sp>
      <p:sp>
        <p:nvSpPr>
          <p:cNvPr id="898054" name="Line 6"/>
          <p:cNvSpPr>
            <a:spLocks noChangeShapeType="1"/>
          </p:cNvSpPr>
          <p:nvPr/>
        </p:nvSpPr>
        <p:spPr bwMode="auto">
          <a:xfrm flipH="1">
            <a:off x="2667000" y="762000"/>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898055" name="Text Box 7"/>
          <p:cNvSpPr txBox="1">
            <a:spLocks noChangeArrowheads="1"/>
          </p:cNvSpPr>
          <p:nvPr/>
        </p:nvSpPr>
        <p:spPr bwMode="auto">
          <a:xfrm>
            <a:off x="4343400" y="4953000"/>
            <a:ext cx="3581400" cy="590550"/>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Declare </a:t>
            </a:r>
            <a:r>
              <a:rPr lang="en-US" b="1">
                <a:solidFill>
                  <a:schemeClr val="tx1"/>
                </a:solidFill>
                <a:latin typeface="Courier New" pitchFamily="49" charset="0"/>
                <a:ea typeface="Times New Roman" pitchFamily="18" charset="0"/>
                <a:cs typeface="AGaramond" pitchFamily="18" charset="0"/>
              </a:rPr>
              <a:t>static</a:t>
            </a:r>
            <a:r>
              <a:rPr lang="en-US">
                <a:solidFill>
                  <a:schemeClr val="tx1"/>
                </a:solidFill>
                <a:latin typeface="Times New Roman" pitchFamily="18" charset="0"/>
                <a:ea typeface="Times New Roman" pitchFamily="18" charset="0"/>
                <a:cs typeface="AGaramond" pitchFamily="18" charset="0"/>
              </a:rPr>
              <a:t> method </a:t>
            </a:r>
            <a:r>
              <a:rPr lang="en-US" b="1">
                <a:solidFill>
                  <a:schemeClr val="tx1"/>
                </a:solidFill>
                <a:latin typeface="Courier New" pitchFamily="49" charset="0"/>
                <a:ea typeface="Times New Roman" pitchFamily="18" charset="0"/>
                <a:cs typeface="AGaramond" pitchFamily="18" charset="0"/>
              </a:rPr>
              <a:t>getCount</a:t>
            </a:r>
            <a:r>
              <a:rPr lang="en-US">
                <a:solidFill>
                  <a:schemeClr val="tx1"/>
                </a:solidFill>
                <a:latin typeface="Times New Roman" pitchFamily="18" charset="0"/>
                <a:ea typeface="Times New Roman" pitchFamily="18" charset="0"/>
                <a:cs typeface="AGaramond" pitchFamily="18" charset="0"/>
              </a:rPr>
              <a:t> to get </a:t>
            </a:r>
            <a:r>
              <a:rPr lang="en-US" b="1">
                <a:solidFill>
                  <a:schemeClr val="tx1"/>
                </a:solidFill>
                <a:latin typeface="Courier New" pitchFamily="49" charset="0"/>
                <a:ea typeface="Times New Roman" pitchFamily="18" charset="0"/>
                <a:cs typeface="AGaramond" pitchFamily="18" charset="0"/>
              </a:rPr>
              <a:t>static</a:t>
            </a:r>
            <a:r>
              <a:rPr lang="en-US">
                <a:solidFill>
                  <a:schemeClr val="tx1"/>
                </a:solidFill>
                <a:latin typeface="Times New Roman" pitchFamily="18" charset="0"/>
                <a:ea typeface="Times New Roman" pitchFamily="18" charset="0"/>
                <a:cs typeface="AGaramond" pitchFamily="18" charset="0"/>
              </a:rPr>
              <a:t> field </a:t>
            </a:r>
            <a:r>
              <a:rPr lang="en-US" b="1">
                <a:solidFill>
                  <a:schemeClr val="tx1"/>
                </a:solidFill>
                <a:latin typeface="Courier New" pitchFamily="49" charset="0"/>
                <a:ea typeface="Times New Roman" pitchFamily="18" charset="0"/>
                <a:cs typeface="AGaramond" pitchFamily="18" charset="0"/>
              </a:rPr>
              <a:t>count</a:t>
            </a:r>
          </a:p>
        </p:txBody>
      </p:sp>
      <p:sp>
        <p:nvSpPr>
          <p:cNvPr id="898056" name="Line 8"/>
          <p:cNvSpPr>
            <a:spLocks noChangeShapeType="1"/>
          </p:cNvSpPr>
          <p:nvPr/>
        </p:nvSpPr>
        <p:spPr bwMode="auto">
          <a:xfrm flipH="1">
            <a:off x="3048000" y="49530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4157413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8053"/>
                                        </p:tgtEl>
                                        <p:attrNameLst>
                                          <p:attrName>style.visibility</p:attrName>
                                        </p:attrNameLst>
                                      </p:cBhvr>
                                      <p:to>
                                        <p:strVal val="visible"/>
                                      </p:to>
                                    </p:set>
                                  </p:childTnLst>
                                  <p:subTnLst>
                                    <p:set>
                                      <p:cBhvr override="childStyle">
                                        <p:cTn dur="1" fill="hold" display="0" masterRel="nextClick" afterEffect="1"/>
                                        <p:tgtEl>
                                          <p:spTgt spid="898053"/>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898054"/>
                                        </p:tgtEl>
                                        <p:attrNameLst>
                                          <p:attrName>style.visibility</p:attrName>
                                        </p:attrNameLst>
                                      </p:cBhvr>
                                      <p:to>
                                        <p:strVal val="visible"/>
                                      </p:to>
                                    </p:set>
                                  </p:childTnLst>
                                  <p:subTnLst>
                                    <p:set>
                                      <p:cBhvr override="childStyle">
                                        <p:cTn dur="1" fill="hold" display="0" masterRel="nextClick" afterEffect="1"/>
                                        <p:tgtEl>
                                          <p:spTgt spid="898054"/>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98055"/>
                                        </p:tgtEl>
                                        <p:attrNameLst>
                                          <p:attrName>style.visibility</p:attrName>
                                        </p:attrNameLst>
                                      </p:cBhvr>
                                      <p:to>
                                        <p:strVal val="visible"/>
                                      </p:to>
                                    </p:set>
                                  </p:childTnLst>
                                  <p:subTnLst>
                                    <p:set>
                                      <p:cBhvr override="childStyle">
                                        <p:cTn dur="1" fill="hold" display="0" masterRel="nextClick" afterEffect="1"/>
                                        <p:tgtEl>
                                          <p:spTgt spid="898055"/>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898056"/>
                                        </p:tgtEl>
                                        <p:attrNameLst>
                                          <p:attrName>style.visibility</p:attrName>
                                        </p:attrNameLst>
                                      </p:cBhvr>
                                      <p:to>
                                        <p:strVal val="visible"/>
                                      </p:to>
                                    </p:set>
                                  </p:childTnLst>
                                  <p:subTnLst>
                                    <p:set>
                                      <p:cBhvr override="childStyle">
                                        <p:cTn dur="1" fill="hold" display="0" masterRel="nextClick" afterEffect="1"/>
                                        <p:tgtEl>
                                          <p:spTgt spid="89805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053" grpId="0" animBg="1"/>
      <p:bldP spid="898054" grpId="0" animBg="1"/>
      <p:bldP spid="898055" grpId="0" animBg="1"/>
      <p:bldP spid="898056"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EF418EAC-7943-48AF-A604-7E2D0CDE43BD}" type="slidenum">
              <a:rPr lang="en-US" sz="1200">
                <a:solidFill>
                  <a:schemeClr val="tx1"/>
                </a:solidFill>
              </a:rPr>
              <a:pPr eaLnBrk="1" hangingPunct="1"/>
              <a:t>185</a:t>
            </a:fld>
            <a:endParaRPr lang="en-US" sz="1200">
              <a:solidFill>
                <a:schemeClr val="tx1"/>
              </a:solidFill>
            </a:endParaRPr>
          </a:p>
        </p:txBody>
      </p:sp>
      <p:sp>
        <p:nvSpPr>
          <p:cNvPr id="74755"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74756" name="Rectangle 3"/>
          <p:cNvSpPr>
            <a:spLocks noGrp="1" noChangeArrowheads="1"/>
          </p:cNvSpPr>
          <p:nvPr>
            <p:ph type="body" sz="half" idx="1"/>
          </p:nvPr>
        </p:nvSpPr>
        <p:spPr>
          <a:xfrm>
            <a:off x="7165975" y="1068388"/>
            <a:ext cx="1981200" cy="762000"/>
          </a:xfrm>
          <a:noFill/>
        </p:spPr>
        <p:txBody>
          <a:bodyPr/>
          <a:lstStyle/>
          <a:p>
            <a:pPr marL="0" indent="0" eaLnBrk="1" hangingPunct="1"/>
            <a:r>
              <a:rPr lang="en-US" smtClean="0"/>
              <a:t>EmployeeTest.java</a:t>
            </a:r>
          </a:p>
          <a:p>
            <a:pPr marL="0" indent="0" eaLnBrk="1" hangingPunct="1"/>
            <a:endParaRPr lang="en-US" smtClean="0"/>
          </a:p>
          <a:p>
            <a:pPr marL="0" indent="0" eaLnBrk="1" hangingPunct="1"/>
            <a:r>
              <a:rPr lang="en-US" sz="1600" b="0" smtClean="0">
                <a:latin typeface="Times New Roman" pitchFamily="18" charset="0"/>
              </a:rPr>
              <a:t>(1 of  3)</a:t>
            </a:r>
          </a:p>
        </p:txBody>
      </p:sp>
      <p:graphicFrame>
        <p:nvGraphicFramePr>
          <p:cNvPr id="74757" name="Object 4"/>
          <p:cNvGraphicFramePr>
            <a:graphicFrameLocks noChangeAspect="1"/>
          </p:cNvGraphicFramePr>
          <p:nvPr>
            <p:ph sz="half" idx="2"/>
          </p:nvPr>
        </p:nvGraphicFramePr>
        <p:xfrm>
          <a:off x="0" y="4763"/>
          <a:ext cx="7056438" cy="3598862"/>
        </p:xfrm>
        <a:graphic>
          <a:graphicData uri="http://schemas.openxmlformats.org/presentationml/2006/ole">
            <mc:AlternateContent xmlns:mc="http://schemas.openxmlformats.org/markup-compatibility/2006">
              <mc:Choice xmlns:v="urn:schemas-microsoft-com:vml" Requires="v">
                <p:oleObj spid="_x0000_s121860" name="Document" r:id="rId3" imgW="7074123" imgH="3609131" progId="Word.Document.8">
                  <p:embed/>
                </p:oleObj>
              </mc:Choice>
              <mc:Fallback>
                <p:oleObj name="Document" r:id="rId3" imgW="7074123" imgH="3609131"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7056438" cy="3598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9077" name="Text Box 5"/>
          <p:cNvSpPr txBox="1">
            <a:spLocks noChangeArrowheads="1"/>
          </p:cNvSpPr>
          <p:nvPr/>
        </p:nvSpPr>
        <p:spPr bwMode="auto">
          <a:xfrm>
            <a:off x="3124200" y="2133600"/>
            <a:ext cx="54864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Call </a:t>
            </a:r>
            <a:r>
              <a:rPr lang="en-US" b="1">
                <a:solidFill>
                  <a:schemeClr val="tx1"/>
                </a:solidFill>
                <a:latin typeface="Courier New" pitchFamily="49" charset="0"/>
                <a:ea typeface="Times New Roman" pitchFamily="18" charset="0"/>
                <a:cs typeface="AGaramond" pitchFamily="18" charset="0"/>
              </a:rPr>
              <a:t>static</a:t>
            </a:r>
            <a:r>
              <a:rPr lang="en-US">
                <a:solidFill>
                  <a:schemeClr val="tx1"/>
                </a:solidFill>
                <a:latin typeface="Times New Roman" pitchFamily="18" charset="0"/>
                <a:ea typeface="Times New Roman" pitchFamily="18" charset="0"/>
                <a:cs typeface="AGaramond" pitchFamily="18" charset="0"/>
              </a:rPr>
              <a:t> method </a:t>
            </a:r>
            <a:r>
              <a:rPr lang="en-US" b="1">
                <a:solidFill>
                  <a:schemeClr val="tx1"/>
                </a:solidFill>
                <a:latin typeface="Courier New" pitchFamily="49" charset="0"/>
                <a:ea typeface="Times New Roman" pitchFamily="18" charset="0"/>
                <a:cs typeface="AGaramond" pitchFamily="18" charset="0"/>
              </a:rPr>
              <a:t>getCount</a:t>
            </a:r>
            <a:r>
              <a:rPr lang="en-US">
                <a:solidFill>
                  <a:schemeClr val="tx1"/>
                </a:solidFill>
                <a:latin typeface="Times New Roman" pitchFamily="18" charset="0"/>
                <a:ea typeface="Times New Roman" pitchFamily="18" charset="0"/>
                <a:cs typeface="AGaramond" pitchFamily="18" charset="0"/>
              </a:rPr>
              <a:t> using class name </a:t>
            </a:r>
            <a:r>
              <a:rPr lang="en-US" b="1">
                <a:solidFill>
                  <a:schemeClr val="tx1"/>
                </a:solidFill>
                <a:latin typeface="Courier New" pitchFamily="49" charset="0"/>
                <a:ea typeface="Times New Roman" pitchFamily="18" charset="0"/>
                <a:cs typeface="AGaramond" pitchFamily="18" charset="0"/>
              </a:rPr>
              <a:t>Employee</a:t>
            </a:r>
          </a:p>
        </p:txBody>
      </p:sp>
      <p:sp>
        <p:nvSpPr>
          <p:cNvPr id="899078" name="Line 6"/>
          <p:cNvSpPr>
            <a:spLocks noChangeShapeType="1"/>
          </p:cNvSpPr>
          <p:nvPr/>
        </p:nvSpPr>
        <p:spPr bwMode="auto">
          <a:xfrm flipH="1" flipV="1">
            <a:off x="2514600" y="2286000"/>
            <a:ext cx="6096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899079" name="Text Box 7"/>
          <p:cNvSpPr txBox="1">
            <a:spLocks noChangeArrowheads="1"/>
          </p:cNvSpPr>
          <p:nvPr/>
        </p:nvSpPr>
        <p:spPr bwMode="auto">
          <a:xfrm>
            <a:off x="2590800" y="3657600"/>
            <a:ext cx="28194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Create new </a:t>
            </a:r>
            <a:r>
              <a:rPr lang="en-US" b="1">
                <a:solidFill>
                  <a:schemeClr val="tx1"/>
                </a:solidFill>
                <a:latin typeface="Courier New" pitchFamily="49" charset="0"/>
                <a:ea typeface="Times New Roman" pitchFamily="18" charset="0"/>
                <a:cs typeface="AGaramond" pitchFamily="18" charset="0"/>
              </a:rPr>
              <a:t>Employee</a:t>
            </a:r>
            <a:r>
              <a:rPr lang="en-US">
                <a:solidFill>
                  <a:schemeClr val="tx1"/>
                </a:solidFill>
                <a:latin typeface="Times New Roman" pitchFamily="18" charset="0"/>
                <a:ea typeface="Times New Roman" pitchFamily="18" charset="0"/>
                <a:cs typeface="AGaramond" pitchFamily="18" charset="0"/>
              </a:rPr>
              <a:t> objects</a:t>
            </a:r>
          </a:p>
        </p:txBody>
      </p:sp>
      <p:sp>
        <p:nvSpPr>
          <p:cNvPr id="899080" name="Line 8"/>
          <p:cNvSpPr>
            <a:spLocks noChangeShapeType="1"/>
          </p:cNvSpPr>
          <p:nvPr/>
        </p:nvSpPr>
        <p:spPr bwMode="auto">
          <a:xfrm flipH="1" flipV="1">
            <a:off x="2209800" y="3276600"/>
            <a:ext cx="457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437520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9077"/>
                                        </p:tgtEl>
                                        <p:attrNameLst>
                                          <p:attrName>style.visibility</p:attrName>
                                        </p:attrNameLst>
                                      </p:cBhvr>
                                      <p:to>
                                        <p:strVal val="visible"/>
                                      </p:to>
                                    </p:set>
                                  </p:childTnLst>
                                  <p:subTnLst>
                                    <p:set>
                                      <p:cBhvr override="childStyle">
                                        <p:cTn dur="1" fill="hold" display="0" masterRel="nextClick" afterEffect="1"/>
                                        <p:tgtEl>
                                          <p:spTgt spid="899077"/>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899078"/>
                                        </p:tgtEl>
                                        <p:attrNameLst>
                                          <p:attrName>style.visibility</p:attrName>
                                        </p:attrNameLst>
                                      </p:cBhvr>
                                      <p:to>
                                        <p:strVal val="visible"/>
                                      </p:to>
                                    </p:set>
                                  </p:childTnLst>
                                  <p:subTnLst>
                                    <p:set>
                                      <p:cBhvr override="childStyle">
                                        <p:cTn dur="1" fill="hold" display="0" masterRel="nextClick" afterEffect="1"/>
                                        <p:tgtEl>
                                          <p:spTgt spid="899078"/>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99079"/>
                                        </p:tgtEl>
                                        <p:attrNameLst>
                                          <p:attrName>style.visibility</p:attrName>
                                        </p:attrNameLst>
                                      </p:cBhvr>
                                      <p:to>
                                        <p:strVal val="visible"/>
                                      </p:to>
                                    </p:set>
                                  </p:childTnLst>
                                  <p:subTnLst>
                                    <p:set>
                                      <p:cBhvr override="childStyle">
                                        <p:cTn dur="1" fill="hold" display="0" masterRel="nextClick" afterEffect="1"/>
                                        <p:tgtEl>
                                          <p:spTgt spid="899079"/>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899080"/>
                                        </p:tgtEl>
                                        <p:attrNameLst>
                                          <p:attrName>style.visibility</p:attrName>
                                        </p:attrNameLst>
                                      </p:cBhvr>
                                      <p:to>
                                        <p:strVal val="visible"/>
                                      </p:to>
                                    </p:set>
                                  </p:childTnLst>
                                  <p:subTnLst>
                                    <p:set>
                                      <p:cBhvr override="childStyle">
                                        <p:cTn dur="1" fill="hold" display="0" masterRel="nextClick" afterEffect="1"/>
                                        <p:tgtEl>
                                          <p:spTgt spid="89908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077" grpId="0" animBg="1"/>
      <p:bldP spid="899078" grpId="0" animBg="1"/>
      <p:bldP spid="899079" grpId="0" animBg="1"/>
      <p:bldP spid="899080"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9A818C41-E32A-4898-89A2-025AFEC986E9}" type="slidenum">
              <a:rPr lang="en-US" sz="1200">
                <a:solidFill>
                  <a:schemeClr val="tx1"/>
                </a:solidFill>
              </a:rPr>
              <a:pPr eaLnBrk="1" hangingPunct="1"/>
              <a:t>186</a:t>
            </a:fld>
            <a:endParaRPr lang="en-US" sz="1200">
              <a:solidFill>
                <a:schemeClr val="tx1"/>
              </a:solidFill>
            </a:endParaRPr>
          </a:p>
        </p:txBody>
      </p:sp>
      <p:sp>
        <p:nvSpPr>
          <p:cNvPr id="75779"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75780" name="Rectangle 3"/>
          <p:cNvSpPr>
            <a:spLocks noGrp="1" noChangeArrowheads="1"/>
          </p:cNvSpPr>
          <p:nvPr>
            <p:ph type="body" sz="half" idx="1"/>
          </p:nvPr>
        </p:nvSpPr>
        <p:spPr>
          <a:xfrm>
            <a:off x="7165975" y="1068388"/>
            <a:ext cx="1981200" cy="762000"/>
          </a:xfrm>
          <a:noFill/>
        </p:spPr>
        <p:txBody>
          <a:bodyPr/>
          <a:lstStyle/>
          <a:p>
            <a:pPr marL="0" indent="0" eaLnBrk="1" hangingPunct="1"/>
            <a:r>
              <a:rPr lang="en-US" smtClean="0"/>
              <a:t>EmployeeTest.java</a:t>
            </a:r>
          </a:p>
          <a:p>
            <a:pPr marL="0" indent="0" eaLnBrk="1" hangingPunct="1"/>
            <a:endParaRPr lang="en-US" smtClean="0"/>
          </a:p>
          <a:p>
            <a:pPr marL="0" indent="0" eaLnBrk="1" hangingPunct="1"/>
            <a:r>
              <a:rPr lang="en-US" sz="1600" b="0" smtClean="0">
                <a:latin typeface="Times New Roman" pitchFamily="18" charset="0"/>
              </a:rPr>
              <a:t>(2 of  3)</a:t>
            </a:r>
          </a:p>
        </p:txBody>
      </p:sp>
      <p:graphicFrame>
        <p:nvGraphicFramePr>
          <p:cNvPr id="75781" name="Object 4"/>
          <p:cNvGraphicFramePr>
            <a:graphicFrameLocks noChangeAspect="1"/>
          </p:cNvGraphicFramePr>
          <p:nvPr>
            <p:ph sz="half" idx="2"/>
          </p:nvPr>
        </p:nvGraphicFramePr>
        <p:xfrm>
          <a:off x="0" y="1588"/>
          <a:ext cx="6980238" cy="5113337"/>
        </p:xfrm>
        <a:graphic>
          <a:graphicData uri="http://schemas.openxmlformats.org/presentationml/2006/ole">
            <mc:AlternateContent xmlns:mc="http://schemas.openxmlformats.org/markup-compatibility/2006">
              <mc:Choice xmlns:v="urn:schemas-microsoft-com:vml" Requires="v">
                <p:oleObj spid="_x0000_s122884" name="Document" r:id="rId3" imgW="7098987" imgH="5201162" progId="Word.Document.8">
                  <p:embed/>
                </p:oleObj>
              </mc:Choice>
              <mc:Fallback>
                <p:oleObj name="Document" r:id="rId3" imgW="7098987" imgH="5201162"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6980238" cy="511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0101" name="Text Box 5"/>
          <p:cNvSpPr txBox="1">
            <a:spLocks noChangeArrowheads="1"/>
          </p:cNvSpPr>
          <p:nvPr/>
        </p:nvSpPr>
        <p:spPr bwMode="auto">
          <a:xfrm>
            <a:off x="5791200" y="1371600"/>
            <a:ext cx="3048000" cy="590550"/>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Call </a:t>
            </a:r>
            <a:r>
              <a:rPr lang="en-US" b="1">
                <a:solidFill>
                  <a:schemeClr val="tx1"/>
                </a:solidFill>
                <a:latin typeface="Courier New" pitchFamily="49" charset="0"/>
                <a:ea typeface="Times New Roman" pitchFamily="18" charset="0"/>
                <a:cs typeface="AGaramond" pitchFamily="18" charset="0"/>
              </a:rPr>
              <a:t>static</a:t>
            </a:r>
            <a:r>
              <a:rPr lang="en-US">
                <a:solidFill>
                  <a:schemeClr val="tx1"/>
                </a:solidFill>
                <a:latin typeface="Times New Roman" pitchFamily="18" charset="0"/>
                <a:ea typeface="Times New Roman" pitchFamily="18" charset="0"/>
                <a:cs typeface="AGaramond" pitchFamily="18" charset="0"/>
              </a:rPr>
              <a:t> method </a:t>
            </a:r>
            <a:r>
              <a:rPr lang="en-US" b="1">
                <a:solidFill>
                  <a:schemeClr val="tx1"/>
                </a:solidFill>
                <a:latin typeface="Courier New" pitchFamily="49" charset="0"/>
                <a:ea typeface="Times New Roman" pitchFamily="18" charset="0"/>
                <a:cs typeface="AGaramond" pitchFamily="18" charset="0"/>
              </a:rPr>
              <a:t>getCount</a:t>
            </a:r>
            <a:r>
              <a:rPr lang="en-US">
                <a:solidFill>
                  <a:schemeClr val="tx1"/>
                </a:solidFill>
                <a:latin typeface="Times New Roman" pitchFamily="18" charset="0"/>
                <a:ea typeface="Times New Roman" pitchFamily="18" charset="0"/>
                <a:cs typeface="AGaramond" pitchFamily="18" charset="0"/>
              </a:rPr>
              <a:t> inside objects</a:t>
            </a:r>
          </a:p>
        </p:txBody>
      </p:sp>
      <p:sp>
        <p:nvSpPr>
          <p:cNvPr id="900102" name="Line 6"/>
          <p:cNvSpPr>
            <a:spLocks noChangeShapeType="1"/>
          </p:cNvSpPr>
          <p:nvPr/>
        </p:nvSpPr>
        <p:spPr bwMode="auto">
          <a:xfrm flipH="1" flipV="1">
            <a:off x="5334000" y="1066800"/>
            <a:ext cx="152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900103" name="Text Box 7"/>
          <p:cNvSpPr txBox="1">
            <a:spLocks noChangeArrowheads="1"/>
          </p:cNvSpPr>
          <p:nvPr/>
        </p:nvSpPr>
        <p:spPr bwMode="auto">
          <a:xfrm>
            <a:off x="2971800" y="1447800"/>
            <a:ext cx="2743200" cy="590550"/>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Call </a:t>
            </a:r>
            <a:r>
              <a:rPr lang="en-US" b="1">
                <a:solidFill>
                  <a:schemeClr val="tx1"/>
                </a:solidFill>
                <a:latin typeface="Courier New" pitchFamily="49" charset="0"/>
                <a:ea typeface="Times New Roman" pitchFamily="18" charset="0"/>
                <a:cs typeface="AGaramond" pitchFamily="18" charset="0"/>
              </a:rPr>
              <a:t>static</a:t>
            </a:r>
            <a:r>
              <a:rPr lang="en-US">
                <a:solidFill>
                  <a:schemeClr val="tx1"/>
                </a:solidFill>
                <a:latin typeface="Times New Roman" pitchFamily="18" charset="0"/>
                <a:ea typeface="Times New Roman" pitchFamily="18" charset="0"/>
                <a:cs typeface="AGaramond" pitchFamily="18" charset="0"/>
              </a:rPr>
              <a:t> method </a:t>
            </a:r>
            <a:r>
              <a:rPr lang="en-US" b="1">
                <a:solidFill>
                  <a:schemeClr val="tx1"/>
                </a:solidFill>
                <a:latin typeface="Courier New" pitchFamily="49" charset="0"/>
                <a:ea typeface="Times New Roman" pitchFamily="18" charset="0"/>
                <a:cs typeface="AGaramond" pitchFamily="18" charset="0"/>
              </a:rPr>
              <a:t>getCount</a:t>
            </a:r>
            <a:r>
              <a:rPr lang="en-US">
                <a:solidFill>
                  <a:schemeClr val="tx1"/>
                </a:solidFill>
                <a:latin typeface="Times New Roman" pitchFamily="18" charset="0"/>
                <a:ea typeface="Times New Roman" pitchFamily="18" charset="0"/>
                <a:cs typeface="AGaramond" pitchFamily="18" charset="0"/>
              </a:rPr>
              <a:t> outside objects</a:t>
            </a:r>
          </a:p>
        </p:txBody>
      </p:sp>
      <p:sp>
        <p:nvSpPr>
          <p:cNvPr id="900104" name="Line 8"/>
          <p:cNvSpPr>
            <a:spLocks noChangeShapeType="1"/>
          </p:cNvSpPr>
          <p:nvPr/>
        </p:nvSpPr>
        <p:spPr bwMode="auto">
          <a:xfrm flipH="1" flipV="1">
            <a:off x="2209800" y="1524000"/>
            <a:ext cx="762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900105" name="Text Box 9"/>
          <p:cNvSpPr txBox="1">
            <a:spLocks noChangeArrowheads="1"/>
          </p:cNvSpPr>
          <p:nvPr/>
        </p:nvSpPr>
        <p:spPr bwMode="auto">
          <a:xfrm>
            <a:off x="3657600" y="3810000"/>
            <a:ext cx="3505200" cy="590550"/>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Remove references to objects, JVM will mark them for garbage collection</a:t>
            </a:r>
          </a:p>
        </p:txBody>
      </p:sp>
      <p:sp>
        <p:nvSpPr>
          <p:cNvPr id="900106" name="Line 10"/>
          <p:cNvSpPr>
            <a:spLocks noChangeShapeType="1"/>
          </p:cNvSpPr>
          <p:nvPr/>
        </p:nvSpPr>
        <p:spPr bwMode="auto">
          <a:xfrm flipH="1">
            <a:off x="1676400" y="4038600"/>
            <a:ext cx="1981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900107" name="Text Box 11"/>
          <p:cNvSpPr txBox="1">
            <a:spLocks noChangeArrowheads="1"/>
          </p:cNvSpPr>
          <p:nvPr/>
        </p:nvSpPr>
        <p:spPr bwMode="auto">
          <a:xfrm>
            <a:off x="1524000" y="5257800"/>
            <a:ext cx="4648200" cy="590550"/>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Call </a:t>
            </a:r>
            <a:r>
              <a:rPr lang="en-US" b="1">
                <a:solidFill>
                  <a:schemeClr val="tx1"/>
                </a:solidFill>
                <a:latin typeface="Courier New" pitchFamily="49" charset="0"/>
                <a:ea typeface="Times New Roman" pitchFamily="18" charset="0"/>
                <a:cs typeface="AGaramond" pitchFamily="18" charset="0"/>
              </a:rPr>
              <a:t>static</a:t>
            </a:r>
            <a:r>
              <a:rPr lang="en-US">
                <a:solidFill>
                  <a:schemeClr val="tx1"/>
                </a:solidFill>
                <a:latin typeface="Times New Roman" pitchFamily="18" charset="0"/>
                <a:ea typeface="Times New Roman" pitchFamily="18" charset="0"/>
                <a:cs typeface="AGaramond" pitchFamily="18" charset="0"/>
              </a:rPr>
              <a:t> method </a:t>
            </a:r>
            <a:r>
              <a:rPr lang="en-US" b="1">
                <a:solidFill>
                  <a:schemeClr val="tx1"/>
                </a:solidFill>
                <a:latin typeface="Courier New" pitchFamily="49" charset="0"/>
                <a:ea typeface="Times New Roman" pitchFamily="18" charset="0"/>
                <a:cs typeface="AGaramond" pitchFamily="18" charset="0"/>
              </a:rPr>
              <a:t>gc</a:t>
            </a:r>
            <a:r>
              <a:rPr lang="en-US">
                <a:solidFill>
                  <a:schemeClr val="tx1"/>
                </a:solidFill>
                <a:latin typeface="Times New Roman" pitchFamily="18" charset="0"/>
                <a:ea typeface="Times New Roman" pitchFamily="18" charset="0"/>
                <a:cs typeface="AGaramond" pitchFamily="18" charset="0"/>
              </a:rPr>
              <a:t> of class </a:t>
            </a:r>
            <a:r>
              <a:rPr lang="en-US" b="1">
                <a:solidFill>
                  <a:schemeClr val="tx1"/>
                </a:solidFill>
                <a:latin typeface="Courier New" pitchFamily="49" charset="0"/>
                <a:ea typeface="Times New Roman" pitchFamily="18" charset="0"/>
                <a:cs typeface="AGaramond" pitchFamily="18" charset="0"/>
              </a:rPr>
              <a:t>System</a:t>
            </a:r>
            <a:r>
              <a:rPr lang="en-US">
                <a:solidFill>
                  <a:schemeClr val="tx1"/>
                </a:solidFill>
                <a:latin typeface="Times New Roman" pitchFamily="18" charset="0"/>
                <a:ea typeface="Times New Roman" pitchFamily="18" charset="0"/>
                <a:cs typeface="AGaramond" pitchFamily="18" charset="0"/>
              </a:rPr>
              <a:t> to indicate that garbage collection should be attempted</a:t>
            </a:r>
          </a:p>
        </p:txBody>
      </p:sp>
      <p:sp>
        <p:nvSpPr>
          <p:cNvPr id="900108" name="Line 12"/>
          <p:cNvSpPr>
            <a:spLocks noChangeShapeType="1"/>
          </p:cNvSpPr>
          <p:nvPr/>
        </p:nvSpPr>
        <p:spPr bwMode="auto">
          <a:xfrm flipV="1">
            <a:off x="1524000" y="48006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3354797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0101"/>
                                        </p:tgtEl>
                                        <p:attrNameLst>
                                          <p:attrName>style.visibility</p:attrName>
                                        </p:attrNameLst>
                                      </p:cBhvr>
                                      <p:to>
                                        <p:strVal val="visible"/>
                                      </p:to>
                                    </p:set>
                                  </p:childTnLst>
                                  <p:subTnLst>
                                    <p:set>
                                      <p:cBhvr override="childStyle">
                                        <p:cTn dur="1" fill="hold" display="0" masterRel="nextClick" afterEffect="1"/>
                                        <p:tgtEl>
                                          <p:spTgt spid="900101"/>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900102"/>
                                        </p:tgtEl>
                                        <p:attrNameLst>
                                          <p:attrName>style.visibility</p:attrName>
                                        </p:attrNameLst>
                                      </p:cBhvr>
                                      <p:to>
                                        <p:strVal val="visible"/>
                                      </p:to>
                                    </p:set>
                                  </p:childTnLst>
                                  <p:subTnLst>
                                    <p:set>
                                      <p:cBhvr override="childStyle">
                                        <p:cTn dur="1" fill="hold" display="0" masterRel="nextClick" afterEffect="1"/>
                                        <p:tgtEl>
                                          <p:spTgt spid="90010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00103"/>
                                        </p:tgtEl>
                                        <p:attrNameLst>
                                          <p:attrName>style.visibility</p:attrName>
                                        </p:attrNameLst>
                                      </p:cBhvr>
                                      <p:to>
                                        <p:strVal val="visible"/>
                                      </p:to>
                                    </p:set>
                                  </p:childTnLst>
                                  <p:subTnLst>
                                    <p:set>
                                      <p:cBhvr override="childStyle">
                                        <p:cTn dur="1" fill="hold" display="0" masterRel="nextClick" afterEffect="1"/>
                                        <p:tgtEl>
                                          <p:spTgt spid="900103"/>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900104"/>
                                        </p:tgtEl>
                                        <p:attrNameLst>
                                          <p:attrName>style.visibility</p:attrName>
                                        </p:attrNameLst>
                                      </p:cBhvr>
                                      <p:to>
                                        <p:strVal val="visible"/>
                                      </p:to>
                                    </p:set>
                                  </p:childTnLst>
                                  <p:subTnLst>
                                    <p:set>
                                      <p:cBhvr override="childStyle">
                                        <p:cTn dur="1" fill="hold" display="0" masterRel="nextClick" afterEffect="1"/>
                                        <p:tgtEl>
                                          <p:spTgt spid="900104"/>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0105"/>
                                        </p:tgtEl>
                                        <p:attrNameLst>
                                          <p:attrName>style.visibility</p:attrName>
                                        </p:attrNameLst>
                                      </p:cBhvr>
                                      <p:to>
                                        <p:strVal val="visible"/>
                                      </p:to>
                                    </p:set>
                                  </p:childTnLst>
                                  <p:subTnLst>
                                    <p:set>
                                      <p:cBhvr override="childStyle">
                                        <p:cTn dur="1" fill="hold" display="0" masterRel="nextClick" afterEffect="1"/>
                                        <p:tgtEl>
                                          <p:spTgt spid="900105"/>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900106"/>
                                        </p:tgtEl>
                                        <p:attrNameLst>
                                          <p:attrName>style.visibility</p:attrName>
                                        </p:attrNameLst>
                                      </p:cBhvr>
                                      <p:to>
                                        <p:strVal val="visible"/>
                                      </p:to>
                                    </p:set>
                                  </p:childTnLst>
                                  <p:subTnLst>
                                    <p:set>
                                      <p:cBhvr override="childStyle">
                                        <p:cTn dur="1" fill="hold" display="0" masterRel="nextClick" afterEffect="1"/>
                                        <p:tgtEl>
                                          <p:spTgt spid="900106"/>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00107"/>
                                        </p:tgtEl>
                                        <p:attrNameLst>
                                          <p:attrName>style.visibility</p:attrName>
                                        </p:attrNameLst>
                                      </p:cBhvr>
                                      <p:to>
                                        <p:strVal val="visible"/>
                                      </p:to>
                                    </p:set>
                                  </p:childTnLst>
                                  <p:subTnLst>
                                    <p:set>
                                      <p:cBhvr override="childStyle">
                                        <p:cTn dur="1" fill="hold" display="0" masterRel="nextClick" afterEffect="1"/>
                                        <p:tgtEl>
                                          <p:spTgt spid="900107"/>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900108"/>
                                        </p:tgtEl>
                                        <p:attrNameLst>
                                          <p:attrName>style.visibility</p:attrName>
                                        </p:attrNameLst>
                                      </p:cBhvr>
                                      <p:to>
                                        <p:strVal val="visible"/>
                                      </p:to>
                                    </p:set>
                                  </p:childTnLst>
                                  <p:subTnLst>
                                    <p:set>
                                      <p:cBhvr override="childStyle">
                                        <p:cTn dur="1" fill="hold" display="0" masterRel="nextClick" afterEffect="1"/>
                                        <p:tgtEl>
                                          <p:spTgt spid="90010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101" grpId="0" animBg="1"/>
      <p:bldP spid="900102" grpId="0" animBg="1"/>
      <p:bldP spid="900103" grpId="0" animBg="1"/>
      <p:bldP spid="900104" grpId="0" animBg="1"/>
      <p:bldP spid="900105" grpId="0" animBg="1"/>
      <p:bldP spid="900106" grpId="0" animBg="1"/>
      <p:bldP spid="900107" grpId="0" animBg="1"/>
      <p:bldP spid="900108"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87A08104-CADB-43E9-9AF4-98EEE33E93C0}" type="slidenum">
              <a:rPr lang="en-US" sz="1200">
                <a:solidFill>
                  <a:schemeClr val="tx1"/>
                </a:solidFill>
              </a:rPr>
              <a:pPr eaLnBrk="1" hangingPunct="1"/>
              <a:t>187</a:t>
            </a:fld>
            <a:endParaRPr lang="en-US" sz="1200">
              <a:solidFill>
                <a:schemeClr val="tx1"/>
              </a:solidFill>
            </a:endParaRPr>
          </a:p>
        </p:txBody>
      </p:sp>
      <p:sp>
        <p:nvSpPr>
          <p:cNvPr id="76803"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76804" name="Rectangle 3"/>
          <p:cNvSpPr>
            <a:spLocks noGrp="1" noChangeArrowheads="1"/>
          </p:cNvSpPr>
          <p:nvPr>
            <p:ph type="body" sz="half" idx="1"/>
          </p:nvPr>
        </p:nvSpPr>
        <p:spPr>
          <a:xfrm>
            <a:off x="7165975" y="1068388"/>
            <a:ext cx="1981200" cy="762000"/>
          </a:xfrm>
          <a:noFill/>
        </p:spPr>
        <p:txBody>
          <a:bodyPr/>
          <a:lstStyle/>
          <a:p>
            <a:pPr marL="0" indent="0" eaLnBrk="1" hangingPunct="1"/>
            <a:r>
              <a:rPr lang="en-US" smtClean="0"/>
              <a:t>EmployeeTest.java</a:t>
            </a:r>
          </a:p>
          <a:p>
            <a:pPr marL="0" indent="0" eaLnBrk="1" hangingPunct="1"/>
            <a:endParaRPr lang="en-US" smtClean="0"/>
          </a:p>
          <a:p>
            <a:pPr marL="0" indent="0" eaLnBrk="1" hangingPunct="1"/>
            <a:r>
              <a:rPr lang="en-US" sz="1600" b="0" smtClean="0">
                <a:latin typeface="Times New Roman" pitchFamily="18" charset="0"/>
              </a:rPr>
              <a:t>(3 of  3)</a:t>
            </a:r>
          </a:p>
        </p:txBody>
      </p:sp>
      <p:graphicFrame>
        <p:nvGraphicFramePr>
          <p:cNvPr id="76805" name="Object 4"/>
          <p:cNvGraphicFramePr>
            <a:graphicFrameLocks noChangeAspect="1"/>
          </p:cNvGraphicFramePr>
          <p:nvPr>
            <p:ph sz="half" idx="2"/>
          </p:nvPr>
        </p:nvGraphicFramePr>
        <p:xfrm>
          <a:off x="0" y="3175"/>
          <a:ext cx="7129463" cy="4883150"/>
        </p:xfrm>
        <a:graphic>
          <a:graphicData uri="http://schemas.openxmlformats.org/presentationml/2006/ole">
            <mc:AlternateContent xmlns:mc="http://schemas.openxmlformats.org/markup-compatibility/2006">
              <mc:Choice xmlns:v="urn:schemas-microsoft-com:vml" Requires="v">
                <p:oleObj spid="_x0000_s123908" name="Document" r:id="rId3" imgW="7153040" imgH="4898364" progId="Word.Document.8">
                  <p:embed/>
                </p:oleObj>
              </mc:Choice>
              <mc:Fallback>
                <p:oleObj name="Document" r:id="rId3" imgW="7153040" imgH="489836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
                        <a:ext cx="7129463" cy="488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1125" name="Text Box 5"/>
          <p:cNvSpPr txBox="1">
            <a:spLocks noChangeArrowheads="1"/>
          </p:cNvSpPr>
          <p:nvPr/>
        </p:nvSpPr>
        <p:spPr bwMode="auto">
          <a:xfrm>
            <a:off x="3505200" y="1295400"/>
            <a:ext cx="30480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Call </a:t>
            </a:r>
            <a:r>
              <a:rPr lang="en-US" b="1">
                <a:solidFill>
                  <a:schemeClr val="tx1"/>
                </a:solidFill>
                <a:latin typeface="Courier New" pitchFamily="49" charset="0"/>
                <a:ea typeface="Times New Roman" pitchFamily="18" charset="0"/>
                <a:cs typeface="AGaramond" pitchFamily="18" charset="0"/>
              </a:rPr>
              <a:t>static</a:t>
            </a:r>
            <a:r>
              <a:rPr lang="en-US">
                <a:solidFill>
                  <a:schemeClr val="tx1"/>
                </a:solidFill>
                <a:latin typeface="Times New Roman" pitchFamily="18" charset="0"/>
                <a:ea typeface="Times New Roman" pitchFamily="18" charset="0"/>
                <a:cs typeface="AGaramond" pitchFamily="18" charset="0"/>
              </a:rPr>
              <a:t> method </a:t>
            </a:r>
            <a:r>
              <a:rPr lang="en-US" b="1">
                <a:solidFill>
                  <a:schemeClr val="tx1"/>
                </a:solidFill>
                <a:latin typeface="Courier New" pitchFamily="49" charset="0"/>
                <a:ea typeface="Times New Roman" pitchFamily="18" charset="0"/>
                <a:cs typeface="AGaramond" pitchFamily="18" charset="0"/>
              </a:rPr>
              <a:t>getCount</a:t>
            </a:r>
          </a:p>
        </p:txBody>
      </p:sp>
      <p:sp>
        <p:nvSpPr>
          <p:cNvPr id="901126" name="Line 6"/>
          <p:cNvSpPr>
            <a:spLocks noChangeShapeType="1"/>
          </p:cNvSpPr>
          <p:nvPr/>
        </p:nvSpPr>
        <p:spPr bwMode="auto">
          <a:xfrm flipH="1" flipV="1">
            <a:off x="2590800" y="1295400"/>
            <a:ext cx="914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395438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25"/>
                                        </p:tgtEl>
                                        <p:attrNameLst>
                                          <p:attrName>style.visibility</p:attrName>
                                        </p:attrNameLst>
                                      </p:cBhvr>
                                      <p:to>
                                        <p:strVal val="visible"/>
                                      </p:to>
                                    </p:set>
                                  </p:childTnLst>
                                  <p:subTnLst>
                                    <p:set>
                                      <p:cBhvr override="childStyle">
                                        <p:cTn dur="1" fill="hold" display="0" masterRel="nextClick" afterEffect="1"/>
                                        <p:tgtEl>
                                          <p:spTgt spid="90112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901126"/>
                                        </p:tgtEl>
                                        <p:attrNameLst>
                                          <p:attrName>style.visibility</p:attrName>
                                        </p:attrNameLst>
                                      </p:cBhvr>
                                      <p:to>
                                        <p:strVal val="visible"/>
                                      </p:to>
                                    </p:set>
                                  </p:childTnLst>
                                  <p:subTnLst>
                                    <p:set>
                                      <p:cBhvr override="childStyle">
                                        <p:cTn dur="1" fill="hold" display="0" masterRel="nextClick" afterEffect="1"/>
                                        <p:tgtEl>
                                          <p:spTgt spid="90112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25" grpId="0" animBg="1"/>
      <p:bldP spid="901126"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AFF18F12-2582-4896-B2DE-45FC8C5F45B4}" type="slidenum">
              <a:rPr lang="en-US" sz="1200">
                <a:solidFill>
                  <a:schemeClr val="tx1"/>
                </a:solidFill>
              </a:rPr>
              <a:pPr eaLnBrk="1" hangingPunct="1"/>
              <a:t>188</a:t>
            </a:fld>
            <a:endParaRPr lang="en-US" sz="1200">
              <a:solidFill>
                <a:schemeClr val="tx1"/>
              </a:solidFill>
            </a:endParaRPr>
          </a:p>
        </p:txBody>
      </p:sp>
      <p:sp>
        <p:nvSpPr>
          <p:cNvPr id="77827" name="Rectangle 2"/>
          <p:cNvSpPr>
            <a:spLocks noGrp="1" noChangeArrowheads="1"/>
          </p:cNvSpPr>
          <p:nvPr>
            <p:ph type="title"/>
          </p:nvPr>
        </p:nvSpPr>
        <p:spPr>
          <a:xfrm>
            <a:off x="912813" y="684213"/>
            <a:ext cx="7162800" cy="914400"/>
          </a:xfrm>
          <a:noFill/>
        </p:spPr>
        <p:txBody>
          <a:bodyPr/>
          <a:lstStyle/>
          <a:p>
            <a:pPr eaLnBrk="1" hangingPunct="1"/>
            <a:r>
              <a:rPr lang="en-US" smtClean="0">
                <a:cs typeface="Times New Roman" pitchFamily="18" charset="0"/>
              </a:rPr>
              <a:t>Good Programming Practice 8.1</a:t>
            </a:r>
            <a:r>
              <a:rPr lang="en-US" smtClean="0"/>
              <a:t> </a:t>
            </a:r>
          </a:p>
        </p:txBody>
      </p:sp>
      <p:sp>
        <p:nvSpPr>
          <p:cNvPr id="77828" name="Rectangle 3"/>
          <p:cNvSpPr>
            <a:spLocks noGrp="1" noChangeArrowheads="1"/>
          </p:cNvSpPr>
          <p:nvPr>
            <p:ph type="body" idx="1"/>
          </p:nvPr>
        </p:nvSpPr>
        <p:spPr>
          <a:xfrm>
            <a:off x="1141413" y="1876425"/>
            <a:ext cx="7834312" cy="1628775"/>
          </a:xfrm>
          <a:noFill/>
        </p:spPr>
        <p:txBody>
          <a:bodyPr/>
          <a:lstStyle/>
          <a:p>
            <a:pPr marL="0" indent="0" eaLnBrk="1" hangingPunct="1"/>
            <a:r>
              <a:rPr lang="en-US" smtClean="0">
                <a:cs typeface="Times New Roman" pitchFamily="18" charset="0"/>
              </a:rPr>
              <a:t>Invoke every </a:t>
            </a:r>
            <a:r>
              <a:rPr lang="en-US" sz="2400" smtClean="0">
                <a:latin typeface="Lucida Console" pitchFamily="49" charset="0"/>
                <a:ea typeface="LucidaSansTypewriter" pitchFamily="49" charset="0"/>
                <a:cs typeface="Lucida Console" pitchFamily="49" charset="0"/>
              </a:rPr>
              <a:t>static</a:t>
            </a:r>
            <a:r>
              <a:rPr lang="en-US" smtClean="0">
                <a:cs typeface="Times New Roman" pitchFamily="18" charset="0"/>
              </a:rPr>
              <a:t> method by using the class name and a dot (</a:t>
            </a:r>
            <a:r>
              <a:rPr lang="en-US" sz="1600" smtClean="0">
                <a:latin typeface="LucidaSansTypewriter" pitchFamily="49" charset="0"/>
              </a:rPr>
              <a:t>.</a:t>
            </a:r>
            <a:r>
              <a:rPr lang="en-US" smtClean="0">
                <a:cs typeface="Times New Roman" pitchFamily="18" charset="0"/>
              </a:rPr>
              <a:t>) to emphasize that the method being called is a </a:t>
            </a:r>
            <a:r>
              <a:rPr lang="en-US" sz="2400" smtClean="0">
                <a:latin typeface="Lucida Console" pitchFamily="49" charset="0"/>
              </a:rPr>
              <a:t>static</a:t>
            </a:r>
            <a:r>
              <a:rPr lang="en-US" smtClean="0">
                <a:cs typeface="Times New Roman" pitchFamily="18" charset="0"/>
              </a:rPr>
              <a:t> method.</a:t>
            </a:r>
            <a:r>
              <a:rPr lang="en-US" smtClean="0"/>
              <a:t> </a:t>
            </a:r>
          </a:p>
        </p:txBody>
      </p:sp>
    </p:spTree>
    <p:extLst>
      <p:ext uri="{BB962C8B-B14F-4D97-AF65-F5344CB8AC3E}">
        <p14:creationId xmlns:p14="http://schemas.microsoft.com/office/powerpoint/2010/main" val="447044053"/>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329474A8-2F14-411A-BB1E-EF7D8C119700}" type="slidenum">
              <a:rPr lang="en-US" sz="1200">
                <a:solidFill>
                  <a:schemeClr val="tx1"/>
                </a:solidFill>
              </a:rPr>
              <a:pPr eaLnBrk="1" hangingPunct="1"/>
              <a:t>189</a:t>
            </a:fld>
            <a:endParaRPr lang="en-US" sz="1200">
              <a:solidFill>
                <a:schemeClr val="tx1"/>
              </a:solidFill>
            </a:endParaRPr>
          </a:p>
        </p:txBody>
      </p:sp>
      <p:sp>
        <p:nvSpPr>
          <p:cNvPr id="78851" name="Rectangle 2"/>
          <p:cNvSpPr>
            <a:spLocks noGrp="1" noChangeArrowheads="1"/>
          </p:cNvSpPr>
          <p:nvPr>
            <p:ph type="title"/>
          </p:nvPr>
        </p:nvSpPr>
        <p:spPr/>
        <p:txBody>
          <a:bodyPr/>
          <a:lstStyle/>
          <a:p>
            <a:pPr eaLnBrk="1" hangingPunct="1"/>
            <a:r>
              <a:rPr lang="en-US" b="0" smtClean="0"/>
              <a:t>8.11  </a:t>
            </a:r>
            <a:r>
              <a:rPr lang="en-US" smtClean="0">
                <a:latin typeface="Courier New" pitchFamily="49" charset="0"/>
              </a:rPr>
              <a:t>static</a:t>
            </a:r>
            <a:r>
              <a:rPr lang="en-US" smtClean="0"/>
              <a:t> Class Members (Cont.)</a:t>
            </a:r>
          </a:p>
        </p:txBody>
      </p:sp>
      <p:sp>
        <p:nvSpPr>
          <p:cNvPr id="78852" name="Rectangle 3"/>
          <p:cNvSpPr>
            <a:spLocks noGrp="1" noChangeArrowheads="1"/>
          </p:cNvSpPr>
          <p:nvPr>
            <p:ph type="body" idx="1"/>
          </p:nvPr>
        </p:nvSpPr>
        <p:spPr>
          <a:xfrm>
            <a:off x="685800" y="1341438"/>
            <a:ext cx="8001000" cy="5211762"/>
          </a:xfrm>
        </p:spPr>
        <p:txBody>
          <a:bodyPr/>
          <a:lstStyle/>
          <a:p>
            <a:pPr eaLnBrk="1" hangingPunct="1"/>
            <a:r>
              <a:rPr lang="en-US" smtClean="0">
                <a:latin typeface="Courier New" pitchFamily="49" charset="0"/>
              </a:rPr>
              <a:t>String</a:t>
            </a:r>
            <a:r>
              <a:rPr lang="en-US" smtClean="0"/>
              <a:t> objects are immutable</a:t>
            </a:r>
          </a:p>
          <a:p>
            <a:pPr lvl="1" eaLnBrk="1" hangingPunct="1"/>
            <a:r>
              <a:rPr lang="en-US" smtClean="0">
                <a:latin typeface="Courier New" pitchFamily="49" charset="0"/>
              </a:rPr>
              <a:t>String</a:t>
            </a:r>
            <a:r>
              <a:rPr lang="en-US" smtClean="0"/>
              <a:t> concatenation operations actually result in the creation of a new </a:t>
            </a:r>
            <a:r>
              <a:rPr lang="en-US" smtClean="0">
                <a:latin typeface="Courier New" pitchFamily="49" charset="0"/>
              </a:rPr>
              <a:t>String</a:t>
            </a:r>
            <a:r>
              <a:rPr lang="en-US" smtClean="0"/>
              <a:t> object</a:t>
            </a:r>
          </a:p>
          <a:p>
            <a:pPr eaLnBrk="1" hangingPunct="1"/>
            <a:r>
              <a:rPr lang="en-US" smtClean="0">
                <a:latin typeface="Courier New" pitchFamily="49" charset="0"/>
              </a:rPr>
              <a:t>static</a:t>
            </a:r>
            <a:r>
              <a:rPr lang="en-US" smtClean="0"/>
              <a:t> method </a:t>
            </a:r>
            <a:r>
              <a:rPr lang="en-US" smtClean="0">
                <a:latin typeface="Courier New" pitchFamily="49" charset="0"/>
              </a:rPr>
              <a:t>gc</a:t>
            </a:r>
            <a:r>
              <a:rPr lang="en-US" smtClean="0"/>
              <a:t> of class </a:t>
            </a:r>
            <a:r>
              <a:rPr lang="en-US" smtClean="0">
                <a:latin typeface="Courier New" pitchFamily="49" charset="0"/>
              </a:rPr>
              <a:t>System</a:t>
            </a:r>
          </a:p>
          <a:p>
            <a:pPr lvl="1" eaLnBrk="1" hangingPunct="1"/>
            <a:r>
              <a:rPr lang="en-US" smtClean="0"/>
              <a:t>Indicates that the garbage collector should make a best-effort attempt to reclaim objects eligible for garbage collection</a:t>
            </a:r>
          </a:p>
          <a:p>
            <a:pPr lvl="1" eaLnBrk="1" hangingPunct="1"/>
            <a:r>
              <a:rPr lang="en-US" smtClean="0"/>
              <a:t>It is possible that no objects or only a subset of eligible objects will be collected</a:t>
            </a:r>
          </a:p>
          <a:p>
            <a:pPr eaLnBrk="1" hangingPunct="1"/>
            <a:r>
              <a:rPr lang="en-US" smtClean="0">
                <a:latin typeface="Courier New" pitchFamily="49" charset="0"/>
              </a:rPr>
              <a:t>static</a:t>
            </a:r>
            <a:r>
              <a:rPr lang="en-US" smtClean="0"/>
              <a:t> methods cannot access non-</a:t>
            </a:r>
            <a:r>
              <a:rPr lang="en-US" smtClean="0">
                <a:latin typeface="Courier New" pitchFamily="49" charset="0"/>
              </a:rPr>
              <a:t>static</a:t>
            </a:r>
            <a:r>
              <a:rPr lang="en-US" smtClean="0"/>
              <a:t> class members</a:t>
            </a:r>
          </a:p>
          <a:p>
            <a:pPr lvl="1" eaLnBrk="1" hangingPunct="1"/>
            <a:r>
              <a:rPr lang="en-US" smtClean="0"/>
              <a:t>Also cannot use the </a:t>
            </a:r>
            <a:r>
              <a:rPr lang="en-US" smtClean="0">
                <a:latin typeface="Courier New" pitchFamily="49" charset="0"/>
              </a:rPr>
              <a:t>this</a:t>
            </a:r>
            <a:r>
              <a:rPr lang="en-US" smtClean="0"/>
              <a:t> reference</a:t>
            </a:r>
          </a:p>
        </p:txBody>
      </p:sp>
    </p:spTree>
    <p:extLst>
      <p:ext uri="{BB962C8B-B14F-4D97-AF65-F5344CB8AC3E}">
        <p14:creationId xmlns:p14="http://schemas.microsoft.com/office/powerpoint/2010/main" val="3187984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CD435307-891E-4DEB-A17B-A840484DB773}" type="slidenum">
              <a:rPr lang="en-US" sz="1200">
                <a:solidFill>
                  <a:schemeClr val="tx1"/>
                </a:solidFill>
              </a:rPr>
              <a:pPr eaLnBrk="1" hangingPunct="1"/>
              <a:t>19</a:t>
            </a:fld>
            <a:endParaRPr lang="en-US" sz="1200">
              <a:solidFill>
                <a:schemeClr val="tx1"/>
              </a:solidFill>
            </a:endParaRPr>
          </a:p>
        </p:txBody>
      </p:sp>
      <p:sp>
        <p:nvSpPr>
          <p:cNvPr id="12291" name="Rectangle 2"/>
          <p:cNvSpPr>
            <a:spLocks noGrp="1" noChangeArrowheads="1"/>
          </p:cNvSpPr>
          <p:nvPr>
            <p:ph type="title"/>
          </p:nvPr>
        </p:nvSpPr>
        <p:spPr/>
        <p:txBody>
          <a:bodyPr/>
          <a:lstStyle/>
          <a:p>
            <a:pPr eaLnBrk="1" hangingPunct="1"/>
            <a:r>
              <a:rPr lang="en-US" smtClean="0"/>
              <a:t>3.1 Introduction</a:t>
            </a:r>
          </a:p>
        </p:txBody>
      </p:sp>
      <p:sp>
        <p:nvSpPr>
          <p:cNvPr id="12292" name="Rectangle 3"/>
          <p:cNvSpPr>
            <a:spLocks noGrp="1" noChangeArrowheads="1"/>
          </p:cNvSpPr>
          <p:nvPr>
            <p:ph type="body" idx="1"/>
          </p:nvPr>
        </p:nvSpPr>
        <p:spPr>
          <a:xfrm>
            <a:off x="685800" y="2584450"/>
            <a:ext cx="8001000" cy="2116138"/>
          </a:xfrm>
        </p:spPr>
        <p:txBody>
          <a:bodyPr/>
          <a:lstStyle/>
          <a:p>
            <a:pPr eaLnBrk="1" hangingPunct="1"/>
            <a:r>
              <a:rPr lang="en-US" dirty="0" smtClean="0"/>
              <a:t>Primitive Types</a:t>
            </a:r>
          </a:p>
          <a:p>
            <a:pPr eaLnBrk="1" hangingPunct="1"/>
            <a:r>
              <a:rPr lang="en-US" dirty="0" smtClean="0"/>
              <a:t>Classes</a:t>
            </a:r>
            <a:endParaRPr lang="en-US" dirty="0" smtClean="0"/>
          </a:p>
          <a:p>
            <a:pPr eaLnBrk="1" hangingPunct="1"/>
            <a:r>
              <a:rPr lang="en-US" dirty="0" smtClean="0"/>
              <a:t>Floating-Point numbers</a:t>
            </a:r>
          </a:p>
        </p:txBody>
      </p:sp>
    </p:spTree>
    <p:extLst>
      <p:ext uri="{BB962C8B-B14F-4D97-AF65-F5344CB8AC3E}">
        <p14:creationId xmlns:p14="http://schemas.microsoft.com/office/powerpoint/2010/main" val="389390102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26CBFB66-5B8E-4BC7-86CF-1FCD5DB20FA7}" type="slidenum">
              <a:rPr lang="en-US" sz="1200">
                <a:solidFill>
                  <a:schemeClr val="tx1"/>
                </a:solidFill>
              </a:rPr>
              <a:pPr eaLnBrk="1" hangingPunct="1"/>
              <a:t>190</a:t>
            </a:fld>
            <a:endParaRPr lang="en-US" sz="1200">
              <a:solidFill>
                <a:schemeClr val="tx1"/>
              </a:solidFill>
            </a:endParaRPr>
          </a:p>
        </p:txBody>
      </p:sp>
      <p:sp>
        <p:nvSpPr>
          <p:cNvPr id="79875" name="Rectangle 2"/>
          <p:cNvSpPr>
            <a:spLocks noGrp="1" noChangeArrowheads="1"/>
          </p:cNvSpPr>
          <p:nvPr>
            <p:ph type="title"/>
          </p:nvPr>
        </p:nvSpPr>
        <p:spPr>
          <a:xfrm>
            <a:off x="912813" y="684213"/>
            <a:ext cx="6629400" cy="914400"/>
          </a:xfrm>
          <a:noFill/>
        </p:spPr>
        <p:txBody>
          <a:bodyPr/>
          <a:lstStyle/>
          <a:p>
            <a:pPr eaLnBrk="1" hangingPunct="1"/>
            <a:r>
              <a:rPr lang="en-US" sz="3200" smtClean="0">
                <a:cs typeface="Times New Roman" pitchFamily="18" charset="0"/>
              </a:rPr>
              <a:t>Common Programming Error 8.7</a:t>
            </a:r>
            <a:r>
              <a:rPr lang="en-US" sz="3200" smtClean="0"/>
              <a:t>	</a:t>
            </a:r>
          </a:p>
        </p:txBody>
      </p:sp>
      <p:sp>
        <p:nvSpPr>
          <p:cNvPr id="79876" name="Rectangle 3"/>
          <p:cNvSpPr>
            <a:spLocks noGrp="1" noChangeArrowheads="1"/>
          </p:cNvSpPr>
          <p:nvPr>
            <p:ph type="body" idx="1"/>
          </p:nvPr>
        </p:nvSpPr>
        <p:spPr>
          <a:xfrm>
            <a:off x="1141413" y="1754188"/>
            <a:ext cx="7834312" cy="3048000"/>
          </a:xfrm>
          <a:noFill/>
        </p:spPr>
        <p:txBody>
          <a:bodyPr/>
          <a:lstStyle/>
          <a:p>
            <a:pPr marL="0" indent="0" eaLnBrk="1" hangingPunct="1"/>
            <a:r>
              <a:rPr lang="en-US" smtClean="0">
                <a:cs typeface="Times New Roman" pitchFamily="18" charset="0"/>
              </a:rPr>
              <a:t>A compilation error occurs if a </a:t>
            </a:r>
            <a:r>
              <a:rPr lang="en-US" sz="2400" smtClean="0">
                <a:latin typeface="Lucida Console" pitchFamily="49" charset="0"/>
                <a:ea typeface="LucidaSansTypewriter" pitchFamily="49" charset="0"/>
                <a:cs typeface="Lucida Console" pitchFamily="49" charset="0"/>
              </a:rPr>
              <a:t>static</a:t>
            </a:r>
            <a:r>
              <a:rPr lang="en-US" smtClean="0">
                <a:cs typeface="Times New Roman" pitchFamily="18" charset="0"/>
              </a:rPr>
              <a:t> method calls an instance (non-</a:t>
            </a:r>
            <a:r>
              <a:rPr lang="en-US" sz="2400" smtClean="0">
                <a:latin typeface="Lucida Console" pitchFamily="49" charset="0"/>
              </a:rPr>
              <a:t>static</a:t>
            </a:r>
            <a:r>
              <a:rPr lang="en-US" smtClean="0">
                <a:cs typeface="Times New Roman" pitchFamily="18" charset="0"/>
              </a:rPr>
              <a:t>) method in the same class by using only the method name. Similarly, a compilation error occurs if a </a:t>
            </a:r>
            <a:r>
              <a:rPr lang="en-US" sz="2400" smtClean="0">
                <a:latin typeface="Lucida Console" pitchFamily="49" charset="0"/>
              </a:rPr>
              <a:t>static</a:t>
            </a:r>
            <a:r>
              <a:rPr lang="en-US" smtClean="0">
                <a:cs typeface="Times New Roman" pitchFamily="18" charset="0"/>
              </a:rPr>
              <a:t> method attempts to access an instance variable in the same class by using only the variable name.</a:t>
            </a:r>
            <a:endParaRPr lang="en-US" smtClean="0"/>
          </a:p>
        </p:txBody>
      </p:sp>
    </p:spTree>
    <p:extLst>
      <p:ext uri="{BB962C8B-B14F-4D97-AF65-F5344CB8AC3E}">
        <p14:creationId xmlns:p14="http://schemas.microsoft.com/office/powerpoint/2010/main" val="1412265001"/>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4FF2EBC2-B766-480D-8454-8E23D674EBCD}" type="slidenum">
              <a:rPr lang="en-US" sz="1200">
                <a:solidFill>
                  <a:schemeClr val="tx1"/>
                </a:solidFill>
              </a:rPr>
              <a:pPr eaLnBrk="1" hangingPunct="1"/>
              <a:t>191</a:t>
            </a:fld>
            <a:endParaRPr lang="en-US" sz="1200">
              <a:solidFill>
                <a:schemeClr val="tx1"/>
              </a:solidFill>
            </a:endParaRPr>
          </a:p>
        </p:txBody>
      </p:sp>
      <p:sp>
        <p:nvSpPr>
          <p:cNvPr id="80899" name="Rectangle 2"/>
          <p:cNvSpPr>
            <a:spLocks noGrp="1" noChangeArrowheads="1"/>
          </p:cNvSpPr>
          <p:nvPr>
            <p:ph type="body" idx="1"/>
          </p:nvPr>
        </p:nvSpPr>
        <p:spPr>
          <a:xfrm>
            <a:off x="1141413" y="2057400"/>
            <a:ext cx="7162800" cy="914400"/>
          </a:xfrm>
          <a:noFill/>
        </p:spPr>
        <p:txBody>
          <a:bodyPr/>
          <a:lstStyle/>
          <a:p>
            <a:pPr marL="0" indent="0" eaLnBrk="1" hangingPunct="1"/>
            <a:r>
              <a:rPr lang="en-US" smtClean="0">
                <a:cs typeface="Times New Roman" pitchFamily="18" charset="0"/>
              </a:rPr>
              <a:t>Referring to </a:t>
            </a:r>
            <a:r>
              <a:rPr lang="en-US" sz="2400" smtClean="0">
                <a:latin typeface="Lucida Console" pitchFamily="49" charset="0"/>
                <a:ea typeface="LucidaSansTypewriter" pitchFamily="49" charset="0"/>
                <a:cs typeface="Lucida Console" pitchFamily="49" charset="0"/>
              </a:rPr>
              <a:t>this</a:t>
            </a:r>
            <a:r>
              <a:rPr lang="en-US" smtClean="0">
                <a:cs typeface="Times New Roman" pitchFamily="18" charset="0"/>
              </a:rPr>
              <a:t> in a </a:t>
            </a:r>
            <a:r>
              <a:rPr lang="en-US" sz="2400" smtClean="0">
                <a:latin typeface="Lucida Console" pitchFamily="49" charset="0"/>
              </a:rPr>
              <a:t>static</a:t>
            </a:r>
            <a:r>
              <a:rPr lang="en-US" smtClean="0">
                <a:cs typeface="Times New Roman" pitchFamily="18" charset="0"/>
              </a:rPr>
              <a:t> method is a syntax error.</a:t>
            </a:r>
            <a:r>
              <a:rPr lang="en-US" smtClean="0"/>
              <a:t> </a:t>
            </a:r>
          </a:p>
        </p:txBody>
      </p:sp>
      <p:sp>
        <p:nvSpPr>
          <p:cNvPr id="80900" name="Rectangle 3"/>
          <p:cNvSpPr>
            <a:spLocks noGrp="1" noChangeArrowheads="1"/>
          </p:cNvSpPr>
          <p:nvPr>
            <p:ph type="title"/>
          </p:nvPr>
        </p:nvSpPr>
        <p:spPr>
          <a:xfrm>
            <a:off x="912813" y="684213"/>
            <a:ext cx="7834312" cy="914400"/>
          </a:xfrm>
          <a:noFill/>
        </p:spPr>
        <p:txBody>
          <a:bodyPr/>
          <a:lstStyle/>
          <a:p>
            <a:pPr eaLnBrk="1" hangingPunct="1"/>
            <a:r>
              <a:rPr lang="en-US" smtClean="0">
                <a:cs typeface="Times New Roman" pitchFamily="18" charset="0"/>
              </a:rPr>
              <a:t>Common Programming Error 8.8</a:t>
            </a:r>
            <a:r>
              <a:rPr lang="en-US" smtClean="0"/>
              <a:t> </a:t>
            </a:r>
          </a:p>
        </p:txBody>
      </p:sp>
    </p:spTree>
    <p:extLst>
      <p:ext uri="{BB962C8B-B14F-4D97-AF65-F5344CB8AC3E}">
        <p14:creationId xmlns:p14="http://schemas.microsoft.com/office/powerpoint/2010/main" val="386114168"/>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F195ABC9-BA6D-432D-9FD2-642F77B8DAF2}" type="slidenum">
              <a:rPr lang="en-US" sz="1200">
                <a:solidFill>
                  <a:schemeClr val="tx1"/>
                </a:solidFill>
              </a:rPr>
              <a:pPr eaLnBrk="1" hangingPunct="1"/>
              <a:t>192</a:t>
            </a:fld>
            <a:endParaRPr lang="en-US" sz="1200">
              <a:solidFill>
                <a:schemeClr val="tx1"/>
              </a:solidFill>
            </a:endParaRPr>
          </a:p>
        </p:txBody>
      </p:sp>
      <p:sp>
        <p:nvSpPr>
          <p:cNvPr id="81923" name="Rectangle 2"/>
          <p:cNvSpPr>
            <a:spLocks noGrp="1" noChangeArrowheads="1"/>
          </p:cNvSpPr>
          <p:nvPr>
            <p:ph type="title"/>
          </p:nvPr>
        </p:nvSpPr>
        <p:spPr/>
        <p:txBody>
          <a:bodyPr/>
          <a:lstStyle/>
          <a:p>
            <a:pPr eaLnBrk="1" hangingPunct="1"/>
            <a:r>
              <a:rPr lang="en-US" b="0" smtClean="0"/>
              <a:t>8.12  </a:t>
            </a:r>
            <a:r>
              <a:rPr lang="en-US" smtClean="0">
                <a:latin typeface="Courier New" pitchFamily="49" charset="0"/>
              </a:rPr>
              <a:t>static</a:t>
            </a:r>
            <a:r>
              <a:rPr lang="en-US" smtClean="0"/>
              <a:t> Import </a:t>
            </a:r>
          </a:p>
        </p:txBody>
      </p:sp>
      <p:sp>
        <p:nvSpPr>
          <p:cNvPr id="81924" name="Rectangle 3"/>
          <p:cNvSpPr>
            <a:spLocks noGrp="1" noChangeArrowheads="1"/>
          </p:cNvSpPr>
          <p:nvPr>
            <p:ph type="body" idx="1"/>
          </p:nvPr>
        </p:nvSpPr>
        <p:spPr/>
        <p:txBody>
          <a:bodyPr/>
          <a:lstStyle/>
          <a:p>
            <a:pPr eaLnBrk="1" hangingPunct="1"/>
            <a:r>
              <a:rPr lang="en-US" smtClean="0">
                <a:latin typeface="Courier New" pitchFamily="49" charset="0"/>
              </a:rPr>
              <a:t>static</a:t>
            </a:r>
            <a:r>
              <a:rPr lang="en-US" smtClean="0"/>
              <a:t> import declarations</a:t>
            </a:r>
          </a:p>
          <a:p>
            <a:pPr lvl="1" eaLnBrk="1" hangingPunct="1"/>
            <a:r>
              <a:rPr lang="en-US" smtClean="0"/>
              <a:t>Enables programmers to refer to imported </a:t>
            </a:r>
            <a:r>
              <a:rPr lang="en-US" smtClean="0">
                <a:latin typeface="Courier New" pitchFamily="49" charset="0"/>
              </a:rPr>
              <a:t>static</a:t>
            </a:r>
            <a:r>
              <a:rPr lang="en-US" smtClean="0"/>
              <a:t> members as if they were declared in the class that uses them</a:t>
            </a:r>
          </a:p>
          <a:p>
            <a:pPr lvl="1" eaLnBrk="1" hangingPunct="1"/>
            <a:r>
              <a:rPr lang="en-US" smtClean="0"/>
              <a:t>Single </a:t>
            </a:r>
            <a:r>
              <a:rPr lang="en-US" smtClean="0">
                <a:latin typeface="Courier New" pitchFamily="49" charset="0"/>
              </a:rPr>
              <a:t>static</a:t>
            </a:r>
            <a:r>
              <a:rPr lang="en-US" smtClean="0"/>
              <a:t> import</a:t>
            </a:r>
          </a:p>
          <a:p>
            <a:pPr lvl="2" eaLnBrk="1" hangingPunct="1"/>
            <a:r>
              <a:rPr lang="en-US" smtClean="0">
                <a:latin typeface="Courier New" pitchFamily="49" charset="0"/>
              </a:rPr>
              <a:t>import</a:t>
            </a:r>
            <a:r>
              <a:rPr lang="en-US" smtClean="0"/>
              <a:t> </a:t>
            </a:r>
            <a:r>
              <a:rPr lang="en-US" smtClean="0">
                <a:latin typeface="Courier New" pitchFamily="49" charset="0"/>
              </a:rPr>
              <a:t>static</a:t>
            </a:r>
            <a:r>
              <a:rPr lang="en-US" smtClean="0"/>
              <a:t> </a:t>
            </a:r>
            <a:r>
              <a:rPr lang="en-US" smtClean="0">
                <a:latin typeface="Courier New" pitchFamily="49" charset="0"/>
              </a:rPr>
              <a:t>packageName.ClassName.staticMemberName;</a:t>
            </a:r>
          </a:p>
          <a:p>
            <a:pPr lvl="1" eaLnBrk="1" hangingPunct="1"/>
            <a:r>
              <a:rPr lang="en-US" smtClean="0">
                <a:latin typeface="Courier New" pitchFamily="49" charset="0"/>
              </a:rPr>
              <a:t>static</a:t>
            </a:r>
            <a:r>
              <a:rPr lang="en-US" smtClean="0"/>
              <a:t> import on demand</a:t>
            </a:r>
          </a:p>
          <a:p>
            <a:pPr lvl="2" eaLnBrk="1" hangingPunct="1"/>
            <a:r>
              <a:rPr lang="en-US" smtClean="0">
                <a:latin typeface="Courier New" pitchFamily="49" charset="0"/>
              </a:rPr>
              <a:t>import</a:t>
            </a:r>
            <a:r>
              <a:rPr lang="en-US" smtClean="0"/>
              <a:t> </a:t>
            </a:r>
            <a:r>
              <a:rPr lang="en-US" smtClean="0">
                <a:latin typeface="Courier New" pitchFamily="49" charset="0"/>
              </a:rPr>
              <a:t>static</a:t>
            </a:r>
            <a:r>
              <a:rPr lang="en-US" smtClean="0"/>
              <a:t> </a:t>
            </a:r>
            <a:r>
              <a:rPr lang="en-US" smtClean="0">
                <a:latin typeface="Courier New" pitchFamily="49" charset="0"/>
              </a:rPr>
              <a:t>packageName.ClassName.*;</a:t>
            </a:r>
          </a:p>
          <a:p>
            <a:pPr lvl="2" eaLnBrk="1" hangingPunct="1"/>
            <a:r>
              <a:rPr lang="en-US" smtClean="0"/>
              <a:t>Imports all static members of the specified class</a:t>
            </a:r>
          </a:p>
        </p:txBody>
      </p:sp>
    </p:spTree>
    <p:extLst>
      <p:ext uri="{BB962C8B-B14F-4D97-AF65-F5344CB8AC3E}">
        <p14:creationId xmlns:p14="http://schemas.microsoft.com/office/powerpoint/2010/main" val="158131092"/>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CBC8F81E-2CEA-447E-BFC5-1B9C332D5B9F}" type="slidenum">
              <a:rPr lang="en-US" sz="1200">
                <a:solidFill>
                  <a:schemeClr val="tx1"/>
                </a:solidFill>
              </a:rPr>
              <a:pPr eaLnBrk="1" hangingPunct="1"/>
              <a:t>193</a:t>
            </a:fld>
            <a:endParaRPr lang="en-US" sz="1200">
              <a:solidFill>
                <a:schemeClr val="tx1"/>
              </a:solidFill>
            </a:endParaRPr>
          </a:p>
        </p:txBody>
      </p:sp>
      <p:sp>
        <p:nvSpPr>
          <p:cNvPr id="82947"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82948" name="Rectangle 3"/>
          <p:cNvSpPr>
            <a:spLocks noGrp="1" noChangeArrowheads="1"/>
          </p:cNvSpPr>
          <p:nvPr>
            <p:ph type="body" sz="half" idx="1"/>
          </p:nvPr>
        </p:nvSpPr>
        <p:spPr>
          <a:xfrm>
            <a:off x="7165975" y="1068388"/>
            <a:ext cx="1981200" cy="517525"/>
          </a:xfrm>
          <a:noFill/>
        </p:spPr>
        <p:txBody>
          <a:bodyPr/>
          <a:lstStyle/>
          <a:p>
            <a:pPr marL="0" indent="0" eaLnBrk="1" hangingPunct="1"/>
            <a:r>
              <a:rPr lang="en-US" smtClean="0"/>
              <a:t>StaticImportTest</a:t>
            </a:r>
          </a:p>
          <a:p>
            <a:pPr marL="0" indent="0" eaLnBrk="1" hangingPunct="1"/>
            <a:r>
              <a:rPr lang="en-US" smtClean="0"/>
              <a:t>.java</a:t>
            </a:r>
            <a:endParaRPr lang="en-US" sz="1600" b="0" smtClean="0">
              <a:latin typeface="Times New Roman" pitchFamily="18" charset="0"/>
            </a:endParaRPr>
          </a:p>
        </p:txBody>
      </p:sp>
      <p:graphicFrame>
        <p:nvGraphicFramePr>
          <p:cNvPr id="82949" name="Object 4"/>
          <p:cNvGraphicFramePr>
            <a:graphicFrameLocks noChangeAspect="1"/>
          </p:cNvGraphicFramePr>
          <p:nvPr>
            <p:ph sz="half" idx="2"/>
          </p:nvPr>
        </p:nvGraphicFramePr>
        <p:xfrm>
          <a:off x="0" y="6350"/>
          <a:ext cx="7129463" cy="5105400"/>
        </p:xfrm>
        <a:graphic>
          <a:graphicData uri="http://schemas.openxmlformats.org/presentationml/2006/ole">
            <mc:AlternateContent xmlns:mc="http://schemas.openxmlformats.org/markup-compatibility/2006">
              <mc:Choice xmlns:v="urn:schemas-microsoft-com:vml" Requires="v">
                <p:oleObj spid="_x0000_s124932" name="Document" r:id="rId3" imgW="7119888" imgH="5099750" progId="Word.Document.8">
                  <p:embed/>
                </p:oleObj>
              </mc:Choice>
              <mc:Fallback>
                <p:oleObj name="Document" r:id="rId3" imgW="7119888" imgH="509975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7129463" cy="510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13414" name="Text Box 6"/>
          <p:cNvSpPr txBox="1">
            <a:spLocks noChangeArrowheads="1"/>
          </p:cNvSpPr>
          <p:nvPr/>
        </p:nvSpPr>
        <p:spPr bwMode="auto">
          <a:xfrm>
            <a:off x="3505200" y="609600"/>
            <a:ext cx="25146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b="1">
                <a:solidFill>
                  <a:schemeClr val="tx1"/>
                </a:solidFill>
                <a:latin typeface="Courier New" pitchFamily="49" charset="0"/>
                <a:ea typeface="Times New Roman" pitchFamily="18" charset="0"/>
                <a:cs typeface="AGaramond" pitchFamily="18" charset="0"/>
              </a:rPr>
              <a:t>static</a:t>
            </a:r>
            <a:r>
              <a:rPr lang="en-US">
                <a:solidFill>
                  <a:schemeClr val="tx1"/>
                </a:solidFill>
                <a:ea typeface="Times New Roman" pitchFamily="18" charset="0"/>
                <a:cs typeface="AGaramond" pitchFamily="18" charset="0"/>
              </a:rPr>
              <a:t> </a:t>
            </a:r>
            <a:r>
              <a:rPr lang="en-US">
                <a:solidFill>
                  <a:schemeClr val="tx1"/>
                </a:solidFill>
                <a:latin typeface="Times New Roman" pitchFamily="18" charset="0"/>
                <a:ea typeface="Times New Roman" pitchFamily="18" charset="0"/>
                <a:cs typeface="AGaramond" pitchFamily="18" charset="0"/>
              </a:rPr>
              <a:t>import on demand</a:t>
            </a:r>
          </a:p>
        </p:txBody>
      </p:sp>
      <p:sp>
        <p:nvSpPr>
          <p:cNvPr id="913415" name="Line 7"/>
          <p:cNvSpPr>
            <a:spLocks noChangeShapeType="1"/>
          </p:cNvSpPr>
          <p:nvPr/>
        </p:nvSpPr>
        <p:spPr bwMode="auto">
          <a:xfrm flipH="1">
            <a:off x="2971800" y="6858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913416" name="Text Box 8"/>
          <p:cNvSpPr txBox="1">
            <a:spLocks noChangeArrowheads="1"/>
          </p:cNvSpPr>
          <p:nvPr/>
        </p:nvSpPr>
        <p:spPr bwMode="auto">
          <a:xfrm>
            <a:off x="5257800" y="3810000"/>
            <a:ext cx="3200400" cy="83502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Use </a:t>
            </a:r>
            <a:r>
              <a:rPr lang="en-US" b="1">
                <a:solidFill>
                  <a:schemeClr val="tx1"/>
                </a:solidFill>
                <a:latin typeface="Courier New" pitchFamily="49" charset="0"/>
                <a:ea typeface="Times New Roman" pitchFamily="18" charset="0"/>
                <a:cs typeface="AGaramond" pitchFamily="18" charset="0"/>
              </a:rPr>
              <a:t>Math</a:t>
            </a:r>
            <a:r>
              <a:rPr lang="en-US">
                <a:solidFill>
                  <a:schemeClr val="tx1"/>
                </a:solidFill>
                <a:latin typeface="Times New Roman" pitchFamily="18" charset="0"/>
                <a:ea typeface="Times New Roman" pitchFamily="18" charset="0"/>
                <a:cs typeface="AGaramond" pitchFamily="18" charset="0"/>
              </a:rPr>
              <a:t>’s </a:t>
            </a:r>
            <a:r>
              <a:rPr lang="en-US" b="1">
                <a:solidFill>
                  <a:schemeClr val="tx1"/>
                </a:solidFill>
                <a:latin typeface="Courier New" pitchFamily="49" charset="0"/>
                <a:ea typeface="Times New Roman" pitchFamily="18" charset="0"/>
                <a:cs typeface="AGaramond" pitchFamily="18" charset="0"/>
              </a:rPr>
              <a:t>static</a:t>
            </a:r>
            <a:r>
              <a:rPr lang="en-US">
                <a:solidFill>
                  <a:schemeClr val="tx1"/>
                </a:solidFill>
                <a:latin typeface="Times New Roman" pitchFamily="18" charset="0"/>
                <a:ea typeface="Times New Roman" pitchFamily="18" charset="0"/>
                <a:cs typeface="AGaramond" pitchFamily="18" charset="0"/>
              </a:rPr>
              <a:t> methods and instance variable without preceding them with </a:t>
            </a:r>
            <a:r>
              <a:rPr lang="en-US" b="1">
                <a:solidFill>
                  <a:schemeClr val="tx1"/>
                </a:solidFill>
                <a:latin typeface="Courier New" pitchFamily="49" charset="0"/>
                <a:ea typeface="Times New Roman" pitchFamily="18" charset="0"/>
                <a:cs typeface="AGaramond" pitchFamily="18" charset="0"/>
              </a:rPr>
              <a:t>Math.</a:t>
            </a:r>
          </a:p>
        </p:txBody>
      </p:sp>
      <p:sp>
        <p:nvSpPr>
          <p:cNvPr id="913417" name="Line 9"/>
          <p:cNvSpPr>
            <a:spLocks noChangeShapeType="1"/>
          </p:cNvSpPr>
          <p:nvPr/>
        </p:nvSpPr>
        <p:spPr bwMode="auto">
          <a:xfrm flipH="1" flipV="1">
            <a:off x="5562600" y="2971800"/>
            <a:ext cx="1219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3252026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3414"/>
                                        </p:tgtEl>
                                        <p:attrNameLst>
                                          <p:attrName>style.visibility</p:attrName>
                                        </p:attrNameLst>
                                      </p:cBhvr>
                                      <p:to>
                                        <p:strVal val="visible"/>
                                      </p:to>
                                    </p:set>
                                  </p:childTnLst>
                                  <p:subTnLst>
                                    <p:set>
                                      <p:cBhvr override="childStyle">
                                        <p:cTn dur="1" fill="hold" display="0" masterRel="nextClick" afterEffect="1"/>
                                        <p:tgtEl>
                                          <p:spTgt spid="913414"/>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913415"/>
                                        </p:tgtEl>
                                        <p:attrNameLst>
                                          <p:attrName>style.visibility</p:attrName>
                                        </p:attrNameLst>
                                      </p:cBhvr>
                                      <p:to>
                                        <p:strVal val="visible"/>
                                      </p:to>
                                    </p:set>
                                  </p:childTnLst>
                                  <p:subTnLst>
                                    <p:set>
                                      <p:cBhvr override="childStyle">
                                        <p:cTn dur="1" fill="hold" display="0" masterRel="nextClick" afterEffect="1"/>
                                        <p:tgtEl>
                                          <p:spTgt spid="913415"/>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13416"/>
                                        </p:tgtEl>
                                        <p:attrNameLst>
                                          <p:attrName>style.visibility</p:attrName>
                                        </p:attrNameLst>
                                      </p:cBhvr>
                                      <p:to>
                                        <p:strVal val="visible"/>
                                      </p:to>
                                    </p:set>
                                  </p:childTnLst>
                                  <p:subTnLst>
                                    <p:set>
                                      <p:cBhvr override="childStyle">
                                        <p:cTn dur="1" fill="hold" display="0" masterRel="nextClick" afterEffect="1"/>
                                        <p:tgtEl>
                                          <p:spTgt spid="913416"/>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913417"/>
                                        </p:tgtEl>
                                        <p:attrNameLst>
                                          <p:attrName>style.visibility</p:attrName>
                                        </p:attrNameLst>
                                      </p:cBhvr>
                                      <p:to>
                                        <p:strVal val="visible"/>
                                      </p:to>
                                    </p:set>
                                  </p:childTnLst>
                                  <p:subTnLst>
                                    <p:set>
                                      <p:cBhvr override="childStyle">
                                        <p:cTn dur="1" fill="hold" display="0" masterRel="nextClick" afterEffect="1"/>
                                        <p:tgtEl>
                                          <p:spTgt spid="91341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3414" grpId="0" animBg="1"/>
      <p:bldP spid="913415" grpId="0" animBg="1"/>
      <p:bldP spid="913416" grpId="0" animBg="1"/>
      <p:bldP spid="913417" grpId="0"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4C7759B2-B11B-485D-B712-5D20E1580FFA}" type="slidenum">
              <a:rPr lang="en-US" sz="1200">
                <a:solidFill>
                  <a:schemeClr val="tx1"/>
                </a:solidFill>
              </a:rPr>
              <a:pPr eaLnBrk="1" hangingPunct="1"/>
              <a:t>194</a:t>
            </a:fld>
            <a:endParaRPr lang="en-US" sz="1200">
              <a:solidFill>
                <a:schemeClr val="tx1"/>
              </a:solidFill>
            </a:endParaRPr>
          </a:p>
        </p:txBody>
      </p:sp>
      <p:sp>
        <p:nvSpPr>
          <p:cNvPr id="83971" name="Rectangle 2"/>
          <p:cNvSpPr>
            <a:spLocks noGrp="1" noChangeArrowheads="1"/>
          </p:cNvSpPr>
          <p:nvPr>
            <p:ph type="title"/>
          </p:nvPr>
        </p:nvSpPr>
        <p:spPr>
          <a:xfrm>
            <a:off x="912813" y="684213"/>
            <a:ext cx="7315200" cy="914400"/>
          </a:xfrm>
          <a:noFill/>
        </p:spPr>
        <p:txBody>
          <a:bodyPr/>
          <a:lstStyle/>
          <a:p>
            <a:pPr eaLnBrk="1" hangingPunct="1"/>
            <a:r>
              <a:rPr lang="en-US" smtClean="0">
                <a:cs typeface="Times New Roman" pitchFamily="18" charset="0"/>
              </a:rPr>
              <a:t>Common Programming Error 8.9</a:t>
            </a:r>
            <a:r>
              <a:rPr lang="en-US" smtClean="0"/>
              <a:t> </a:t>
            </a:r>
          </a:p>
        </p:txBody>
      </p:sp>
      <p:sp>
        <p:nvSpPr>
          <p:cNvPr id="83972" name="Rectangle 3"/>
          <p:cNvSpPr>
            <a:spLocks noGrp="1" noChangeArrowheads="1"/>
          </p:cNvSpPr>
          <p:nvPr>
            <p:ph type="body" idx="1"/>
          </p:nvPr>
        </p:nvSpPr>
        <p:spPr>
          <a:xfrm>
            <a:off x="1141413" y="1873250"/>
            <a:ext cx="7834312" cy="2012950"/>
          </a:xfrm>
          <a:noFill/>
        </p:spPr>
        <p:txBody>
          <a:bodyPr/>
          <a:lstStyle/>
          <a:p>
            <a:pPr marL="0" indent="0" eaLnBrk="1" hangingPunct="1"/>
            <a:r>
              <a:rPr lang="en-US" smtClean="0">
                <a:cs typeface="Times New Roman" pitchFamily="18" charset="0"/>
              </a:rPr>
              <a:t>A compilation error occurs if a program attempts to import </a:t>
            </a:r>
            <a:r>
              <a:rPr lang="en-US" sz="2400" smtClean="0">
                <a:latin typeface="Lucida Console" pitchFamily="49" charset="0"/>
                <a:ea typeface="LucidaSansTypewriter" pitchFamily="49" charset="0"/>
                <a:cs typeface="Lucida Console" pitchFamily="49" charset="0"/>
              </a:rPr>
              <a:t>static</a:t>
            </a:r>
            <a:r>
              <a:rPr lang="en-US" smtClean="0">
                <a:cs typeface="Times New Roman" pitchFamily="18" charset="0"/>
              </a:rPr>
              <a:t> methods that have the same signature or </a:t>
            </a:r>
            <a:r>
              <a:rPr lang="en-US" sz="2400" smtClean="0">
                <a:latin typeface="Lucida Console" pitchFamily="49" charset="0"/>
              </a:rPr>
              <a:t>static</a:t>
            </a:r>
            <a:r>
              <a:rPr lang="en-US" smtClean="0">
                <a:cs typeface="Times New Roman" pitchFamily="18" charset="0"/>
              </a:rPr>
              <a:t> fields that have the same name from two or more classes.</a:t>
            </a:r>
            <a:r>
              <a:rPr lang="en-US" smtClean="0"/>
              <a:t> </a:t>
            </a:r>
          </a:p>
        </p:txBody>
      </p:sp>
    </p:spTree>
    <p:extLst>
      <p:ext uri="{BB962C8B-B14F-4D97-AF65-F5344CB8AC3E}">
        <p14:creationId xmlns:p14="http://schemas.microsoft.com/office/powerpoint/2010/main" val="8490624"/>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72665AE0-C7D7-47AE-8BA0-21CA3085C2EA}" type="slidenum">
              <a:rPr lang="en-US" sz="1200">
                <a:solidFill>
                  <a:schemeClr val="tx1"/>
                </a:solidFill>
              </a:rPr>
              <a:pPr eaLnBrk="1" hangingPunct="1"/>
              <a:t>195</a:t>
            </a:fld>
            <a:endParaRPr lang="en-US" sz="1200">
              <a:solidFill>
                <a:schemeClr val="tx1"/>
              </a:solidFill>
            </a:endParaRPr>
          </a:p>
        </p:txBody>
      </p:sp>
      <p:sp>
        <p:nvSpPr>
          <p:cNvPr id="84995" name="Rectangle 2"/>
          <p:cNvSpPr>
            <a:spLocks noGrp="1" noChangeArrowheads="1"/>
          </p:cNvSpPr>
          <p:nvPr>
            <p:ph type="title"/>
          </p:nvPr>
        </p:nvSpPr>
        <p:spPr/>
        <p:txBody>
          <a:bodyPr/>
          <a:lstStyle/>
          <a:p>
            <a:pPr eaLnBrk="1" hangingPunct="1"/>
            <a:r>
              <a:rPr lang="en-US" b="0" smtClean="0"/>
              <a:t>8.13  </a:t>
            </a:r>
            <a:r>
              <a:rPr lang="en-US" smtClean="0">
                <a:latin typeface="Courier New" pitchFamily="49" charset="0"/>
              </a:rPr>
              <a:t>final</a:t>
            </a:r>
            <a:r>
              <a:rPr lang="en-US" smtClean="0"/>
              <a:t> Instance Variables </a:t>
            </a:r>
          </a:p>
        </p:txBody>
      </p:sp>
      <p:sp>
        <p:nvSpPr>
          <p:cNvPr id="84996" name="Rectangle 3"/>
          <p:cNvSpPr>
            <a:spLocks noGrp="1" noChangeArrowheads="1"/>
          </p:cNvSpPr>
          <p:nvPr>
            <p:ph type="body" idx="1"/>
          </p:nvPr>
        </p:nvSpPr>
        <p:spPr/>
        <p:txBody>
          <a:bodyPr/>
          <a:lstStyle/>
          <a:p>
            <a:pPr eaLnBrk="1" hangingPunct="1"/>
            <a:r>
              <a:rPr lang="en-US" smtClean="0"/>
              <a:t>Principle of least privilege</a:t>
            </a:r>
          </a:p>
          <a:p>
            <a:pPr lvl="1" eaLnBrk="1" hangingPunct="1"/>
            <a:r>
              <a:rPr lang="en-US" smtClean="0"/>
              <a:t>Code should have only the privilege ad access it needs to accomplish its task, but no more</a:t>
            </a:r>
          </a:p>
          <a:p>
            <a:pPr eaLnBrk="1" hangingPunct="1"/>
            <a:r>
              <a:rPr lang="en-US" smtClean="0">
                <a:latin typeface="Courier New" pitchFamily="49" charset="0"/>
              </a:rPr>
              <a:t>final</a:t>
            </a:r>
            <a:r>
              <a:rPr lang="en-US" smtClean="0"/>
              <a:t> instance variables</a:t>
            </a:r>
          </a:p>
          <a:p>
            <a:pPr lvl="1" eaLnBrk="1" hangingPunct="1"/>
            <a:r>
              <a:rPr lang="en-US" smtClean="0"/>
              <a:t>Keyword </a:t>
            </a:r>
            <a:r>
              <a:rPr lang="en-US" smtClean="0">
                <a:latin typeface="Courier New" pitchFamily="49" charset="0"/>
              </a:rPr>
              <a:t>final</a:t>
            </a:r>
          </a:p>
          <a:p>
            <a:pPr lvl="2" eaLnBrk="1" hangingPunct="1"/>
            <a:r>
              <a:rPr lang="en-US" smtClean="0"/>
              <a:t>Specifies that a variable is not modifiable (is a constant)</a:t>
            </a:r>
          </a:p>
          <a:p>
            <a:pPr lvl="1" eaLnBrk="1" hangingPunct="1"/>
            <a:r>
              <a:rPr lang="en-US" smtClean="0">
                <a:latin typeface="Courier New" pitchFamily="49" charset="0"/>
              </a:rPr>
              <a:t>final</a:t>
            </a:r>
            <a:r>
              <a:rPr lang="en-US" smtClean="0"/>
              <a:t> instance variables can be initialized at their declaration</a:t>
            </a:r>
          </a:p>
          <a:p>
            <a:pPr lvl="2" eaLnBrk="1" hangingPunct="1"/>
            <a:r>
              <a:rPr lang="en-US" smtClean="0"/>
              <a:t>If they are not initialized in their declarations, they must be initialized in all constructors</a:t>
            </a:r>
          </a:p>
        </p:txBody>
      </p:sp>
    </p:spTree>
    <p:extLst>
      <p:ext uri="{BB962C8B-B14F-4D97-AF65-F5344CB8AC3E}">
        <p14:creationId xmlns:p14="http://schemas.microsoft.com/office/powerpoint/2010/main" val="2317291335"/>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A5F9063A-A58F-47F6-867D-690580D0EBF8}" type="slidenum">
              <a:rPr lang="en-US" sz="1200">
                <a:solidFill>
                  <a:schemeClr val="tx1"/>
                </a:solidFill>
              </a:rPr>
              <a:pPr eaLnBrk="1" hangingPunct="1"/>
              <a:t>196</a:t>
            </a:fld>
            <a:endParaRPr lang="en-US" sz="1200">
              <a:solidFill>
                <a:schemeClr val="tx1"/>
              </a:solidFill>
            </a:endParaRPr>
          </a:p>
        </p:txBody>
      </p:sp>
      <p:sp>
        <p:nvSpPr>
          <p:cNvPr id="86019" name="Rectangle 2"/>
          <p:cNvSpPr>
            <a:spLocks noGrp="1" noChangeArrowheads="1"/>
          </p:cNvSpPr>
          <p:nvPr>
            <p:ph type="body" idx="1"/>
          </p:nvPr>
        </p:nvSpPr>
        <p:spPr>
          <a:xfrm>
            <a:off x="1141413" y="1752600"/>
            <a:ext cx="7543800" cy="2286000"/>
          </a:xfrm>
          <a:noFill/>
        </p:spPr>
        <p:txBody>
          <a:bodyPr/>
          <a:lstStyle/>
          <a:p>
            <a:pPr marL="0" indent="0" eaLnBrk="1" hangingPunct="1"/>
            <a:r>
              <a:rPr lang="en-US" smtClean="0">
                <a:cs typeface="Times New Roman" pitchFamily="18" charset="0"/>
              </a:rPr>
              <a:t>Declaring an instance variable as </a:t>
            </a:r>
            <a:r>
              <a:rPr lang="en-US" sz="2400" smtClean="0">
                <a:latin typeface="Lucida Console" pitchFamily="49" charset="0"/>
                <a:ea typeface="LucidaSansTypewriter" pitchFamily="49" charset="0"/>
                <a:cs typeface="Lucida Console" pitchFamily="49" charset="0"/>
              </a:rPr>
              <a:t>final</a:t>
            </a:r>
            <a:r>
              <a:rPr lang="en-US" smtClean="0">
                <a:cs typeface="Times New Roman" pitchFamily="18" charset="0"/>
              </a:rPr>
              <a:t> helps enforce the principle of least privilege. If an instance variable should not be modified, declare it to be </a:t>
            </a:r>
            <a:r>
              <a:rPr lang="en-US" sz="2400" smtClean="0">
                <a:latin typeface="Lucida Console" pitchFamily="49" charset="0"/>
              </a:rPr>
              <a:t>final</a:t>
            </a:r>
            <a:r>
              <a:rPr lang="en-US" smtClean="0">
                <a:cs typeface="Times New Roman" pitchFamily="18" charset="0"/>
              </a:rPr>
              <a:t> to prevent modification.</a:t>
            </a:r>
            <a:endParaRPr lang="en-US" smtClean="0"/>
          </a:p>
        </p:txBody>
      </p:sp>
      <p:sp>
        <p:nvSpPr>
          <p:cNvPr id="86020" name="Rectangle 3"/>
          <p:cNvSpPr>
            <a:spLocks noGrp="1" noChangeArrowheads="1"/>
          </p:cNvSpPr>
          <p:nvPr>
            <p:ph type="title"/>
          </p:nvPr>
        </p:nvSpPr>
        <p:spPr>
          <a:xfrm>
            <a:off x="914400" y="684213"/>
            <a:ext cx="7834313" cy="914400"/>
          </a:xfrm>
          <a:noFill/>
        </p:spPr>
        <p:txBody>
          <a:bodyPr/>
          <a:lstStyle/>
          <a:p>
            <a:pPr eaLnBrk="1" hangingPunct="1"/>
            <a:r>
              <a:rPr lang="en-US" sz="3200" smtClean="0">
                <a:cs typeface="Times New Roman" pitchFamily="18" charset="0"/>
              </a:rPr>
              <a:t>Software Engineering Observation 8.13</a:t>
            </a:r>
            <a:r>
              <a:rPr lang="en-US" sz="3200" smtClean="0"/>
              <a:t> </a:t>
            </a:r>
          </a:p>
        </p:txBody>
      </p:sp>
    </p:spTree>
    <p:extLst>
      <p:ext uri="{BB962C8B-B14F-4D97-AF65-F5344CB8AC3E}">
        <p14:creationId xmlns:p14="http://schemas.microsoft.com/office/powerpoint/2010/main" val="904655947"/>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1961D572-B04B-4F64-828B-4F4C298E690F}" type="slidenum">
              <a:rPr lang="en-US" sz="1200">
                <a:solidFill>
                  <a:schemeClr val="tx1"/>
                </a:solidFill>
              </a:rPr>
              <a:pPr eaLnBrk="1" hangingPunct="1"/>
              <a:t>197</a:t>
            </a:fld>
            <a:endParaRPr lang="en-US" sz="1200">
              <a:solidFill>
                <a:schemeClr val="tx1"/>
              </a:solidFill>
            </a:endParaRPr>
          </a:p>
        </p:txBody>
      </p:sp>
      <p:sp>
        <p:nvSpPr>
          <p:cNvPr id="87043"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87044" name="Rectangle 3"/>
          <p:cNvSpPr>
            <a:spLocks noGrp="1" noChangeArrowheads="1"/>
          </p:cNvSpPr>
          <p:nvPr>
            <p:ph type="body" sz="half" idx="1"/>
          </p:nvPr>
        </p:nvSpPr>
        <p:spPr>
          <a:xfrm>
            <a:off x="7165975" y="1068388"/>
            <a:ext cx="1981200" cy="549275"/>
          </a:xfrm>
          <a:noFill/>
        </p:spPr>
        <p:txBody>
          <a:bodyPr/>
          <a:lstStyle/>
          <a:p>
            <a:pPr marL="0" indent="0" eaLnBrk="1" hangingPunct="1"/>
            <a:r>
              <a:rPr lang="en-US" smtClean="0"/>
              <a:t>Increment.java</a:t>
            </a:r>
          </a:p>
          <a:p>
            <a:pPr marL="0" indent="0" eaLnBrk="1" hangingPunct="1"/>
            <a:endParaRPr lang="en-US" sz="1600" b="0" smtClean="0">
              <a:latin typeface="Times New Roman" pitchFamily="18" charset="0"/>
            </a:endParaRPr>
          </a:p>
        </p:txBody>
      </p:sp>
      <p:graphicFrame>
        <p:nvGraphicFramePr>
          <p:cNvPr id="87045" name="Object 4"/>
          <p:cNvGraphicFramePr>
            <a:graphicFrameLocks noChangeAspect="1"/>
          </p:cNvGraphicFramePr>
          <p:nvPr>
            <p:ph sz="half" idx="2"/>
          </p:nvPr>
        </p:nvGraphicFramePr>
        <p:xfrm>
          <a:off x="3175" y="0"/>
          <a:ext cx="7123113" cy="6127750"/>
        </p:xfrm>
        <a:graphic>
          <a:graphicData uri="http://schemas.openxmlformats.org/presentationml/2006/ole">
            <mc:AlternateContent xmlns:mc="http://schemas.openxmlformats.org/markup-compatibility/2006">
              <mc:Choice xmlns:v="urn:schemas-microsoft-com:vml" Requires="v">
                <p:oleObj spid="_x0000_s125956" name="Document" r:id="rId3" imgW="7115564" imgH="6121067" progId="Word.Document.8">
                  <p:embed/>
                </p:oleObj>
              </mc:Choice>
              <mc:Fallback>
                <p:oleObj name="Document" r:id="rId3" imgW="7115564" imgH="6121067"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0"/>
                        <a:ext cx="7123113" cy="612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16485" name="Text Box 5"/>
          <p:cNvSpPr txBox="1">
            <a:spLocks noChangeArrowheads="1"/>
          </p:cNvSpPr>
          <p:nvPr/>
        </p:nvSpPr>
        <p:spPr bwMode="auto">
          <a:xfrm>
            <a:off x="6324600" y="1676400"/>
            <a:ext cx="1828800" cy="590550"/>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Declare </a:t>
            </a:r>
            <a:r>
              <a:rPr lang="en-US" b="1">
                <a:solidFill>
                  <a:schemeClr val="tx1"/>
                </a:solidFill>
                <a:latin typeface="Courier New" pitchFamily="49" charset="0"/>
                <a:ea typeface="Times New Roman" pitchFamily="18" charset="0"/>
                <a:cs typeface="AGaramond" pitchFamily="18" charset="0"/>
              </a:rPr>
              <a:t>final</a:t>
            </a:r>
            <a:r>
              <a:rPr lang="en-US">
                <a:solidFill>
                  <a:schemeClr val="tx1"/>
                </a:solidFill>
                <a:latin typeface="Times New Roman" pitchFamily="18" charset="0"/>
                <a:ea typeface="Times New Roman" pitchFamily="18" charset="0"/>
                <a:cs typeface="AGaramond" pitchFamily="18" charset="0"/>
              </a:rPr>
              <a:t> instance variable</a:t>
            </a:r>
          </a:p>
        </p:txBody>
      </p:sp>
      <p:sp>
        <p:nvSpPr>
          <p:cNvPr id="916486" name="Line 6"/>
          <p:cNvSpPr>
            <a:spLocks noChangeShapeType="1"/>
          </p:cNvSpPr>
          <p:nvPr/>
        </p:nvSpPr>
        <p:spPr bwMode="auto">
          <a:xfrm flipH="1" flipV="1">
            <a:off x="2971800" y="1600200"/>
            <a:ext cx="3352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916487" name="Text Box 7"/>
          <p:cNvSpPr txBox="1">
            <a:spLocks noChangeArrowheads="1"/>
          </p:cNvSpPr>
          <p:nvPr/>
        </p:nvSpPr>
        <p:spPr bwMode="auto">
          <a:xfrm>
            <a:off x="5334000" y="2971800"/>
            <a:ext cx="3048000" cy="590550"/>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Initialize </a:t>
            </a:r>
            <a:r>
              <a:rPr lang="en-US" b="1">
                <a:solidFill>
                  <a:schemeClr val="tx1"/>
                </a:solidFill>
                <a:latin typeface="Courier New" pitchFamily="49" charset="0"/>
                <a:ea typeface="Times New Roman" pitchFamily="18" charset="0"/>
                <a:cs typeface="AGaramond" pitchFamily="18" charset="0"/>
              </a:rPr>
              <a:t>final</a:t>
            </a:r>
            <a:r>
              <a:rPr lang="en-US">
                <a:solidFill>
                  <a:schemeClr val="tx1"/>
                </a:solidFill>
                <a:latin typeface="Times New Roman" pitchFamily="18" charset="0"/>
                <a:ea typeface="Times New Roman" pitchFamily="18" charset="0"/>
                <a:cs typeface="AGaramond" pitchFamily="18" charset="0"/>
              </a:rPr>
              <a:t> instance variable inside a constructor</a:t>
            </a:r>
          </a:p>
        </p:txBody>
      </p:sp>
      <p:sp>
        <p:nvSpPr>
          <p:cNvPr id="916488" name="Line 8"/>
          <p:cNvSpPr>
            <a:spLocks noChangeShapeType="1"/>
          </p:cNvSpPr>
          <p:nvPr/>
        </p:nvSpPr>
        <p:spPr bwMode="auto">
          <a:xfrm flipH="1" flipV="1">
            <a:off x="3200400" y="2743200"/>
            <a:ext cx="2133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2873036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6485"/>
                                        </p:tgtEl>
                                        <p:attrNameLst>
                                          <p:attrName>style.visibility</p:attrName>
                                        </p:attrNameLst>
                                      </p:cBhvr>
                                      <p:to>
                                        <p:strVal val="visible"/>
                                      </p:to>
                                    </p:set>
                                  </p:childTnLst>
                                  <p:subTnLst>
                                    <p:set>
                                      <p:cBhvr override="childStyle">
                                        <p:cTn dur="1" fill="hold" display="0" masterRel="nextClick" afterEffect="1"/>
                                        <p:tgtEl>
                                          <p:spTgt spid="91648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916486"/>
                                        </p:tgtEl>
                                        <p:attrNameLst>
                                          <p:attrName>style.visibility</p:attrName>
                                        </p:attrNameLst>
                                      </p:cBhvr>
                                      <p:to>
                                        <p:strVal val="visible"/>
                                      </p:to>
                                    </p:set>
                                  </p:childTnLst>
                                  <p:subTnLst>
                                    <p:set>
                                      <p:cBhvr override="childStyle">
                                        <p:cTn dur="1" fill="hold" display="0" masterRel="nextClick" afterEffect="1"/>
                                        <p:tgtEl>
                                          <p:spTgt spid="916486"/>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16487"/>
                                        </p:tgtEl>
                                        <p:attrNameLst>
                                          <p:attrName>style.visibility</p:attrName>
                                        </p:attrNameLst>
                                      </p:cBhvr>
                                      <p:to>
                                        <p:strVal val="visible"/>
                                      </p:to>
                                    </p:set>
                                  </p:childTnLst>
                                  <p:subTnLst>
                                    <p:set>
                                      <p:cBhvr override="childStyle">
                                        <p:cTn dur="1" fill="hold" display="0" masterRel="nextClick" afterEffect="1"/>
                                        <p:tgtEl>
                                          <p:spTgt spid="916487"/>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916488"/>
                                        </p:tgtEl>
                                        <p:attrNameLst>
                                          <p:attrName>style.visibility</p:attrName>
                                        </p:attrNameLst>
                                      </p:cBhvr>
                                      <p:to>
                                        <p:strVal val="visible"/>
                                      </p:to>
                                    </p:set>
                                  </p:childTnLst>
                                  <p:subTnLst>
                                    <p:set>
                                      <p:cBhvr override="childStyle">
                                        <p:cTn dur="1" fill="hold" display="0" masterRel="nextClick" afterEffect="1"/>
                                        <p:tgtEl>
                                          <p:spTgt spid="91648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6485" grpId="0" animBg="1"/>
      <p:bldP spid="916486" grpId="0" animBg="1"/>
      <p:bldP spid="916487" grpId="0" animBg="1"/>
      <p:bldP spid="916488" grpId="0"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CC365797-5A02-4468-ADBA-77233693CB38}" type="slidenum">
              <a:rPr lang="en-US" sz="1200">
                <a:solidFill>
                  <a:schemeClr val="tx1"/>
                </a:solidFill>
              </a:rPr>
              <a:pPr eaLnBrk="1" hangingPunct="1"/>
              <a:t>198</a:t>
            </a:fld>
            <a:endParaRPr lang="en-US" sz="1200">
              <a:solidFill>
                <a:schemeClr val="tx1"/>
              </a:solidFill>
            </a:endParaRPr>
          </a:p>
        </p:txBody>
      </p:sp>
      <p:sp>
        <p:nvSpPr>
          <p:cNvPr id="88067"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88068" name="Rectangle 3"/>
          <p:cNvSpPr>
            <a:spLocks noGrp="1" noChangeArrowheads="1"/>
          </p:cNvSpPr>
          <p:nvPr>
            <p:ph type="body" sz="half" idx="1"/>
          </p:nvPr>
        </p:nvSpPr>
        <p:spPr>
          <a:xfrm>
            <a:off x="7165975" y="1068388"/>
            <a:ext cx="1981200" cy="549275"/>
          </a:xfrm>
          <a:noFill/>
        </p:spPr>
        <p:txBody>
          <a:bodyPr/>
          <a:lstStyle/>
          <a:p>
            <a:pPr marL="0" indent="0" eaLnBrk="1" hangingPunct="1"/>
            <a:r>
              <a:rPr lang="en-US" smtClean="0"/>
              <a:t>IncrementTest.java</a:t>
            </a:r>
          </a:p>
          <a:p>
            <a:pPr marL="0" indent="0" eaLnBrk="1" hangingPunct="1"/>
            <a:endParaRPr lang="en-US" sz="1600" b="0" smtClean="0">
              <a:latin typeface="Times New Roman" pitchFamily="18" charset="0"/>
            </a:endParaRPr>
          </a:p>
        </p:txBody>
      </p:sp>
      <p:graphicFrame>
        <p:nvGraphicFramePr>
          <p:cNvPr id="88069" name="Object 4"/>
          <p:cNvGraphicFramePr>
            <a:graphicFrameLocks noChangeAspect="1"/>
          </p:cNvGraphicFramePr>
          <p:nvPr>
            <p:ph sz="half" idx="2"/>
          </p:nvPr>
        </p:nvGraphicFramePr>
        <p:xfrm>
          <a:off x="0" y="4763"/>
          <a:ext cx="7202488" cy="5408612"/>
        </p:xfrm>
        <a:graphic>
          <a:graphicData uri="http://schemas.openxmlformats.org/presentationml/2006/ole">
            <mc:AlternateContent xmlns:mc="http://schemas.openxmlformats.org/markup-compatibility/2006">
              <mc:Choice xmlns:v="urn:schemas-microsoft-com:vml" Requires="v">
                <p:oleObj spid="_x0000_s126980" name="Document" r:id="rId3" imgW="7201328" imgH="5407224" progId="Word.Document.8">
                  <p:embed/>
                </p:oleObj>
              </mc:Choice>
              <mc:Fallback>
                <p:oleObj name="Document" r:id="rId3" imgW="7201328" imgH="540722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7202488" cy="540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17509" name="Text Box 5"/>
          <p:cNvSpPr txBox="1">
            <a:spLocks noChangeArrowheads="1"/>
          </p:cNvSpPr>
          <p:nvPr/>
        </p:nvSpPr>
        <p:spPr bwMode="auto">
          <a:xfrm>
            <a:off x="4953000" y="1371600"/>
            <a:ext cx="27432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Create an </a:t>
            </a:r>
            <a:r>
              <a:rPr lang="en-US" b="1">
                <a:solidFill>
                  <a:schemeClr val="tx1"/>
                </a:solidFill>
                <a:latin typeface="Courier New" pitchFamily="49" charset="0"/>
                <a:ea typeface="Times New Roman" pitchFamily="18" charset="0"/>
                <a:cs typeface="AGaramond" pitchFamily="18" charset="0"/>
              </a:rPr>
              <a:t>Increment</a:t>
            </a:r>
            <a:r>
              <a:rPr lang="en-US">
                <a:solidFill>
                  <a:schemeClr val="tx1"/>
                </a:solidFill>
                <a:latin typeface="Times New Roman" pitchFamily="18" charset="0"/>
                <a:ea typeface="Times New Roman" pitchFamily="18" charset="0"/>
                <a:cs typeface="AGaramond" pitchFamily="18" charset="0"/>
              </a:rPr>
              <a:t> object</a:t>
            </a:r>
          </a:p>
        </p:txBody>
      </p:sp>
      <p:sp>
        <p:nvSpPr>
          <p:cNvPr id="917510" name="Line 6"/>
          <p:cNvSpPr>
            <a:spLocks noChangeShapeType="1"/>
          </p:cNvSpPr>
          <p:nvPr/>
        </p:nvSpPr>
        <p:spPr bwMode="auto">
          <a:xfrm flipH="1">
            <a:off x="3505200" y="1371600"/>
            <a:ext cx="1447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917512" name="Text Box 8"/>
          <p:cNvSpPr txBox="1">
            <a:spLocks noChangeArrowheads="1"/>
          </p:cNvSpPr>
          <p:nvPr/>
        </p:nvSpPr>
        <p:spPr bwMode="auto">
          <a:xfrm>
            <a:off x="4038600" y="2362200"/>
            <a:ext cx="35814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Call method </a:t>
            </a:r>
            <a:r>
              <a:rPr lang="en-US" b="1">
                <a:solidFill>
                  <a:schemeClr val="tx1"/>
                </a:solidFill>
                <a:latin typeface="Courier New" pitchFamily="49" charset="0"/>
                <a:ea typeface="Times New Roman" pitchFamily="18" charset="0"/>
                <a:cs typeface="AGaramond" pitchFamily="18" charset="0"/>
              </a:rPr>
              <a:t>addIncrementToTotal</a:t>
            </a:r>
          </a:p>
        </p:txBody>
      </p:sp>
      <p:sp>
        <p:nvSpPr>
          <p:cNvPr id="917513" name="Line 9"/>
          <p:cNvSpPr>
            <a:spLocks noChangeShapeType="1"/>
          </p:cNvSpPr>
          <p:nvPr/>
        </p:nvSpPr>
        <p:spPr bwMode="auto">
          <a:xfrm flipH="1">
            <a:off x="3200400" y="2514600"/>
            <a:ext cx="838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355783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7509"/>
                                        </p:tgtEl>
                                        <p:attrNameLst>
                                          <p:attrName>style.visibility</p:attrName>
                                        </p:attrNameLst>
                                      </p:cBhvr>
                                      <p:to>
                                        <p:strVal val="visible"/>
                                      </p:to>
                                    </p:set>
                                  </p:childTnLst>
                                  <p:subTnLst>
                                    <p:set>
                                      <p:cBhvr override="childStyle">
                                        <p:cTn dur="1" fill="hold" display="0" masterRel="nextClick" afterEffect="1"/>
                                        <p:tgtEl>
                                          <p:spTgt spid="917509"/>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917510"/>
                                        </p:tgtEl>
                                        <p:attrNameLst>
                                          <p:attrName>style.visibility</p:attrName>
                                        </p:attrNameLst>
                                      </p:cBhvr>
                                      <p:to>
                                        <p:strVal val="visible"/>
                                      </p:to>
                                    </p:set>
                                  </p:childTnLst>
                                  <p:subTnLst>
                                    <p:set>
                                      <p:cBhvr override="childStyle">
                                        <p:cTn dur="1" fill="hold" display="0" masterRel="nextClick" afterEffect="1"/>
                                        <p:tgtEl>
                                          <p:spTgt spid="917510"/>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17512"/>
                                        </p:tgtEl>
                                        <p:attrNameLst>
                                          <p:attrName>style.visibility</p:attrName>
                                        </p:attrNameLst>
                                      </p:cBhvr>
                                      <p:to>
                                        <p:strVal val="visible"/>
                                      </p:to>
                                    </p:set>
                                  </p:childTnLst>
                                  <p:subTnLst>
                                    <p:set>
                                      <p:cBhvr override="childStyle">
                                        <p:cTn dur="1" fill="hold" display="0" masterRel="nextClick" afterEffect="1"/>
                                        <p:tgtEl>
                                          <p:spTgt spid="917512"/>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917513"/>
                                        </p:tgtEl>
                                        <p:attrNameLst>
                                          <p:attrName>style.visibility</p:attrName>
                                        </p:attrNameLst>
                                      </p:cBhvr>
                                      <p:to>
                                        <p:strVal val="visible"/>
                                      </p:to>
                                    </p:set>
                                  </p:childTnLst>
                                  <p:subTnLst>
                                    <p:set>
                                      <p:cBhvr override="childStyle">
                                        <p:cTn dur="1" fill="hold" display="0" masterRel="nextClick" afterEffect="1"/>
                                        <p:tgtEl>
                                          <p:spTgt spid="9175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509" grpId="0" animBg="1"/>
      <p:bldP spid="917510" grpId="0" animBg="1"/>
      <p:bldP spid="917512" grpId="0" animBg="1"/>
      <p:bldP spid="917513" grpId="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46ADA67C-D3C8-4C41-928B-184AAA1946EC}" type="slidenum">
              <a:rPr lang="en-US" sz="1200">
                <a:solidFill>
                  <a:schemeClr val="tx1"/>
                </a:solidFill>
              </a:rPr>
              <a:pPr eaLnBrk="1" hangingPunct="1"/>
              <a:t>199</a:t>
            </a:fld>
            <a:endParaRPr lang="en-US" sz="1200">
              <a:solidFill>
                <a:schemeClr val="tx1"/>
              </a:solidFill>
            </a:endParaRPr>
          </a:p>
        </p:txBody>
      </p:sp>
      <p:sp>
        <p:nvSpPr>
          <p:cNvPr id="89091" name="Rectangle 2"/>
          <p:cNvSpPr>
            <a:spLocks noGrp="1" noChangeArrowheads="1"/>
          </p:cNvSpPr>
          <p:nvPr>
            <p:ph type="body" idx="1"/>
          </p:nvPr>
        </p:nvSpPr>
        <p:spPr>
          <a:xfrm>
            <a:off x="1141413" y="1828800"/>
            <a:ext cx="7010400" cy="1600200"/>
          </a:xfrm>
          <a:noFill/>
        </p:spPr>
        <p:txBody>
          <a:bodyPr/>
          <a:lstStyle/>
          <a:p>
            <a:pPr marL="0" indent="0" eaLnBrk="1" hangingPunct="1"/>
            <a:r>
              <a:rPr lang="en-US" smtClean="0">
                <a:cs typeface="Times New Roman" pitchFamily="18" charset="0"/>
              </a:rPr>
              <a:t>Attempting to modify a </a:t>
            </a:r>
            <a:r>
              <a:rPr lang="en-US" sz="2400" smtClean="0">
                <a:latin typeface="Lucida Console" pitchFamily="49" charset="0"/>
                <a:ea typeface="LucidaSansTypewriter" pitchFamily="49" charset="0"/>
                <a:cs typeface="Lucida Console" pitchFamily="49" charset="0"/>
              </a:rPr>
              <a:t>final</a:t>
            </a:r>
            <a:r>
              <a:rPr lang="en-US" smtClean="0">
                <a:cs typeface="Times New Roman" pitchFamily="18" charset="0"/>
              </a:rPr>
              <a:t> instance variable after it is initialized is a compilation error.</a:t>
            </a:r>
            <a:r>
              <a:rPr lang="en-US" smtClean="0"/>
              <a:t> </a:t>
            </a:r>
          </a:p>
        </p:txBody>
      </p:sp>
      <p:sp>
        <p:nvSpPr>
          <p:cNvPr id="89092" name="Rectangle 3"/>
          <p:cNvSpPr>
            <a:spLocks noGrp="1" noChangeArrowheads="1"/>
          </p:cNvSpPr>
          <p:nvPr>
            <p:ph type="title"/>
          </p:nvPr>
        </p:nvSpPr>
        <p:spPr>
          <a:xfrm>
            <a:off x="912813" y="685800"/>
            <a:ext cx="7834312" cy="914400"/>
          </a:xfrm>
          <a:noFill/>
        </p:spPr>
        <p:txBody>
          <a:bodyPr/>
          <a:lstStyle/>
          <a:p>
            <a:pPr eaLnBrk="1" hangingPunct="1"/>
            <a:r>
              <a:rPr lang="en-US" sz="3200" smtClean="0">
                <a:cs typeface="Times New Roman" pitchFamily="18" charset="0"/>
              </a:rPr>
              <a:t>Common Programming Error 8.10</a:t>
            </a:r>
            <a:r>
              <a:rPr lang="en-US" sz="3200" smtClean="0"/>
              <a:t> </a:t>
            </a:r>
          </a:p>
        </p:txBody>
      </p:sp>
    </p:spTree>
    <p:extLst>
      <p:ext uri="{BB962C8B-B14F-4D97-AF65-F5344CB8AC3E}">
        <p14:creationId xmlns:p14="http://schemas.microsoft.com/office/powerpoint/2010/main" val="3170172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012B5493-2A55-4A1D-A370-9E3656E448F2}" type="slidenum">
              <a:rPr lang="en-US" sz="1200">
                <a:solidFill>
                  <a:schemeClr val="tx1"/>
                </a:solidFill>
              </a:rPr>
              <a:pPr eaLnBrk="1" hangingPunct="1"/>
              <a:t>2</a:t>
            </a:fld>
            <a:endParaRPr lang="en-US" sz="1200">
              <a:solidFill>
                <a:schemeClr val="tx1"/>
              </a:solidFill>
            </a:endParaRPr>
          </a:p>
        </p:txBody>
      </p:sp>
      <p:sp>
        <p:nvSpPr>
          <p:cNvPr id="14339" name="Rectangle 2"/>
          <p:cNvSpPr>
            <a:spLocks noGrp="1" noChangeArrowheads="1"/>
          </p:cNvSpPr>
          <p:nvPr>
            <p:ph type="title"/>
          </p:nvPr>
        </p:nvSpPr>
        <p:spPr>
          <a:noFill/>
        </p:spPr>
        <p:txBody>
          <a:bodyPr/>
          <a:lstStyle/>
          <a:p>
            <a:pPr eaLnBrk="1" hangingPunct="1"/>
            <a:r>
              <a:rPr lang="en-US" smtClean="0"/>
              <a:t>2.1 Introduction</a:t>
            </a:r>
          </a:p>
        </p:txBody>
      </p:sp>
      <p:sp>
        <p:nvSpPr>
          <p:cNvPr id="14340" name="Rectangle 3"/>
          <p:cNvSpPr>
            <a:spLocks noGrp="1" noChangeArrowheads="1"/>
          </p:cNvSpPr>
          <p:nvPr>
            <p:ph type="body" idx="1"/>
          </p:nvPr>
        </p:nvSpPr>
        <p:spPr/>
        <p:txBody>
          <a:bodyPr/>
          <a:lstStyle/>
          <a:p>
            <a:pPr eaLnBrk="1" hangingPunct="1"/>
            <a:r>
              <a:rPr lang="en-US" smtClean="0"/>
              <a:t>Java application programming</a:t>
            </a:r>
          </a:p>
          <a:p>
            <a:pPr lvl="1" eaLnBrk="1" hangingPunct="1"/>
            <a:r>
              <a:rPr lang="en-US" smtClean="0"/>
              <a:t>Display messages</a:t>
            </a:r>
          </a:p>
          <a:p>
            <a:pPr lvl="1" eaLnBrk="1" hangingPunct="1"/>
            <a:r>
              <a:rPr lang="en-US" smtClean="0"/>
              <a:t>Obtain information from the user</a:t>
            </a:r>
          </a:p>
          <a:p>
            <a:pPr lvl="1" eaLnBrk="1" hangingPunct="1"/>
            <a:r>
              <a:rPr lang="en-US" smtClean="0"/>
              <a:t>Arithmetic calculations</a:t>
            </a:r>
          </a:p>
          <a:p>
            <a:pPr lvl="1" eaLnBrk="1" hangingPunct="1"/>
            <a:r>
              <a:rPr lang="en-US" smtClean="0"/>
              <a:t>Decision-making fundamentals</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B168B0EA-912B-4E7F-A8E6-725BCAF116C7}" type="slidenum">
              <a:rPr lang="en-US" sz="1200">
                <a:solidFill>
                  <a:schemeClr val="tx1"/>
                </a:solidFill>
              </a:rPr>
              <a:pPr eaLnBrk="1" hangingPunct="1"/>
              <a:t>20</a:t>
            </a:fld>
            <a:endParaRPr lang="en-US" sz="1200">
              <a:solidFill>
                <a:schemeClr val="tx1"/>
              </a:solidFill>
            </a:endParaRPr>
          </a:p>
        </p:txBody>
      </p:sp>
      <p:sp>
        <p:nvSpPr>
          <p:cNvPr id="28675" name="Rectangle 2"/>
          <p:cNvSpPr>
            <a:spLocks noGrp="1" noChangeArrowheads="1"/>
          </p:cNvSpPr>
          <p:nvPr>
            <p:ph type="title"/>
          </p:nvPr>
        </p:nvSpPr>
        <p:spPr/>
        <p:txBody>
          <a:bodyPr/>
          <a:lstStyle/>
          <a:p>
            <a:pPr eaLnBrk="1" hangingPunct="1"/>
            <a:r>
              <a:rPr lang="en-US" sz="3200" smtClean="0"/>
              <a:t>Primitive Types vs. Reference Types</a:t>
            </a:r>
          </a:p>
        </p:txBody>
      </p:sp>
      <p:sp>
        <p:nvSpPr>
          <p:cNvPr id="28676" name="Rectangle 3"/>
          <p:cNvSpPr>
            <a:spLocks noGrp="1" noChangeArrowheads="1"/>
          </p:cNvSpPr>
          <p:nvPr>
            <p:ph type="body" idx="1"/>
          </p:nvPr>
        </p:nvSpPr>
        <p:spPr>
          <a:xfrm>
            <a:off x="1371600" y="1579563"/>
            <a:ext cx="7239000" cy="3584575"/>
          </a:xfrm>
        </p:spPr>
        <p:txBody>
          <a:bodyPr/>
          <a:lstStyle/>
          <a:p>
            <a:pPr eaLnBrk="1" hangingPunct="1"/>
            <a:r>
              <a:rPr lang="en-US" smtClean="0"/>
              <a:t>Types in Java</a:t>
            </a:r>
          </a:p>
          <a:p>
            <a:pPr lvl="1" eaLnBrk="1" hangingPunct="1"/>
            <a:r>
              <a:rPr lang="en-US" smtClean="0"/>
              <a:t>Primitive</a:t>
            </a:r>
          </a:p>
          <a:p>
            <a:pPr lvl="2" eaLnBrk="1" hangingPunct="1"/>
            <a:r>
              <a:rPr lang="en-US" b="0" smtClean="0">
                <a:latin typeface="Lucida Console" pitchFamily="49" charset="0"/>
              </a:rPr>
              <a:t>boolean</a:t>
            </a:r>
            <a:r>
              <a:rPr lang="en-US" smtClean="0"/>
              <a:t>, </a:t>
            </a:r>
            <a:r>
              <a:rPr lang="en-US" b="0" smtClean="0">
                <a:latin typeface="Lucida Console" pitchFamily="49" charset="0"/>
              </a:rPr>
              <a:t>byte</a:t>
            </a:r>
            <a:r>
              <a:rPr lang="en-US" smtClean="0"/>
              <a:t>, </a:t>
            </a:r>
            <a:r>
              <a:rPr lang="en-US" b="0" smtClean="0">
                <a:latin typeface="Lucida Console" pitchFamily="49" charset="0"/>
              </a:rPr>
              <a:t>char</a:t>
            </a:r>
            <a:r>
              <a:rPr lang="en-US" smtClean="0"/>
              <a:t>, </a:t>
            </a:r>
            <a:r>
              <a:rPr lang="en-US" b="0" smtClean="0">
                <a:latin typeface="Lucida Console" pitchFamily="49" charset="0"/>
              </a:rPr>
              <a:t>short</a:t>
            </a:r>
            <a:r>
              <a:rPr lang="en-US" smtClean="0"/>
              <a:t>, </a:t>
            </a:r>
            <a:r>
              <a:rPr lang="en-US" b="0" smtClean="0">
                <a:latin typeface="Lucida Console" pitchFamily="49" charset="0"/>
              </a:rPr>
              <a:t>int</a:t>
            </a:r>
            <a:r>
              <a:rPr lang="en-US" smtClean="0"/>
              <a:t>, </a:t>
            </a:r>
            <a:r>
              <a:rPr lang="en-US" b="0" smtClean="0">
                <a:latin typeface="Lucida Console" pitchFamily="49" charset="0"/>
              </a:rPr>
              <a:t>long</a:t>
            </a:r>
            <a:r>
              <a:rPr lang="en-US" smtClean="0"/>
              <a:t>, </a:t>
            </a:r>
            <a:r>
              <a:rPr lang="en-US" b="0" smtClean="0">
                <a:latin typeface="Lucida Console" pitchFamily="49" charset="0"/>
              </a:rPr>
              <a:t>float</a:t>
            </a:r>
            <a:r>
              <a:rPr lang="en-US" smtClean="0"/>
              <a:t>, </a:t>
            </a:r>
            <a:r>
              <a:rPr lang="en-US" b="0" smtClean="0">
                <a:latin typeface="Lucida Console" pitchFamily="49" charset="0"/>
              </a:rPr>
              <a:t>double</a:t>
            </a:r>
          </a:p>
          <a:p>
            <a:pPr lvl="1" eaLnBrk="1" hangingPunct="1"/>
            <a:r>
              <a:rPr lang="en-US" smtClean="0"/>
              <a:t>Reference (sometimes called nonprimitive types)</a:t>
            </a:r>
          </a:p>
          <a:p>
            <a:pPr lvl="2" eaLnBrk="1" hangingPunct="1"/>
            <a:r>
              <a:rPr lang="en-US" smtClean="0"/>
              <a:t>Objects</a:t>
            </a:r>
          </a:p>
          <a:p>
            <a:pPr lvl="2" eaLnBrk="1" hangingPunct="1"/>
            <a:r>
              <a:rPr lang="en-US" smtClean="0"/>
              <a:t>Default value of </a:t>
            </a:r>
            <a:r>
              <a:rPr lang="en-US" b="0" smtClean="0">
                <a:latin typeface="Lucida Console" pitchFamily="49" charset="0"/>
              </a:rPr>
              <a:t>null</a:t>
            </a:r>
          </a:p>
          <a:p>
            <a:pPr lvl="2" eaLnBrk="1" hangingPunct="1"/>
            <a:r>
              <a:rPr lang="en-US" smtClean="0"/>
              <a:t>Used to invoke an object’s methods</a:t>
            </a:r>
          </a:p>
          <a:p>
            <a:pPr lvl="1" eaLnBrk="1" hangingPunct="1"/>
            <a:endParaRPr lang="en-US" smtClean="0"/>
          </a:p>
        </p:txBody>
      </p:sp>
    </p:spTree>
    <p:extLst>
      <p:ext uri="{BB962C8B-B14F-4D97-AF65-F5344CB8AC3E}">
        <p14:creationId xmlns:p14="http://schemas.microsoft.com/office/powerpoint/2010/main" val="180106565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2088EB09-3FCB-46C8-8EA2-0335B4195575}" type="slidenum">
              <a:rPr lang="en-US" sz="1200">
                <a:solidFill>
                  <a:schemeClr val="tx1"/>
                </a:solidFill>
              </a:rPr>
              <a:pPr eaLnBrk="1" hangingPunct="1"/>
              <a:t>200</a:t>
            </a:fld>
            <a:endParaRPr lang="en-US" sz="1200">
              <a:solidFill>
                <a:schemeClr val="tx1"/>
              </a:solidFill>
            </a:endParaRPr>
          </a:p>
        </p:txBody>
      </p:sp>
      <p:sp>
        <p:nvSpPr>
          <p:cNvPr id="90115" name="Rectangle 2"/>
          <p:cNvSpPr>
            <a:spLocks noGrp="1" noChangeArrowheads="1"/>
          </p:cNvSpPr>
          <p:nvPr>
            <p:ph type="body" idx="1"/>
          </p:nvPr>
        </p:nvSpPr>
        <p:spPr>
          <a:xfrm>
            <a:off x="1141413" y="1752600"/>
            <a:ext cx="7545387" cy="3276600"/>
          </a:xfrm>
          <a:noFill/>
        </p:spPr>
        <p:txBody>
          <a:bodyPr/>
          <a:lstStyle/>
          <a:p>
            <a:pPr marL="0" indent="0" eaLnBrk="1" hangingPunct="1"/>
            <a:r>
              <a:rPr lang="en-US" smtClean="0">
                <a:cs typeface="Times New Roman" pitchFamily="18" charset="0"/>
              </a:rPr>
              <a:t>Attempts to modify a </a:t>
            </a:r>
            <a:r>
              <a:rPr lang="en-US" sz="2400" smtClean="0">
                <a:latin typeface="Lucida Console" pitchFamily="49" charset="0"/>
                <a:ea typeface="LucidaSansTypewriter" pitchFamily="49" charset="0"/>
                <a:cs typeface="Lucida Console" pitchFamily="49" charset="0"/>
              </a:rPr>
              <a:t>final</a:t>
            </a:r>
            <a:r>
              <a:rPr lang="en-US" smtClean="0">
                <a:cs typeface="Times New Roman" pitchFamily="18" charset="0"/>
              </a:rPr>
              <a:t> instance variable are caught at compilation time rather than causing execution-time errors. It is always preferable to get bugs out at compilation time, if possible, rather than allow them to slip through to execution time (where studies have found that the cost of repair is often many times more expensive).</a:t>
            </a:r>
            <a:r>
              <a:rPr lang="en-US" smtClean="0"/>
              <a:t> </a:t>
            </a:r>
          </a:p>
        </p:txBody>
      </p:sp>
      <p:sp>
        <p:nvSpPr>
          <p:cNvPr id="90116" name="Rectangle 3"/>
          <p:cNvSpPr>
            <a:spLocks noGrp="1" noChangeArrowheads="1"/>
          </p:cNvSpPr>
          <p:nvPr>
            <p:ph type="title"/>
          </p:nvPr>
        </p:nvSpPr>
        <p:spPr>
          <a:xfrm>
            <a:off x="912813" y="684213"/>
            <a:ext cx="7834312" cy="914400"/>
          </a:xfrm>
          <a:noFill/>
        </p:spPr>
        <p:txBody>
          <a:bodyPr/>
          <a:lstStyle/>
          <a:p>
            <a:pPr eaLnBrk="1" hangingPunct="1"/>
            <a:r>
              <a:rPr lang="en-US" sz="3200" smtClean="0">
                <a:cs typeface="Times New Roman" pitchFamily="18" charset="0"/>
              </a:rPr>
              <a:t>Error-Prevention Tip 8.2</a:t>
            </a:r>
            <a:r>
              <a:rPr lang="en-US" sz="3200" smtClean="0"/>
              <a:t> </a:t>
            </a:r>
          </a:p>
        </p:txBody>
      </p:sp>
    </p:spTree>
    <p:extLst>
      <p:ext uri="{BB962C8B-B14F-4D97-AF65-F5344CB8AC3E}">
        <p14:creationId xmlns:p14="http://schemas.microsoft.com/office/powerpoint/2010/main" val="1636145123"/>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7F4A73CB-C034-4011-9C83-A49AFD72C3EB}" type="slidenum">
              <a:rPr lang="en-US" sz="1200">
                <a:solidFill>
                  <a:schemeClr val="tx1"/>
                </a:solidFill>
              </a:rPr>
              <a:pPr eaLnBrk="1" hangingPunct="1"/>
              <a:t>201</a:t>
            </a:fld>
            <a:endParaRPr lang="en-US" sz="1200">
              <a:solidFill>
                <a:schemeClr val="tx1"/>
              </a:solidFill>
            </a:endParaRPr>
          </a:p>
        </p:txBody>
      </p:sp>
      <p:sp>
        <p:nvSpPr>
          <p:cNvPr id="91139" name="Rectangle 2"/>
          <p:cNvSpPr>
            <a:spLocks noGrp="1" noChangeArrowheads="1"/>
          </p:cNvSpPr>
          <p:nvPr>
            <p:ph type="body" idx="1"/>
          </p:nvPr>
        </p:nvSpPr>
        <p:spPr>
          <a:xfrm>
            <a:off x="1141413" y="1828800"/>
            <a:ext cx="7773987" cy="3124200"/>
          </a:xfrm>
          <a:noFill/>
        </p:spPr>
        <p:txBody>
          <a:bodyPr/>
          <a:lstStyle/>
          <a:p>
            <a:pPr marL="0" indent="0" eaLnBrk="1" hangingPunct="1"/>
            <a:r>
              <a:rPr lang="en-US" smtClean="0">
                <a:ea typeface="Times New Roman" pitchFamily="18" charset="0"/>
                <a:cs typeface="Helvetica" pitchFamily="50" charset="0"/>
              </a:rPr>
              <a:t>A </a:t>
            </a:r>
            <a:r>
              <a:rPr lang="en-US" sz="2400" smtClean="0">
                <a:latin typeface="Lucida Console" pitchFamily="49" charset="0"/>
                <a:ea typeface="LucidaSansTypewriter" pitchFamily="49" charset="0"/>
                <a:cs typeface="Lucida Console" pitchFamily="49" charset="0"/>
              </a:rPr>
              <a:t>final</a:t>
            </a:r>
            <a:r>
              <a:rPr lang="en-US" smtClean="0">
                <a:cs typeface="Times New Roman" pitchFamily="18" charset="0"/>
              </a:rPr>
              <a:t> field should also be declared </a:t>
            </a:r>
            <a:r>
              <a:rPr lang="en-US" sz="2400" smtClean="0">
                <a:latin typeface="Lucida Console" pitchFamily="49" charset="0"/>
              </a:rPr>
              <a:t>static</a:t>
            </a:r>
            <a:r>
              <a:rPr lang="en-US" smtClean="0">
                <a:cs typeface="Times New Roman" pitchFamily="18" charset="0"/>
              </a:rPr>
              <a:t> if it is initialized in its declaration. Once a </a:t>
            </a:r>
            <a:r>
              <a:rPr lang="en-US" sz="2400" smtClean="0">
                <a:latin typeface="Lucida Console" pitchFamily="49" charset="0"/>
              </a:rPr>
              <a:t>final</a:t>
            </a:r>
            <a:r>
              <a:rPr lang="en-US" smtClean="0">
                <a:cs typeface="Times New Roman" pitchFamily="18" charset="0"/>
              </a:rPr>
              <a:t> field is initialized in its declaration, its value can never change. Therefore, it is not necessary to have a separate copy of the field for every object of the class. Making the field </a:t>
            </a:r>
            <a:r>
              <a:rPr lang="en-US" sz="2400" smtClean="0">
                <a:latin typeface="Lucida Console" pitchFamily="49" charset="0"/>
              </a:rPr>
              <a:t>static</a:t>
            </a:r>
            <a:r>
              <a:rPr lang="en-US" smtClean="0">
                <a:cs typeface="Times New Roman" pitchFamily="18" charset="0"/>
              </a:rPr>
              <a:t> enables all objects of the class to share the </a:t>
            </a:r>
            <a:r>
              <a:rPr lang="en-US" sz="2400" smtClean="0">
                <a:latin typeface="Lucida Console" pitchFamily="49" charset="0"/>
              </a:rPr>
              <a:t>final</a:t>
            </a:r>
            <a:r>
              <a:rPr lang="en-US" smtClean="0">
                <a:cs typeface="Times New Roman" pitchFamily="18" charset="0"/>
              </a:rPr>
              <a:t> field.</a:t>
            </a:r>
            <a:r>
              <a:rPr lang="en-US" smtClean="0"/>
              <a:t> </a:t>
            </a:r>
          </a:p>
        </p:txBody>
      </p:sp>
      <p:sp>
        <p:nvSpPr>
          <p:cNvPr id="91140" name="Rectangle 3"/>
          <p:cNvSpPr>
            <a:spLocks noGrp="1" noChangeArrowheads="1"/>
          </p:cNvSpPr>
          <p:nvPr>
            <p:ph type="title"/>
          </p:nvPr>
        </p:nvSpPr>
        <p:spPr>
          <a:xfrm>
            <a:off x="912813" y="684213"/>
            <a:ext cx="7834312" cy="914400"/>
          </a:xfrm>
          <a:noFill/>
        </p:spPr>
        <p:txBody>
          <a:bodyPr/>
          <a:lstStyle/>
          <a:p>
            <a:pPr eaLnBrk="1" hangingPunct="1"/>
            <a:r>
              <a:rPr lang="en-US" sz="3200" smtClean="0">
                <a:cs typeface="Times New Roman" pitchFamily="18" charset="0"/>
              </a:rPr>
              <a:t>Software Engineering Observation 8.14</a:t>
            </a:r>
            <a:r>
              <a:rPr lang="en-US" sz="3200" smtClean="0"/>
              <a:t> </a:t>
            </a:r>
          </a:p>
        </p:txBody>
      </p:sp>
    </p:spTree>
    <p:extLst>
      <p:ext uri="{BB962C8B-B14F-4D97-AF65-F5344CB8AC3E}">
        <p14:creationId xmlns:p14="http://schemas.microsoft.com/office/powerpoint/2010/main" val="953752267"/>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EBAF2B56-DC5B-4BCE-BE6E-68F6163284A2}" type="slidenum">
              <a:rPr lang="en-US" sz="1200">
                <a:solidFill>
                  <a:schemeClr val="tx1"/>
                </a:solidFill>
              </a:rPr>
              <a:pPr eaLnBrk="1" hangingPunct="1"/>
              <a:t>202</a:t>
            </a:fld>
            <a:endParaRPr lang="en-US" sz="1200">
              <a:solidFill>
                <a:schemeClr val="tx1"/>
              </a:solidFill>
            </a:endParaRPr>
          </a:p>
        </p:txBody>
      </p:sp>
      <p:sp>
        <p:nvSpPr>
          <p:cNvPr id="92163" name="Rectangle 2"/>
          <p:cNvSpPr>
            <a:spLocks noGrp="1" noChangeArrowheads="1"/>
          </p:cNvSpPr>
          <p:nvPr>
            <p:ph type="body" idx="1"/>
          </p:nvPr>
        </p:nvSpPr>
        <p:spPr>
          <a:xfrm>
            <a:off x="1143000" y="1828800"/>
            <a:ext cx="7162800" cy="3200400"/>
          </a:xfrm>
          <a:noFill/>
        </p:spPr>
        <p:txBody>
          <a:bodyPr/>
          <a:lstStyle/>
          <a:p>
            <a:pPr marL="0" indent="0" eaLnBrk="1" hangingPunct="1"/>
            <a:r>
              <a:rPr lang="en-US" smtClean="0">
                <a:cs typeface="Times New Roman" pitchFamily="18" charset="0"/>
              </a:rPr>
              <a:t>Not initializing a </a:t>
            </a:r>
            <a:r>
              <a:rPr lang="en-US" sz="2400" smtClean="0">
                <a:latin typeface="Lucida Console" pitchFamily="49" charset="0"/>
                <a:ea typeface="LucidaSansTypewriter" pitchFamily="49" charset="0"/>
                <a:cs typeface="Lucida Console" pitchFamily="49" charset="0"/>
              </a:rPr>
              <a:t>final</a:t>
            </a:r>
            <a:r>
              <a:rPr lang="en-US" smtClean="0">
                <a:cs typeface="Times New Roman" pitchFamily="18" charset="0"/>
              </a:rPr>
              <a:t> instance variable in its declaration or in every constructor of the class yields a compilation error indicating that the variable might not have been initialized. The same error occurs if the class initializes the variable in some, but not all, of the class’s constructors.</a:t>
            </a:r>
            <a:r>
              <a:rPr lang="en-US" smtClean="0"/>
              <a:t> </a:t>
            </a:r>
          </a:p>
        </p:txBody>
      </p:sp>
      <p:sp>
        <p:nvSpPr>
          <p:cNvPr id="92164" name="Rectangle 3"/>
          <p:cNvSpPr>
            <a:spLocks noGrp="1" noChangeArrowheads="1"/>
          </p:cNvSpPr>
          <p:nvPr>
            <p:ph type="title"/>
          </p:nvPr>
        </p:nvSpPr>
        <p:spPr>
          <a:xfrm>
            <a:off x="912813" y="684213"/>
            <a:ext cx="7834312" cy="914400"/>
          </a:xfrm>
          <a:noFill/>
        </p:spPr>
        <p:txBody>
          <a:bodyPr/>
          <a:lstStyle/>
          <a:p>
            <a:pPr eaLnBrk="1" hangingPunct="1"/>
            <a:r>
              <a:rPr lang="en-US" smtClean="0">
                <a:cs typeface="Times New Roman" pitchFamily="18" charset="0"/>
              </a:rPr>
              <a:t>Common Programming Error 8.11</a:t>
            </a:r>
            <a:r>
              <a:rPr lang="en-US" smtClean="0"/>
              <a:t> </a:t>
            </a:r>
          </a:p>
        </p:txBody>
      </p:sp>
    </p:spTree>
    <p:extLst>
      <p:ext uri="{BB962C8B-B14F-4D97-AF65-F5344CB8AC3E}">
        <p14:creationId xmlns:p14="http://schemas.microsoft.com/office/powerpoint/2010/main" val="1772145443"/>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5AFC0AC9-B113-4869-9FDF-E34A4F479897}" type="slidenum">
              <a:rPr lang="en-US" sz="1200">
                <a:solidFill>
                  <a:schemeClr val="tx1"/>
                </a:solidFill>
              </a:rPr>
              <a:pPr eaLnBrk="1" hangingPunct="1"/>
              <a:t>203</a:t>
            </a:fld>
            <a:endParaRPr lang="en-US" sz="1200">
              <a:solidFill>
                <a:schemeClr val="tx1"/>
              </a:solidFill>
            </a:endParaRPr>
          </a:p>
        </p:txBody>
      </p:sp>
      <p:sp>
        <p:nvSpPr>
          <p:cNvPr id="93187"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93188" name="Rectangle 3"/>
          <p:cNvSpPr>
            <a:spLocks noGrp="1" noChangeArrowheads="1"/>
          </p:cNvSpPr>
          <p:nvPr>
            <p:ph type="body" sz="half" idx="1"/>
          </p:nvPr>
        </p:nvSpPr>
        <p:spPr>
          <a:xfrm>
            <a:off x="7165975" y="1068388"/>
            <a:ext cx="1981200" cy="549275"/>
          </a:xfrm>
          <a:noFill/>
        </p:spPr>
        <p:txBody>
          <a:bodyPr/>
          <a:lstStyle/>
          <a:p>
            <a:pPr marL="0" indent="0" eaLnBrk="1" hangingPunct="1"/>
            <a:r>
              <a:rPr lang="en-US" smtClean="0"/>
              <a:t>Increment.java</a:t>
            </a:r>
          </a:p>
          <a:p>
            <a:pPr marL="0" indent="0" eaLnBrk="1" hangingPunct="1"/>
            <a:endParaRPr lang="en-US" sz="1600" b="0" smtClean="0">
              <a:latin typeface="Times New Roman" pitchFamily="18" charset="0"/>
            </a:endParaRPr>
          </a:p>
        </p:txBody>
      </p:sp>
      <p:graphicFrame>
        <p:nvGraphicFramePr>
          <p:cNvPr id="93189" name="Object 4"/>
          <p:cNvGraphicFramePr>
            <a:graphicFrameLocks noChangeAspect="1"/>
          </p:cNvGraphicFramePr>
          <p:nvPr>
            <p:ph sz="half" idx="2"/>
          </p:nvPr>
        </p:nvGraphicFramePr>
        <p:xfrm>
          <a:off x="0" y="0"/>
          <a:ext cx="7129463" cy="979488"/>
        </p:xfrm>
        <a:graphic>
          <a:graphicData uri="http://schemas.openxmlformats.org/presentationml/2006/ole">
            <mc:AlternateContent xmlns:mc="http://schemas.openxmlformats.org/markup-compatibility/2006">
              <mc:Choice xmlns:v="urn:schemas-microsoft-com:vml" Requires="v">
                <p:oleObj spid="_x0000_s128004" name="Document" r:id="rId3" imgW="7105115" imgH="976278" progId="Word.Document.8">
                  <p:embed/>
                </p:oleObj>
              </mc:Choice>
              <mc:Fallback>
                <p:oleObj name="Document" r:id="rId3" imgW="7105115" imgH="97627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129463" cy="979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94389928"/>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179B1274-EB88-4E1E-9012-1D209CDD0778}" type="slidenum">
              <a:rPr lang="en-US" sz="1200">
                <a:solidFill>
                  <a:schemeClr val="tx1"/>
                </a:solidFill>
              </a:rPr>
              <a:pPr eaLnBrk="1" hangingPunct="1"/>
              <a:t>204</a:t>
            </a:fld>
            <a:endParaRPr lang="en-US" sz="1200">
              <a:solidFill>
                <a:schemeClr val="tx1"/>
              </a:solidFill>
            </a:endParaRPr>
          </a:p>
        </p:txBody>
      </p:sp>
      <p:sp>
        <p:nvSpPr>
          <p:cNvPr id="94211" name="Rectangle 2"/>
          <p:cNvSpPr>
            <a:spLocks noGrp="1" noChangeArrowheads="1"/>
          </p:cNvSpPr>
          <p:nvPr>
            <p:ph type="title"/>
          </p:nvPr>
        </p:nvSpPr>
        <p:spPr/>
        <p:txBody>
          <a:bodyPr/>
          <a:lstStyle/>
          <a:p>
            <a:pPr eaLnBrk="1" hangingPunct="1"/>
            <a:r>
              <a:rPr lang="en-US" b="0" smtClean="0"/>
              <a:t>8.14  </a:t>
            </a:r>
            <a:r>
              <a:rPr lang="en-US" smtClean="0"/>
              <a:t>Software Reusability </a:t>
            </a:r>
          </a:p>
        </p:txBody>
      </p:sp>
      <p:sp>
        <p:nvSpPr>
          <p:cNvPr id="94212" name="Rectangle 3"/>
          <p:cNvSpPr>
            <a:spLocks noGrp="1" noChangeArrowheads="1"/>
          </p:cNvSpPr>
          <p:nvPr>
            <p:ph type="body" idx="1"/>
          </p:nvPr>
        </p:nvSpPr>
        <p:spPr/>
        <p:txBody>
          <a:bodyPr/>
          <a:lstStyle/>
          <a:p>
            <a:pPr eaLnBrk="1" hangingPunct="1"/>
            <a:r>
              <a:rPr lang="en-US" smtClean="0"/>
              <a:t>Rapid application development</a:t>
            </a:r>
          </a:p>
          <a:p>
            <a:pPr lvl="1" eaLnBrk="1" hangingPunct="1"/>
            <a:r>
              <a:rPr lang="en-US" smtClean="0"/>
              <a:t>Software reusability speeds the development of powerful, high-quality software</a:t>
            </a:r>
          </a:p>
          <a:p>
            <a:pPr eaLnBrk="1" hangingPunct="1"/>
            <a:r>
              <a:rPr lang="en-US" smtClean="0"/>
              <a:t>Java’s API</a:t>
            </a:r>
          </a:p>
          <a:p>
            <a:pPr lvl="1" eaLnBrk="1" hangingPunct="1"/>
            <a:r>
              <a:rPr lang="en-US" smtClean="0"/>
              <a:t>provides an entire framework in which Java developers can work to achieve true reusability and rapid application development</a:t>
            </a:r>
          </a:p>
          <a:p>
            <a:pPr lvl="1" eaLnBrk="1" hangingPunct="1"/>
            <a:r>
              <a:rPr lang="en-US" smtClean="0"/>
              <a:t>Documentation:</a:t>
            </a:r>
          </a:p>
          <a:p>
            <a:pPr lvl="2" eaLnBrk="1" hangingPunct="1"/>
            <a:r>
              <a:rPr lang="en-US" smtClean="0">
                <a:hlinkClick r:id="rId2"/>
              </a:rPr>
              <a:t>java.sun.com/j2se/5.0/docs/api/index.html</a:t>
            </a:r>
            <a:endParaRPr lang="en-US" smtClean="0"/>
          </a:p>
          <a:p>
            <a:pPr lvl="2" eaLnBrk="1" hangingPunct="1"/>
            <a:r>
              <a:rPr lang="en-US" smtClean="0"/>
              <a:t>Or </a:t>
            </a:r>
            <a:r>
              <a:rPr lang="en-US" smtClean="0">
                <a:hlinkClick r:id="rId3"/>
              </a:rPr>
              <a:t>java.sun.com/j2se/5.0/download.html</a:t>
            </a:r>
            <a:r>
              <a:rPr lang="en-US" smtClean="0"/>
              <a:t> to download</a:t>
            </a:r>
          </a:p>
        </p:txBody>
      </p:sp>
    </p:spTree>
    <p:extLst>
      <p:ext uri="{BB962C8B-B14F-4D97-AF65-F5344CB8AC3E}">
        <p14:creationId xmlns:p14="http://schemas.microsoft.com/office/powerpoint/2010/main" val="535474208"/>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3D85291F-8E74-4DB7-A550-406126A5D7A7}" type="slidenum">
              <a:rPr lang="en-US" sz="1200">
                <a:solidFill>
                  <a:schemeClr val="tx1"/>
                </a:solidFill>
              </a:rPr>
              <a:pPr eaLnBrk="1" hangingPunct="1"/>
              <a:t>205</a:t>
            </a:fld>
            <a:endParaRPr lang="en-US" sz="1200">
              <a:solidFill>
                <a:schemeClr val="tx1"/>
              </a:solidFill>
            </a:endParaRPr>
          </a:p>
        </p:txBody>
      </p:sp>
      <p:sp>
        <p:nvSpPr>
          <p:cNvPr id="95235" name="Rectangle 2"/>
          <p:cNvSpPr>
            <a:spLocks noGrp="1" noChangeArrowheads="1"/>
          </p:cNvSpPr>
          <p:nvPr>
            <p:ph type="title"/>
          </p:nvPr>
        </p:nvSpPr>
        <p:spPr/>
        <p:txBody>
          <a:bodyPr/>
          <a:lstStyle/>
          <a:p>
            <a:pPr eaLnBrk="1" hangingPunct="1"/>
            <a:r>
              <a:rPr lang="en-US" sz="3200" b="0" smtClean="0"/>
              <a:t>8.15  </a:t>
            </a:r>
            <a:r>
              <a:rPr lang="en-US" sz="3200" smtClean="0"/>
              <a:t>Data Abstraction and Encapsulation </a:t>
            </a:r>
          </a:p>
        </p:txBody>
      </p:sp>
      <p:sp>
        <p:nvSpPr>
          <p:cNvPr id="95236" name="Rectangle 3"/>
          <p:cNvSpPr>
            <a:spLocks noGrp="1" noChangeArrowheads="1"/>
          </p:cNvSpPr>
          <p:nvPr>
            <p:ph type="body" idx="1"/>
          </p:nvPr>
        </p:nvSpPr>
        <p:spPr/>
        <p:txBody>
          <a:bodyPr/>
          <a:lstStyle/>
          <a:p>
            <a:pPr eaLnBrk="1" hangingPunct="1"/>
            <a:r>
              <a:rPr lang="en-US" smtClean="0"/>
              <a:t>Data abstraction</a:t>
            </a:r>
          </a:p>
          <a:p>
            <a:pPr lvl="1" eaLnBrk="1" hangingPunct="1"/>
            <a:r>
              <a:rPr lang="en-US" smtClean="0"/>
              <a:t>Information hiding</a:t>
            </a:r>
          </a:p>
          <a:p>
            <a:pPr lvl="2" eaLnBrk="1" hangingPunct="1"/>
            <a:r>
              <a:rPr lang="en-US" smtClean="0"/>
              <a:t>Classes normally hide the details of their implementation from their clients</a:t>
            </a:r>
          </a:p>
          <a:p>
            <a:pPr lvl="1" eaLnBrk="1" hangingPunct="1"/>
            <a:r>
              <a:rPr lang="en-US" smtClean="0"/>
              <a:t>Abstract data types (ADTs)</a:t>
            </a:r>
          </a:p>
          <a:p>
            <a:pPr lvl="2" eaLnBrk="1" hangingPunct="1"/>
            <a:r>
              <a:rPr lang="en-US" smtClean="0"/>
              <a:t>Data representation</a:t>
            </a:r>
          </a:p>
          <a:p>
            <a:pPr lvl="3" eaLnBrk="1" hangingPunct="1"/>
            <a:r>
              <a:rPr lang="en-US" smtClean="0"/>
              <a:t>example: primitive type </a:t>
            </a:r>
            <a:r>
              <a:rPr lang="en-US" smtClean="0">
                <a:latin typeface="Courier New" pitchFamily="49" charset="0"/>
              </a:rPr>
              <a:t>int</a:t>
            </a:r>
            <a:r>
              <a:rPr lang="en-US" smtClean="0"/>
              <a:t> is an abstract representation of an integer</a:t>
            </a:r>
          </a:p>
          <a:p>
            <a:pPr lvl="4" eaLnBrk="1" hangingPunct="1"/>
            <a:r>
              <a:rPr lang="en-US" smtClean="0">
                <a:latin typeface="Courier New" pitchFamily="49" charset="0"/>
              </a:rPr>
              <a:t>int</a:t>
            </a:r>
            <a:r>
              <a:rPr lang="en-US" smtClean="0"/>
              <a:t>s are only approximations of integers, can produce arithmetic overflow</a:t>
            </a:r>
          </a:p>
          <a:p>
            <a:pPr lvl="2" eaLnBrk="1" hangingPunct="1"/>
            <a:r>
              <a:rPr lang="en-US" smtClean="0"/>
              <a:t>Operations that can be performed on data</a:t>
            </a:r>
          </a:p>
        </p:txBody>
      </p:sp>
    </p:spTree>
    <p:extLst>
      <p:ext uri="{BB962C8B-B14F-4D97-AF65-F5344CB8AC3E}">
        <p14:creationId xmlns:p14="http://schemas.microsoft.com/office/powerpoint/2010/main" val="3618562633"/>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B0CB10CB-C4D6-4822-AAB8-5219C7553A9C}" type="slidenum">
              <a:rPr lang="en-US" sz="1200">
                <a:solidFill>
                  <a:schemeClr val="tx1"/>
                </a:solidFill>
              </a:rPr>
              <a:pPr eaLnBrk="1" hangingPunct="1"/>
              <a:t>206</a:t>
            </a:fld>
            <a:endParaRPr lang="en-US" sz="1200">
              <a:solidFill>
                <a:schemeClr val="tx1"/>
              </a:solidFill>
            </a:endParaRPr>
          </a:p>
        </p:txBody>
      </p:sp>
      <p:sp>
        <p:nvSpPr>
          <p:cNvPr id="96259" name="Rectangle 2"/>
          <p:cNvSpPr>
            <a:spLocks noGrp="1" noChangeArrowheads="1"/>
          </p:cNvSpPr>
          <p:nvPr>
            <p:ph type="body" idx="1"/>
          </p:nvPr>
        </p:nvSpPr>
        <p:spPr>
          <a:xfrm>
            <a:off x="1141413" y="1752600"/>
            <a:ext cx="7545387" cy="2209800"/>
          </a:xfrm>
          <a:noFill/>
        </p:spPr>
        <p:txBody>
          <a:bodyPr/>
          <a:lstStyle/>
          <a:p>
            <a:pPr marL="0" indent="0" eaLnBrk="1" hangingPunct="1"/>
            <a:r>
              <a:rPr lang="en-US" smtClean="0"/>
              <a:t>Avoid reinventing the wheel. Study the capabilities of the Java API. If the API contains a class that meets your program’s requirements, use that class rather than create your own. </a:t>
            </a:r>
          </a:p>
        </p:txBody>
      </p:sp>
      <p:sp>
        <p:nvSpPr>
          <p:cNvPr id="96260" name="Rectangle 3"/>
          <p:cNvSpPr>
            <a:spLocks noGrp="1" noChangeArrowheads="1"/>
          </p:cNvSpPr>
          <p:nvPr>
            <p:ph type="title"/>
          </p:nvPr>
        </p:nvSpPr>
        <p:spPr>
          <a:xfrm>
            <a:off x="912813" y="684213"/>
            <a:ext cx="7834312" cy="914400"/>
          </a:xfrm>
          <a:noFill/>
        </p:spPr>
        <p:txBody>
          <a:bodyPr/>
          <a:lstStyle/>
          <a:p>
            <a:pPr eaLnBrk="1" hangingPunct="1"/>
            <a:r>
              <a:rPr lang="en-US" sz="3200" smtClean="0">
                <a:cs typeface="Times New Roman" pitchFamily="18" charset="0"/>
              </a:rPr>
              <a:t>Good Programming Practice 8.2</a:t>
            </a:r>
            <a:r>
              <a:rPr lang="en-US" sz="3200" smtClean="0"/>
              <a:t> </a:t>
            </a:r>
          </a:p>
        </p:txBody>
      </p:sp>
    </p:spTree>
    <p:extLst>
      <p:ext uri="{BB962C8B-B14F-4D97-AF65-F5344CB8AC3E}">
        <p14:creationId xmlns:p14="http://schemas.microsoft.com/office/powerpoint/2010/main" val="978937368"/>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941488D6-1E7F-480B-8357-5FB6C1EEEE6C}" type="slidenum">
              <a:rPr lang="en-US" sz="1200">
                <a:solidFill>
                  <a:schemeClr val="tx1"/>
                </a:solidFill>
              </a:rPr>
              <a:pPr eaLnBrk="1" hangingPunct="1"/>
              <a:t>207</a:t>
            </a:fld>
            <a:endParaRPr lang="en-US" sz="1200">
              <a:solidFill>
                <a:schemeClr val="tx1"/>
              </a:solidFill>
            </a:endParaRPr>
          </a:p>
        </p:txBody>
      </p:sp>
      <p:sp>
        <p:nvSpPr>
          <p:cNvPr id="97283" name="Rectangle 2"/>
          <p:cNvSpPr>
            <a:spLocks noGrp="1" noChangeArrowheads="1"/>
          </p:cNvSpPr>
          <p:nvPr>
            <p:ph type="title"/>
          </p:nvPr>
        </p:nvSpPr>
        <p:spPr/>
        <p:txBody>
          <a:bodyPr/>
          <a:lstStyle/>
          <a:p>
            <a:pPr eaLnBrk="1" hangingPunct="1"/>
            <a:r>
              <a:rPr lang="en-US" sz="3200" b="0" smtClean="0"/>
              <a:t>8.15  </a:t>
            </a:r>
            <a:r>
              <a:rPr lang="en-US" sz="3200" smtClean="0"/>
              <a:t>Data Abstraction and Encapsulation (Cont.)</a:t>
            </a:r>
          </a:p>
        </p:txBody>
      </p:sp>
      <p:sp>
        <p:nvSpPr>
          <p:cNvPr id="97284" name="Rectangle 3"/>
          <p:cNvSpPr>
            <a:spLocks noGrp="1" noChangeArrowheads="1"/>
          </p:cNvSpPr>
          <p:nvPr>
            <p:ph type="body" idx="1"/>
          </p:nvPr>
        </p:nvSpPr>
        <p:spPr/>
        <p:txBody>
          <a:bodyPr/>
          <a:lstStyle/>
          <a:p>
            <a:pPr eaLnBrk="1" hangingPunct="1"/>
            <a:r>
              <a:rPr lang="en-US" smtClean="0"/>
              <a:t>Queues</a:t>
            </a:r>
          </a:p>
          <a:p>
            <a:pPr lvl="1" eaLnBrk="1" hangingPunct="1"/>
            <a:r>
              <a:rPr lang="en-US" smtClean="0"/>
              <a:t>Similar to a “waiting line”</a:t>
            </a:r>
          </a:p>
          <a:p>
            <a:pPr lvl="2" eaLnBrk="1" hangingPunct="1"/>
            <a:r>
              <a:rPr lang="en-US" smtClean="0"/>
              <a:t>Clients place items in the queue (enqueue an item)</a:t>
            </a:r>
          </a:p>
          <a:p>
            <a:pPr lvl="2" eaLnBrk="1" hangingPunct="1"/>
            <a:r>
              <a:rPr lang="en-US" smtClean="0"/>
              <a:t>Clients get items back from the queue (dequeue an item)</a:t>
            </a:r>
          </a:p>
          <a:p>
            <a:pPr lvl="2" eaLnBrk="1" hangingPunct="1"/>
            <a:r>
              <a:rPr lang="en-US" smtClean="0"/>
              <a:t>First-in, first out (FIFO) order</a:t>
            </a:r>
          </a:p>
          <a:p>
            <a:pPr lvl="1" eaLnBrk="1" hangingPunct="1"/>
            <a:r>
              <a:rPr lang="en-US" smtClean="0"/>
              <a:t>Internal data representation is hidden</a:t>
            </a:r>
          </a:p>
          <a:p>
            <a:pPr lvl="2" eaLnBrk="1" hangingPunct="1"/>
            <a:r>
              <a:rPr lang="en-US" smtClean="0"/>
              <a:t>Clients only see the ability to enqueue and dequeue items</a:t>
            </a:r>
          </a:p>
        </p:txBody>
      </p:sp>
    </p:spTree>
    <p:extLst>
      <p:ext uri="{BB962C8B-B14F-4D97-AF65-F5344CB8AC3E}">
        <p14:creationId xmlns:p14="http://schemas.microsoft.com/office/powerpoint/2010/main" val="203037869"/>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BF00643A-A755-49FF-84A7-96E88AA7EEC6}" type="slidenum">
              <a:rPr lang="en-US" sz="1200">
                <a:solidFill>
                  <a:schemeClr val="tx1"/>
                </a:solidFill>
              </a:rPr>
              <a:pPr eaLnBrk="1" hangingPunct="1"/>
              <a:t>208</a:t>
            </a:fld>
            <a:endParaRPr lang="en-US" sz="1200">
              <a:solidFill>
                <a:schemeClr val="tx1"/>
              </a:solidFill>
            </a:endParaRPr>
          </a:p>
        </p:txBody>
      </p:sp>
      <p:sp>
        <p:nvSpPr>
          <p:cNvPr id="98307" name="Rectangle 2"/>
          <p:cNvSpPr>
            <a:spLocks noGrp="1" noChangeArrowheads="1"/>
          </p:cNvSpPr>
          <p:nvPr>
            <p:ph type="title"/>
          </p:nvPr>
        </p:nvSpPr>
        <p:spPr>
          <a:xfrm>
            <a:off x="912813" y="684213"/>
            <a:ext cx="7772400" cy="914400"/>
          </a:xfrm>
          <a:noFill/>
        </p:spPr>
        <p:txBody>
          <a:bodyPr/>
          <a:lstStyle/>
          <a:p>
            <a:pPr eaLnBrk="1" hangingPunct="1"/>
            <a:r>
              <a:rPr lang="en-US" sz="3200" smtClean="0">
                <a:cs typeface="Arial" charset="0"/>
              </a:rPr>
              <a:t>Software Engineering Observation 8.15</a:t>
            </a:r>
          </a:p>
        </p:txBody>
      </p:sp>
      <p:sp>
        <p:nvSpPr>
          <p:cNvPr id="98308" name="Rectangle 3"/>
          <p:cNvSpPr>
            <a:spLocks noGrp="1" noChangeArrowheads="1"/>
          </p:cNvSpPr>
          <p:nvPr>
            <p:ph type="body" idx="1"/>
          </p:nvPr>
        </p:nvSpPr>
        <p:spPr>
          <a:xfrm>
            <a:off x="1141413" y="1943100"/>
            <a:ext cx="7469187" cy="2781300"/>
          </a:xfrm>
          <a:noFill/>
        </p:spPr>
        <p:txBody>
          <a:bodyPr/>
          <a:lstStyle/>
          <a:p>
            <a:pPr marL="0" indent="0" eaLnBrk="1" hangingPunct="1"/>
            <a:r>
              <a:rPr lang="en-US" sz="800" i="1" smtClean="0">
                <a:solidFill>
                  <a:srgbClr val="FFFFFF"/>
                </a:solidFill>
                <a:latin typeface="Helvetica" pitchFamily="50" charset="0"/>
                <a:ea typeface="Times New Roman" pitchFamily="18" charset="0"/>
                <a:cs typeface="Helvetica" pitchFamily="50" charset="0"/>
              </a:rPr>
              <a:t>5</a:t>
            </a:r>
            <a:r>
              <a:rPr lang="en-US" smtClean="0">
                <a:ea typeface="Times New Roman" pitchFamily="18" charset="0"/>
                <a:cs typeface="Helvetica" pitchFamily="50" charset="0"/>
              </a:rPr>
              <a:t>Programmers create types through the class mechanism. New types can be designed to be convenient to use as the built-in types. This marks Java as an extensible language. Although the language is easy to extend via new types, the programmer cannot alter the base language itself. </a:t>
            </a:r>
          </a:p>
        </p:txBody>
      </p:sp>
    </p:spTree>
    <p:extLst>
      <p:ext uri="{BB962C8B-B14F-4D97-AF65-F5344CB8AC3E}">
        <p14:creationId xmlns:p14="http://schemas.microsoft.com/office/powerpoint/2010/main" val="3501744668"/>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7D0EA8A1-4D37-477F-BC9D-F0D595566E4D}" type="slidenum">
              <a:rPr lang="en-US" sz="1200">
                <a:solidFill>
                  <a:schemeClr val="tx1"/>
                </a:solidFill>
              </a:rPr>
              <a:pPr eaLnBrk="1" hangingPunct="1"/>
              <a:t>209</a:t>
            </a:fld>
            <a:endParaRPr lang="en-US" sz="1200">
              <a:solidFill>
                <a:schemeClr val="tx1"/>
              </a:solidFill>
            </a:endParaRPr>
          </a:p>
        </p:txBody>
      </p:sp>
      <p:sp>
        <p:nvSpPr>
          <p:cNvPr id="99331" name="Rectangle 2"/>
          <p:cNvSpPr>
            <a:spLocks noGrp="1" noChangeArrowheads="1"/>
          </p:cNvSpPr>
          <p:nvPr>
            <p:ph type="title"/>
          </p:nvPr>
        </p:nvSpPr>
        <p:spPr/>
        <p:txBody>
          <a:bodyPr/>
          <a:lstStyle/>
          <a:p>
            <a:pPr eaLnBrk="1" hangingPunct="1"/>
            <a:r>
              <a:rPr lang="en-US" sz="3200" b="0" smtClean="0"/>
              <a:t>8.16  </a:t>
            </a:r>
            <a:r>
              <a:rPr lang="en-US" sz="3200" smtClean="0"/>
              <a:t>Time Class Case Study: Creating Packages </a:t>
            </a:r>
          </a:p>
        </p:txBody>
      </p:sp>
      <p:sp>
        <p:nvSpPr>
          <p:cNvPr id="99332" name="Rectangle 3"/>
          <p:cNvSpPr>
            <a:spLocks noGrp="1" noChangeArrowheads="1"/>
          </p:cNvSpPr>
          <p:nvPr>
            <p:ph type="body" idx="1"/>
          </p:nvPr>
        </p:nvSpPr>
        <p:spPr>
          <a:xfrm>
            <a:off x="685800" y="1341438"/>
            <a:ext cx="8001000" cy="5211762"/>
          </a:xfrm>
        </p:spPr>
        <p:txBody>
          <a:bodyPr/>
          <a:lstStyle/>
          <a:p>
            <a:pPr eaLnBrk="1" hangingPunct="1"/>
            <a:r>
              <a:rPr lang="en-US" smtClean="0"/>
              <a:t>To declare a reusable class</a:t>
            </a:r>
          </a:p>
          <a:p>
            <a:pPr lvl="1" eaLnBrk="1" hangingPunct="1"/>
            <a:r>
              <a:rPr lang="en-US" smtClean="0"/>
              <a:t>Declare a </a:t>
            </a:r>
            <a:r>
              <a:rPr lang="en-US" smtClean="0">
                <a:latin typeface="Courier New" pitchFamily="49" charset="0"/>
              </a:rPr>
              <a:t>public</a:t>
            </a:r>
            <a:r>
              <a:rPr lang="en-US" smtClean="0"/>
              <a:t> class</a:t>
            </a:r>
          </a:p>
          <a:p>
            <a:pPr lvl="1" eaLnBrk="1" hangingPunct="1"/>
            <a:r>
              <a:rPr lang="en-US" smtClean="0"/>
              <a:t>Add a </a:t>
            </a:r>
            <a:r>
              <a:rPr lang="en-US" smtClean="0">
                <a:latin typeface="Courier New" pitchFamily="49" charset="0"/>
              </a:rPr>
              <a:t>package</a:t>
            </a:r>
            <a:r>
              <a:rPr lang="en-US" smtClean="0"/>
              <a:t> declaration to the source-code file</a:t>
            </a:r>
          </a:p>
          <a:p>
            <a:pPr lvl="2" eaLnBrk="1" hangingPunct="1"/>
            <a:r>
              <a:rPr lang="en-US" smtClean="0"/>
              <a:t>must be the very first executable statement in the file</a:t>
            </a:r>
          </a:p>
          <a:p>
            <a:pPr lvl="2" eaLnBrk="1" hangingPunct="1"/>
            <a:r>
              <a:rPr lang="en-US" smtClean="0">
                <a:latin typeface="Courier New" pitchFamily="49" charset="0"/>
              </a:rPr>
              <a:t>package</a:t>
            </a:r>
            <a:r>
              <a:rPr lang="en-US" smtClean="0"/>
              <a:t> name should consist of your Internet domain name in reverse order followed by other names for the package</a:t>
            </a:r>
          </a:p>
          <a:p>
            <a:pPr lvl="3" eaLnBrk="1" hangingPunct="1"/>
            <a:r>
              <a:rPr lang="en-US" smtClean="0"/>
              <a:t>example: </a:t>
            </a:r>
            <a:r>
              <a:rPr lang="en-US" smtClean="0">
                <a:latin typeface="Courier New" pitchFamily="49" charset="0"/>
              </a:rPr>
              <a:t>com.deitel.jhtp6.ch08</a:t>
            </a:r>
          </a:p>
          <a:p>
            <a:pPr lvl="3" eaLnBrk="1" hangingPunct="1"/>
            <a:r>
              <a:rPr lang="en-US" smtClean="0">
                <a:latin typeface="Courier New" pitchFamily="49" charset="0"/>
              </a:rPr>
              <a:t>package</a:t>
            </a:r>
            <a:r>
              <a:rPr lang="en-US" smtClean="0"/>
              <a:t> name is part of the fully qualified class name</a:t>
            </a:r>
          </a:p>
          <a:p>
            <a:pPr lvl="4" eaLnBrk="1" hangingPunct="1"/>
            <a:r>
              <a:rPr lang="en-US" smtClean="0"/>
              <a:t>Distinguishes between multiple classes with the same name belonging to different packages</a:t>
            </a:r>
          </a:p>
          <a:p>
            <a:pPr lvl="4" eaLnBrk="1" hangingPunct="1"/>
            <a:r>
              <a:rPr lang="en-US" smtClean="0"/>
              <a:t>Prevents name conflict (also called name collision)</a:t>
            </a:r>
          </a:p>
          <a:p>
            <a:pPr lvl="3" eaLnBrk="1" hangingPunct="1"/>
            <a:r>
              <a:rPr lang="en-US" smtClean="0"/>
              <a:t>Class name without </a:t>
            </a:r>
            <a:r>
              <a:rPr lang="en-US" smtClean="0">
                <a:latin typeface="Courier New" pitchFamily="49" charset="0"/>
              </a:rPr>
              <a:t>package</a:t>
            </a:r>
            <a:r>
              <a:rPr lang="en-US" smtClean="0"/>
              <a:t> name is the simple name</a:t>
            </a:r>
          </a:p>
        </p:txBody>
      </p:sp>
    </p:spTree>
    <p:extLst>
      <p:ext uri="{BB962C8B-B14F-4D97-AF65-F5344CB8AC3E}">
        <p14:creationId xmlns:p14="http://schemas.microsoft.com/office/powerpoint/2010/main" val="3278435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81F0F986-391A-442E-971E-D3C43D7D61F7}" type="slidenum">
              <a:rPr lang="en-US" sz="1200">
                <a:solidFill>
                  <a:schemeClr val="tx1"/>
                </a:solidFill>
              </a:rPr>
              <a:pPr eaLnBrk="1" hangingPunct="1"/>
              <a:t>21</a:t>
            </a:fld>
            <a:endParaRPr lang="en-US" sz="1200">
              <a:solidFill>
                <a:schemeClr val="tx1"/>
              </a:solidFill>
            </a:endParaRPr>
          </a:p>
        </p:txBody>
      </p:sp>
      <p:sp>
        <p:nvSpPr>
          <p:cNvPr id="13315" name="Rectangle 2"/>
          <p:cNvSpPr>
            <a:spLocks noGrp="1" noChangeArrowheads="1"/>
          </p:cNvSpPr>
          <p:nvPr>
            <p:ph type="title"/>
          </p:nvPr>
        </p:nvSpPr>
        <p:spPr/>
        <p:txBody>
          <a:bodyPr/>
          <a:lstStyle/>
          <a:p>
            <a:pPr eaLnBrk="1" hangingPunct="1"/>
            <a:r>
              <a:rPr lang="en-US" sz="3200" smtClean="0"/>
              <a:t>3.2 Classes, Objects, Methods and Instance Variables</a:t>
            </a:r>
          </a:p>
        </p:txBody>
      </p:sp>
      <p:sp>
        <p:nvSpPr>
          <p:cNvPr id="13316" name="Rectangle 3"/>
          <p:cNvSpPr>
            <a:spLocks noGrp="1" noChangeArrowheads="1"/>
          </p:cNvSpPr>
          <p:nvPr>
            <p:ph type="body" idx="1"/>
          </p:nvPr>
        </p:nvSpPr>
        <p:spPr>
          <a:xfrm>
            <a:off x="1371600" y="2082800"/>
            <a:ext cx="7239000" cy="2581275"/>
          </a:xfrm>
        </p:spPr>
        <p:txBody>
          <a:bodyPr/>
          <a:lstStyle/>
          <a:p>
            <a:pPr eaLnBrk="1" hangingPunct="1"/>
            <a:r>
              <a:rPr lang="en-US" smtClean="0"/>
              <a:t>Class provides one or more methods</a:t>
            </a:r>
          </a:p>
          <a:p>
            <a:pPr eaLnBrk="1" hangingPunct="1"/>
            <a:r>
              <a:rPr lang="en-US" smtClean="0"/>
              <a:t>Method represents task in a program</a:t>
            </a:r>
          </a:p>
          <a:p>
            <a:pPr lvl="1" eaLnBrk="1" hangingPunct="1"/>
            <a:r>
              <a:rPr lang="en-US" smtClean="0"/>
              <a:t>Describes the mechanisms that actually perform its tasks</a:t>
            </a:r>
          </a:p>
          <a:p>
            <a:pPr lvl="1" eaLnBrk="1" hangingPunct="1"/>
            <a:r>
              <a:rPr lang="en-US" smtClean="0"/>
              <a:t>Hides from its user the complex tasks that it performs</a:t>
            </a:r>
          </a:p>
          <a:p>
            <a:pPr lvl="1" eaLnBrk="1" hangingPunct="1"/>
            <a:r>
              <a:rPr lang="en-US" smtClean="0"/>
              <a:t>Method call tells method to perform its task</a:t>
            </a:r>
          </a:p>
        </p:txBody>
      </p:sp>
    </p:spTree>
    <p:extLst>
      <p:ext uri="{BB962C8B-B14F-4D97-AF65-F5344CB8AC3E}">
        <p14:creationId xmlns:p14="http://schemas.microsoft.com/office/powerpoint/2010/main" val="127293409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9D3F0C73-C9EB-4C10-AE72-2B72073D5FC8}" type="slidenum">
              <a:rPr lang="en-US" sz="1200">
                <a:solidFill>
                  <a:schemeClr val="tx1"/>
                </a:solidFill>
              </a:rPr>
              <a:pPr eaLnBrk="1" hangingPunct="1"/>
              <a:t>210</a:t>
            </a:fld>
            <a:endParaRPr lang="en-US" sz="1200">
              <a:solidFill>
                <a:schemeClr val="tx1"/>
              </a:solidFill>
            </a:endParaRPr>
          </a:p>
        </p:txBody>
      </p:sp>
      <p:sp>
        <p:nvSpPr>
          <p:cNvPr id="100355"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100356" name="Rectangle 3"/>
          <p:cNvSpPr>
            <a:spLocks noGrp="1" noChangeArrowheads="1"/>
          </p:cNvSpPr>
          <p:nvPr>
            <p:ph type="body" sz="half" idx="1"/>
          </p:nvPr>
        </p:nvSpPr>
        <p:spPr>
          <a:xfrm>
            <a:off x="7165975" y="1068388"/>
            <a:ext cx="1981200" cy="762000"/>
          </a:xfrm>
          <a:noFill/>
        </p:spPr>
        <p:txBody>
          <a:bodyPr/>
          <a:lstStyle/>
          <a:p>
            <a:pPr marL="0" indent="0" eaLnBrk="1" hangingPunct="1"/>
            <a:r>
              <a:rPr lang="en-US" smtClean="0"/>
              <a:t>Time1.java</a:t>
            </a:r>
          </a:p>
          <a:p>
            <a:pPr marL="0" indent="0" eaLnBrk="1" hangingPunct="1"/>
            <a:endParaRPr lang="en-US" smtClean="0"/>
          </a:p>
          <a:p>
            <a:pPr marL="0" indent="0" eaLnBrk="1" hangingPunct="1"/>
            <a:r>
              <a:rPr lang="en-US" sz="1600" b="0" smtClean="0">
                <a:latin typeface="Times New Roman" pitchFamily="18" charset="0"/>
              </a:rPr>
              <a:t>(1 of 2)</a:t>
            </a:r>
          </a:p>
        </p:txBody>
      </p:sp>
      <p:graphicFrame>
        <p:nvGraphicFramePr>
          <p:cNvPr id="100357" name="Object 4"/>
          <p:cNvGraphicFramePr>
            <a:graphicFrameLocks noChangeAspect="1"/>
          </p:cNvGraphicFramePr>
          <p:nvPr>
            <p:ph sz="half" idx="2"/>
          </p:nvPr>
        </p:nvGraphicFramePr>
        <p:xfrm>
          <a:off x="0" y="6350"/>
          <a:ext cx="7065963" cy="4521200"/>
        </p:xfrm>
        <a:graphic>
          <a:graphicData uri="http://schemas.openxmlformats.org/presentationml/2006/ole">
            <mc:AlternateContent xmlns:mc="http://schemas.openxmlformats.org/markup-compatibility/2006">
              <mc:Choice xmlns:v="urn:schemas-microsoft-com:vml" Requires="v">
                <p:oleObj spid="_x0000_s129028" name="Document" r:id="rId3" imgW="7074123" imgH="4525439" progId="Word.Document.8">
                  <p:embed/>
                </p:oleObj>
              </mc:Choice>
              <mc:Fallback>
                <p:oleObj name="Document" r:id="rId3" imgW="7074123" imgH="4525439"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7065963" cy="452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36965" name="Text Box 5"/>
          <p:cNvSpPr txBox="1">
            <a:spLocks noChangeArrowheads="1"/>
          </p:cNvSpPr>
          <p:nvPr/>
        </p:nvSpPr>
        <p:spPr bwMode="auto">
          <a:xfrm>
            <a:off x="3657600" y="685800"/>
            <a:ext cx="20574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b="1">
                <a:solidFill>
                  <a:schemeClr val="tx1"/>
                </a:solidFill>
                <a:latin typeface="Courier New" pitchFamily="49" charset="0"/>
                <a:ea typeface="Times New Roman" pitchFamily="18" charset="0"/>
                <a:cs typeface="AGaramond" pitchFamily="18" charset="0"/>
              </a:rPr>
              <a:t>package</a:t>
            </a:r>
            <a:r>
              <a:rPr lang="en-US">
                <a:solidFill>
                  <a:schemeClr val="tx1"/>
                </a:solidFill>
                <a:latin typeface="Times New Roman" pitchFamily="18" charset="0"/>
                <a:ea typeface="Times New Roman" pitchFamily="18" charset="0"/>
                <a:cs typeface="AGaramond" pitchFamily="18" charset="0"/>
              </a:rPr>
              <a:t> declaration</a:t>
            </a:r>
          </a:p>
        </p:txBody>
      </p:sp>
      <p:sp>
        <p:nvSpPr>
          <p:cNvPr id="936966" name="Line 6"/>
          <p:cNvSpPr>
            <a:spLocks noChangeShapeType="1"/>
          </p:cNvSpPr>
          <p:nvPr/>
        </p:nvSpPr>
        <p:spPr bwMode="auto">
          <a:xfrm flipH="1" flipV="1">
            <a:off x="2819400" y="609600"/>
            <a:ext cx="8382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936967" name="Text Box 7"/>
          <p:cNvSpPr txBox="1">
            <a:spLocks noChangeArrowheads="1"/>
          </p:cNvSpPr>
          <p:nvPr/>
        </p:nvSpPr>
        <p:spPr bwMode="auto">
          <a:xfrm>
            <a:off x="3657600" y="1295400"/>
            <a:ext cx="3505200" cy="590550"/>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b="1">
                <a:solidFill>
                  <a:schemeClr val="tx1"/>
                </a:solidFill>
                <a:latin typeface="Courier New" pitchFamily="49" charset="0"/>
                <a:ea typeface="Times New Roman" pitchFamily="18" charset="0"/>
                <a:cs typeface="AGaramond" pitchFamily="18" charset="0"/>
              </a:rPr>
              <a:t>Time1</a:t>
            </a:r>
            <a:r>
              <a:rPr lang="en-US">
                <a:solidFill>
                  <a:schemeClr val="tx1"/>
                </a:solidFill>
                <a:latin typeface="Times New Roman" pitchFamily="18" charset="0"/>
                <a:ea typeface="Times New Roman" pitchFamily="18" charset="0"/>
                <a:cs typeface="AGaramond" pitchFamily="18" charset="0"/>
              </a:rPr>
              <a:t> is a </a:t>
            </a:r>
            <a:r>
              <a:rPr lang="en-US" b="1">
                <a:solidFill>
                  <a:schemeClr val="tx1"/>
                </a:solidFill>
                <a:latin typeface="Courier New" pitchFamily="49" charset="0"/>
                <a:ea typeface="Times New Roman" pitchFamily="18" charset="0"/>
                <a:cs typeface="AGaramond" pitchFamily="18" charset="0"/>
              </a:rPr>
              <a:t>public</a:t>
            </a:r>
            <a:r>
              <a:rPr lang="en-US">
                <a:solidFill>
                  <a:schemeClr val="tx1"/>
                </a:solidFill>
                <a:latin typeface="Times New Roman" pitchFamily="18" charset="0"/>
                <a:ea typeface="Times New Roman" pitchFamily="18" charset="0"/>
                <a:cs typeface="AGaramond" pitchFamily="18" charset="0"/>
              </a:rPr>
              <a:t> class so it can be used by importers of this package</a:t>
            </a:r>
          </a:p>
        </p:txBody>
      </p:sp>
      <p:sp>
        <p:nvSpPr>
          <p:cNvPr id="936968" name="Line 8"/>
          <p:cNvSpPr>
            <a:spLocks noChangeShapeType="1"/>
          </p:cNvSpPr>
          <p:nvPr/>
        </p:nvSpPr>
        <p:spPr bwMode="auto">
          <a:xfrm flipH="1" flipV="1">
            <a:off x="1905000" y="1066800"/>
            <a:ext cx="1752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3076905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6965"/>
                                        </p:tgtEl>
                                        <p:attrNameLst>
                                          <p:attrName>style.visibility</p:attrName>
                                        </p:attrNameLst>
                                      </p:cBhvr>
                                      <p:to>
                                        <p:strVal val="visible"/>
                                      </p:to>
                                    </p:set>
                                  </p:childTnLst>
                                  <p:subTnLst>
                                    <p:set>
                                      <p:cBhvr override="childStyle">
                                        <p:cTn dur="1" fill="hold" display="0" masterRel="nextClick" afterEffect="1"/>
                                        <p:tgtEl>
                                          <p:spTgt spid="93696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936966"/>
                                        </p:tgtEl>
                                        <p:attrNameLst>
                                          <p:attrName>style.visibility</p:attrName>
                                        </p:attrNameLst>
                                      </p:cBhvr>
                                      <p:to>
                                        <p:strVal val="visible"/>
                                      </p:to>
                                    </p:set>
                                  </p:childTnLst>
                                  <p:subTnLst>
                                    <p:set>
                                      <p:cBhvr override="childStyle">
                                        <p:cTn dur="1" fill="hold" display="0" masterRel="nextClick" afterEffect="1"/>
                                        <p:tgtEl>
                                          <p:spTgt spid="936966"/>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36967"/>
                                        </p:tgtEl>
                                        <p:attrNameLst>
                                          <p:attrName>style.visibility</p:attrName>
                                        </p:attrNameLst>
                                      </p:cBhvr>
                                      <p:to>
                                        <p:strVal val="visible"/>
                                      </p:to>
                                    </p:set>
                                  </p:childTnLst>
                                  <p:subTnLst>
                                    <p:set>
                                      <p:cBhvr override="childStyle">
                                        <p:cTn dur="1" fill="hold" display="0" masterRel="nextClick" afterEffect="1"/>
                                        <p:tgtEl>
                                          <p:spTgt spid="936967"/>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936968"/>
                                        </p:tgtEl>
                                        <p:attrNameLst>
                                          <p:attrName>style.visibility</p:attrName>
                                        </p:attrNameLst>
                                      </p:cBhvr>
                                      <p:to>
                                        <p:strVal val="visible"/>
                                      </p:to>
                                    </p:set>
                                  </p:childTnLst>
                                  <p:subTnLst>
                                    <p:set>
                                      <p:cBhvr override="childStyle">
                                        <p:cTn dur="1" fill="hold" display="0" masterRel="nextClick" afterEffect="1"/>
                                        <p:tgtEl>
                                          <p:spTgt spid="93696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6965" grpId="0" animBg="1"/>
      <p:bldP spid="936966" grpId="0" animBg="1"/>
      <p:bldP spid="936967" grpId="0" animBg="1"/>
      <p:bldP spid="936968"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812A7EEC-5D26-46D7-860B-1A119288C1C7}" type="slidenum">
              <a:rPr lang="en-US" sz="1200">
                <a:solidFill>
                  <a:schemeClr val="tx1"/>
                </a:solidFill>
              </a:rPr>
              <a:pPr eaLnBrk="1" hangingPunct="1"/>
              <a:t>211</a:t>
            </a:fld>
            <a:endParaRPr lang="en-US" sz="1200">
              <a:solidFill>
                <a:schemeClr val="tx1"/>
              </a:solidFill>
            </a:endParaRPr>
          </a:p>
        </p:txBody>
      </p:sp>
      <p:sp>
        <p:nvSpPr>
          <p:cNvPr id="101379"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101380" name="Rectangle 3"/>
          <p:cNvSpPr>
            <a:spLocks noGrp="1" noChangeArrowheads="1"/>
          </p:cNvSpPr>
          <p:nvPr>
            <p:ph type="body" sz="half" idx="1"/>
          </p:nvPr>
        </p:nvSpPr>
        <p:spPr>
          <a:xfrm>
            <a:off x="7165975" y="1068388"/>
            <a:ext cx="1981200" cy="762000"/>
          </a:xfrm>
          <a:noFill/>
        </p:spPr>
        <p:txBody>
          <a:bodyPr/>
          <a:lstStyle/>
          <a:p>
            <a:pPr marL="0" indent="0" eaLnBrk="1" hangingPunct="1"/>
            <a:r>
              <a:rPr lang="en-US" smtClean="0"/>
              <a:t>Time1.java</a:t>
            </a:r>
          </a:p>
          <a:p>
            <a:pPr marL="0" indent="0" eaLnBrk="1" hangingPunct="1"/>
            <a:endParaRPr lang="en-US" smtClean="0"/>
          </a:p>
          <a:p>
            <a:pPr marL="0" indent="0" eaLnBrk="1" hangingPunct="1"/>
            <a:r>
              <a:rPr lang="en-US" sz="1600" b="0" smtClean="0">
                <a:latin typeface="Times New Roman" pitchFamily="18" charset="0"/>
              </a:rPr>
              <a:t>(2 of 2)</a:t>
            </a:r>
          </a:p>
        </p:txBody>
      </p:sp>
      <p:graphicFrame>
        <p:nvGraphicFramePr>
          <p:cNvPr id="101381" name="Object 4"/>
          <p:cNvGraphicFramePr>
            <a:graphicFrameLocks noChangeAspect="1"/>
          </p:cNvGraphicFramePr>
          <p:nvPr>
            <p:ph sz="half" idx="2"/>
          </p:nvPr>
        </p:nvGraphicFramePr>
        <p:xfrm>
          <a:off x="0" y="0"/>
          <a:ext cx="7056438" cy="3389313"/>
        </p:xfrm>
        <a:graphic>
          <a:graphicData uri="http://schemas.openxmlformats.org/presentationml/2006/ole">
            <mc:AlternateContent xmlns:mc="http://schemas.openxmlformats.org/markup-compatibility/2006">
              <mc:Choice xmlns:v="urn:schemas-microsoft-com:vml" Requires="v">
                <p:oleObj spid="_x0000_s130052" name="Document" r:id="rId3" imgW="7035472" imgH="3380199" progId="Word.Document.8">
                  <p:embed/>
                </p:oleObj>
              </mc:Choice>
              <mc:Fallback>
                <p:oleObj name="Document" r:id="rId3" imgW="7035472" imgH="3380199"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56438" cy="338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38652826"/>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08EDAC0B-8AA5-4C9D-BFE9-159D563C4D85}" type="slidenum">
              <a:rPr lang="en-US" sz="1200">
                <a:solidFill>
                  <a:schemeClr val="tx1"/>
                </a:solidFill>
              </a:rPr>
              <a:pPr eaLnBrk="1" hangingPunct="1"/>
              <a:t>212</a:t>
            </a:fld>
            <a:endParaRPr lang="en-US" sz="1200">
              <a:solidFill>
                <a:schemeClr val="tx1"/>
              </a:solidFill>
            </a:endParaRPr>
          </a:p>
        </p:txBody>
      </p:sp>
      <p:sp>
        <p:nvSpPr>
          <p:cNvPr id="102403" name="Rectangle 2"/>
          <p:cNvSpPr>
            <a:spLocks noGrp="1" noChangeArrowheads="1"/>
          </p:cNvSpPr>
          <p:nvPr>
            <p:ph type="title"/>
          </p:nvPr>
        </p:nvSpPr>
        <p:spPr/>
        <p:txBody>
          <a:bodyPr/>
          <a:lstStyle/>
          <a:p>
            <a:pPr eaLnBrk="1" hangingPunct="1"/>
            <a:r>
              <a:rPr lang="en-US" sz="3200" b="0" smtClean="0"/>
              <a:t>8.16  </a:t>
            </a:r>
            <a:r>
              <a:rPr lang="en-US" sz="3200" smtClean="0"/>
              <a:t>Time Class Case Study: Creating Packages (Cont.)</a:t>
            </a:r>
          </a:p>
        </p:txBody>
      </p:sp>
      <p:sp>
        <p:nvSpPr>
          <p:cNvPr id="102404" name="Rectangle 3"/>
          <p:cNvSpPr>
            <a:spLocks noGrp="1" noChangeArrowheads="1"/>
          </p:cNvSpPr>
          <p:nvPr>
            <p:ph type="body" idx="1"/>
          </p:nvPr>
        </p:nvSpPr>
        <p:spPr/>
        <p:txBody>
          <a:bodyPr/>
          <a:lstStyle/>
          <a:p>
            <a:pPr lvl="1" eaLnBrk="1" hangingPunct="1"/>
            <a:r>
              <a:rPr lang="en-US" smtClean="0"/>
              <a:t>Compile the class so that it is placed in the appropriate package directory structure</a:t>
            </a:r>
          </a:p>
          <a:p>
            <a:pPr lvl="2" eaLnBrk="1" hangingPunct="1"/>
            <a:r>
              <a:rPr lang="en-US" smtClean="0"/>
              <a:t>Example: our package should be in the directory</a:t>
            </a:r>
            <a:br>
              <a:rPr lang="en-US" smtClean="0"/>
            </a:br>
            <a:r>
              <a:rPr lang="en-US" smtClean="0"/>
              <a:t>	</a:t>
            </a:r>
            <a:r>
              <a:rPr lang="en-US" smtClean="0">
                <a:latin typeface="Courier New" pitchFamily="49" charset="0"/>
              </a:rPr>
              <a:t>com</a:t>
            </a:r>
            <a:r>
              <a:rPr lang="en-US" smtClean="0"/>
              <a:t/>
            </a:r>
            <a:br>
              <a:rPr lang="en-US" smtClean="0"/>
            </a:br>
            <a:r>
              <a:rPr lang="en-US" smtClean="0"/>
              <a:t>		</a:t>
            </a:r>
            <a:r>
              <a:rPr lang="en-US" smtClean="0">
                <a:latin typeface="Courier New" pitchFamily="49" charset="0"/>
              </a:rPr>
              <a:t>deitel</a:t>
            </a:r>
            <a:r>
              <a:rPr lang="en-US" smtClean="0"/>
              <a:t/>
            </a:r>
            <a:br>
              <a:rPr lang="en-US" smtClean="0"/>
            </a:br>
            <a:r>
              <a:rPr lang="en-US" smtClean="0"/>
              <a:t>			</a:t>
            </a:r>
            <a:r>
              <a:rPr lang="en-US" smtClean="0">
                <a:latin typeface="Courier New" pitchFamily="49" charset="0"/>
              </a:rPr>
              <a:t>jhtp6</a:t>
            </a:r>
            <a:r>
              <a:rPr lang="en-US" smtClean="0"/>
              <a:t/>
            </a:r>
            <a:br>
              <a:rPr lang="en-US" smtClean="0"/>
            </a:br>
            <a:r>
              <a:rPr lang="en-US" smtClean="0"/>
              <a:t>				</a:t>
            </a:r>
            <a:r>
              <a:rPr lang="en-US" smtClean="0">
                <a:latin typeface="Courier New" pitchFamily="49" charset="0"/>
              </a:rPr>
              <a:t>ch08</a:t>
            </a:r>
          </a:p>
          <a:p>
            <a:pPr lvl="2" eaLnBrk="1" hangingPunct="1"/>
            <a:r>
              <a:rPr lang="en-US" smtClean="0">
                <a:latin typeface="Courier New" pitchFamily="49" charset="0"/>
              </a:rPr>
              <a:t>javac</a:t>
            </a:r>
            <a:r>
              <a:rPr lang="en-US" smtClean="0"/>
              <a:t> command-line option </a:t>
            </a:r>
            <a:r>
              <a:rPr lang="en-US" smtClean="0">
                <a:latin typeface="Courier New" pitchFamily="49" charset="0"/>
              </a:rPr>
              <a:t>–d</a:t>
            </a:r>
          </a:p>
          <a:p>
            <a:pPr lvl="3" eaLnBrk="1" hangingPunct="1"/>
            <a:r>
              <a:rPr lang="en-US" smtClean="0">
                <a:latin typeface="Courier New" pitchFamily="49" charset="0"/>
              </a:rPr>
              <a:t>javac</a:t>
            </a:r>
            <a:r>
              <a:rPr lang="en-US" smtClean="0"/>
              <a:t> creates appropriate directories based on the class’s </a:t>
            </a:r>
            <a:r>
              <a:rPr lang="en-US" smtClean="0">
                <a:latin typeface="Courier New" pitchFamily="49" charset="0"/>
              </a:rPr>
              <a:t>package</a:t>
            </a:r>
            <a:r>
              <a:rPr lang="en-US" smtClean="0"/>
              <a:t> declaration</a:t>
            </a:r>
          </a:p>
          <a:p>
            <a:pPr lvl="3" eaLnBrk="1" hangingPunct="1"/>
            <a:r>
              <a:rPr lang="en-US" smtClean="0"/>
              <a:t>A period (</a:t>
            </a:r>
            <a:r>
              <a:rPr lang="en-US" smtClean="0">
                <a:latin typeface="Courier New" pitchFamily="49" charset="0"/>
              </a:rPr>
              <a:t>.</a:t>
            </a:r>
            <a:r>
              <a:rPr lang="en-US" smtClean="0"/>
              <a:t>) after </a:t>
            </a:r>
            <a:r>
              <a:rPr lang="en-US" smtClean="0">
                <a:latin typeface="Courier New" pitchFamily="49" charset="0"/>
              </a:rPr>
              <a:t>–d</a:t>
            </a:r>
            <a:r>
              <a:rPr lang="en-US" smtClean="0"/>
              <a:t> represents the current directory</a:t>
            </a:r>
          </a:p>
          <a:p>
            <a:pPr eaLnBrk="1" hangingPunct="1">
              <a:buFontTx/>
              <a:buNone/>
            </a:pPr>
            <a:endParaRPr lang="en-US" smtClean="0"/>
          </a:p>
        </p:txBody>
      </p:sp>
      <p:sp>
        <p:nvSpPr>
          <p:cNvPr id="102405" name="Line 4"/>
          <p:cNvSpPr>
            <a:spLocks noChangeShapeType="1"/>
          </p:cNvSpPr>
          <p:nvPr/>
        </p:nvSpPr>
        <p:spPr bwMode="auto">
          <a:xfrm>
            <a:off x="2895600" y="28956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102406" name="Line 5"/>
          <p:cNvSpPr>
            <a:spLocks noChangeShapeType="1"/>
          </p:cNvSpPr>
          <p:nvPr/>
        </p:nvSpPr>
        <p:spPr bwMode="auto">
          <a:xfrm>
            <a:off x="2895600" y="2743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102407" name="Line 6"/>
          <p:cNvSpPr>
            <a:spLocks noChangeShapeType="1"/>
          </p:cNvSpPr>
          <p:nvPr/>
        </p:nvSpPr>
        <p:spPr bwMode="auto">
          <a:xfrm flipV="1">
            <a:off x="3962400" y="32004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102408" name="Line 7"/>
          <p:cNvSpPr>
            <a:spLocks noChangeShapeType="1"/>
          </p:cNvSpPr>
          <p:nvPr/>
        </p:nvSpPr>
        <p:spPr bwMode="auto">
          <a:xfrm>
            <a:off x="3962400" y="3048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102409" name="Line 8"/>
          <p:cNvSpPr>
            <a:spLocks noChangeShapeType="1"/>
          </p:cNvSpPr>
          <p:nvPr/>
        </p:nvSpPr>
        <p:spPr bwMode="auto">
          <a:xfrm>
            <a:off x="4876800" y="35052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102410" name="Line 9"/>
          <p:cNvSpPr>
            <a:spLocks noChangeShapeType="1"/>
          </p:cNvSpPr>
          <p:nvPr/>
        </p:nvSpPr>
        <p:spPr bwMode="auto">
          <a:xfrm>
            <a:off x="4876800" y="33528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3521918466"/>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36E00528-4D2A-40ED-8717-E67CF08253D8}" type="slidenum">
              <a:rPr lang="en-US" sz="1200">
                <a:solidFill>
                  <a:schemeClr val="tx1"/>
                </a:solidFill>
              </a:rPr>
              <a:pPr eaLnBrk="1" hangingPunct="1"/>
              <a:t>213</a:t>
            </a:fld>
            <a:endParaRPr lang="en-US" sz="1200">
              <a:solidFill>
                <a:schemeClr val="tx1"/>
              </a:solidFill>
            </a:endParaRPr>
          </a:p>
        </p:txBody>
      </p:sp>
      <p:sp>
        <p:nvSpPr>
          <p:cNvPr id="103427" name="Rectangle 2"/>
          <p:cNvSpPr>
            <a:spLocks noGrp="1" noChangeArrowheads="1"/>
          </p:cNvSpPr>
          <p:nvPr>
            <p:ph type="title"/>
          </p:nvPr>
        </p:nvSpPr>
        <p:spPr/>
        <p:txBody>
          <a:bodyPr/>
          <a:lstStyle/>
          <a:p>
            <a:pPr eaLnBrk="1" hangingPunct="1"/>
            <a:r>
              <a:rPr lang="en-US" sz="3200" b="0" smtClean="0"/>
              <a:t>8.16  </a:t>
            </a:r>
            <a:r>
              <a:rPr lang="en-US" sz="3200" smtClean="0"/>
              <a:t>Time Class Case Study: Creating Packages (Cont.)</a:t>
            </a:r>
          </a:p>
        </p:txBody>
      </p:sp>
      <p:sp>
        <p:nvSpPr>
          <p:cNvPr id="103428" name="Rectangle 3"/>
          <p:cNvSpPr>
            <a:spLocks noGrp="1" noChangeArrowheads="1"/>
          </p:cNvSpPr>
          <p:nvPr>
            <p:ph type="body" idx="1"/>
          </p:nvPr>
        </p:nvSpPr>
        <p:spPr/>
        <p:txBody>
          <a:bodyPr/>
          <a:lstStyle/>
          <a:p>
            <a:pPr lvl="1" eaLnBrk="1" hangingPunct="1"/>
            <a:r>
              <a:rPr lang="en-US" smtClean="0"/>
              <a:t>Import the reusable class into a program</a:t>
            </a:r>
          </a:p>
          <a:p>
            <a:pPr lvl="2" eaLnBrk="1" hangingPunct="1"/>
            <a:r>
              <a:rPr lang="en-US" smtClean="0"/>
              <a:t>Single-type-import declaration</a:t>
            </a:r>
          </a:p>
          <a:p>
            <a:pPr lvl="3" eaLnBrk="1" hangingPunct="1"/>
            <a:r>
              <a:rPr lang="en-US" smtClean="0"/>
              <a:t>Imports a single class</a:t>
            </a:r>
          </a:p>
          <a:p>
            <a:pPr lvl="3" eaLnBrk="1" hangingPunct="1"/>
            <a:r>
              <a:rPr lang="en-US" smtClean="0"/>
              <a:t>Example: </a:t>
            </a:r>
            <a:r>
              <a:rPr lang="en-US" smtClean="0">
                <a:latin typeface="Courier New" pitchFamily="49" charset="0"/>
              </a:rPr>
              <a:t>import</a:t>
            </a:r>
            <a:r>
              <a:rPr lang="en-US" smtClean="0"/>
              <a:t> </a:t>
            </a:r>
            <a:r>
              <a:rPr lang="en-US" smtClean="0">
                <a:latin typeface="Courier New" pitchFamily="49" charset="0"/>
              </a:rPr>
              <a:t>java.util.Random;</a:t>
            </a:r>
          </a:p>
          <a:p>
            <a:pPr lvl="2" eaLnBrk="1" hangingPunct="1"/>
            <a:r>
              <a:rPr lang="en-US" smtClean="0"/>
              <a:t>Type-import-on-demand declaration</a:t>
            </a:r>
          </a:p>
          <a:p>
            <a:pPr lvl="3" eaLnBrk="1" hangingPunct="1"/>
            <a:r>
              <a:rPr lang="en-US" smtClean="0"/>
              <a:t>Imports all classes in a package</a:t>
            </a:r>
          </a:p>
          <a:p>
            <a:pPr lvl="3" eaLnBrk="1" hangingPunct="1"/>
            <a:r>
              <a:rPr lang="en-US" smtClean="0"/>
              <a:t>Example: </a:t>
            </a:r>
            <a:r>
              <a:rPr lang="en-US" smtClean="0">
                <a:latin typeface="Courier New" pitchFamily="49" charset="0"/>
              </a:rPr>
              <a:t>import</a:t>
            </a:r>
            <a:r>
              <a:rPr lang="en-US" smtClean="0"/>
              <a:t> </a:t>
            </a:r>
            <a:r>
              <a:rPr lang="en-US" smtClean="0">
                <a:latin typeface="Courier New" pitchFamily="49" charset="0"/>
              </a:rPr>
              <a:t>java.util.*;</a:t>
            </a:r>
          </a:p>
        </p:txBody>
      </p:sp>
    </p:spTree>
    <p:extLst>
      <p:ext uri="{BB962C8B-B14F-4D97-AF65-F5344CB8AC3E}">
        <p14:creationId xmlns:p14="http://schemas.microsoft.com/office/powerpoint/2010/main" val="4094026520"/>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AEE6770B-E1E5-47A2-8771-762E50739F5D}" type="slidenum">
              <a:rPr lang="en-US" sz="1200">
                <a:solidFill>
                  <a:schemeClr val="tx1"/>
                </a:solidFill>
              </a:rPr>
              <a:pPr eaLnBrk="1" hangingPunct="1"/>
              <a:t>214</a:t>
            </a:fld>
            <a:endParaRPr lang="en-US" sz="1200">
              <a:solidFill>
                <a:schemeClr val="tx1"/>
              </a:solidFill>
            </a:endParaRPr>
          </a:p>
        </p:txBody>
      </p:sp>
      <p:sp>
        <p:nvSpPr>
          <p:cNvPr id="104451" name="Rectangle 2"/>
          <p:cNvSpPr>
            <a:spLocks noGrp="1" noChangeArrowheads="1"/>
          </p:cNvSpPr>
          <p:nvPr>
            <p:ph type="title"/>
          </p:nvPr>
        </p:nvSpPr>
        <p:spPr>
          <a:xfrm>
            <a:off x="912813" y="684213"/>
            <a:ext cx="6858000" cy="914400"/>
          </a:xfrm>
          <a:noFill/>
        </p:spPr>
        <p:txBody>
          <a:bodyPr/>
          <a:lstStyle/>
          <a:p>
            <a:pPr eaLnBrk="1" hangingPunct="1"/>
            <a:r>
              <a:rPr lang="en-US" sz="3200" smtClean="0">
                <a:cs typeface="Arial" charset="0"/>
              </a:rPr>
              <a:t>Common Programming Error 8.12</a:t>
            </a:r>
          </a:p>
        </p:txBody>
      </p:sp>
      <p:sp>
        <p:nvSpPr>
          <p:cNvPr id="104452" name="Rectangle 3"/>
          <p:cNvSpPr>
            <a:spLocks noGrp="1" noChangeArrowheads="1"/>
          </p:cNvSpPr>
          <p:nvPr>
            <p:ph type="body" idx="1"/>
          </p:nvPr>
        </p:nvSpPr>
        <p:spPr>
          <a:xfrm>
            <a:off x="1141413" y="1952625"/>
            <a:ext cx="7834312" cy="1628775"/>
          </a:xfrm>
          <a:noFill/>
        </p:spPr>
        <p:txBody>
          <a:bodyPr/>
          <a:lstStyle/>
          <a:p>
            <a:pPr marL="0" indent="0" eaLnBrk="1" hangingPunct="1"/>
            <a:r>
              <a:rPr lang="en-US" smtClean="0">
                <a:cs typeface="Times New Roman" pitchFamily="18" charset="0"/>
              </a:rPr>
              <a:t>Using the </a:t>
            </a:r>
            <a:r>
              <a:rPr lang="en-US" sz="2400" smtClean="0">
                <a:latin typeface="Lucida Console" pitchFamily="49" charset="0"/>
                <a:ea typeface="LucidaSansTypewriter" pitchFamily="49" charset="0"/>
                <a:cs typeface="Lucida Console" pitchFamily="49" charset="0"/>
              </a:rPr>
              <a:t>import</a:t>
            </a:r>
            <a:r>
              <a:rPr lang="en-US" smtClean="0">
                <a:cs typeface="Times New Roman" pitchFamily="18" charset="0"/>
              </a:rPr>
              <a:t> declaration </a:t>
            </a:r>
            <a:r>
              <a:rPr lang="en-US" sz="2400" smtClean="0">
                <a:latin typeface="Lucida Console" pitchFamily="49" charset="0"/>
              </a:rPr>
              <a:t>import</a:t>
            </a:r>
            <a:r>
              <a:rPr lang="en-US" sz="2400" smtClean="0">
                <a:latin typeface="Lucida Console" pitchFamily="49" charset="0"/>
                <a:cs typeface="Times New Roman" pitchFamily="18" charset="0"/>
              </a:rPr>
              <a:t> </a:t>
            </a:r>
            <a:r>
              <a:rPr lang="en-US" sz="2400" smtClean="0">
                <a:latin typeface="Lucida Console" pitchFamily="49" charset="0"/>
              </a:rPr>
              <a:t>java</a:t>
            </a:r>
            <a:r>
              <a:rPr lang="en-US" sz="1600" smtClean="0">
                <a:latin typeface="LucidaSansTypewriter" pitchFamily="49" charset="0"/>
              </a:rPr>
              <a:t>.</a:t>
            </a:r>
            <a:r>
              <a:rPr lang="en-US" sz="2400" smtClean="0">
                <a:latin typeface="Lucida Console" pitchFamily="49" charset="0"/>
              </a:rPr>
              <a:t>*;</a:t>
            </a:r>
            <a:r>
              <a:rPr lang="en-US" smtClean="0">
                <a:cs typeface="Times New Roman" pitchFamily="18" charset="0"/>
              </a:rPr>
              <a:t> causes a compilation error. You must specify the exact name of the package from which you want to import classes.</a:t>
            </a:r>
            <a:r>
              <a:rPr lang="en-US" smtClean="0"/>
              <a:t> </a:t>
            </a:r>
          </a:p>
        </p:txBody>
      </p:sp>
    </p:spTree>
    <p:extLst>
      <p:ext uri="{BB962C8B-B14F-4D97-AF65-F5344CB8AC3E}">
        <p14:creationId xmlns:p14="http://schemas.microsoft.com/office/powerpoint/2010/main" val="3766059571"/>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B9E9C93F-E9AA-4AA2-BD75-A507E4A8481F}" type="slidenum">
              <a:rPr lang="en-US" sz="1200">
                <a:solidFill>
                  <a:schemeClr val="tx1"/>
                </a:solidFill>
              </a:rPr>
              <a:pPr eaLnBrk="1" hangingPunct="1"/>
              <a:t>215</a:t>
            </a:fld>
            <a:endParaRPr lang="en-US" sz="1200">
              <a:solidFill>
                <a:schemeClr val="tx1"/>
              </a:solidFill>
            </a:endParaRPr>
          </a:p>
        </p:txBody>
      </p:sp>
      <p:sp>
        <p:nvSpPr>
          <p:cNvPr id="105475"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105476" name="Rectangle 3"/>
          <p:cNvSpPr>
            <a:spLocks noGrp="1" noChangeArrowheads="1"/>
          </p:cNvSpPr>
          <p:nvPr>
            <p:ph type="body" sz="half" idx="1"/>
          </p:nvPr>
        </p:nvSpPr>
        <p:spPr>
          <a:xfrm>
            <a:off x="7165975" y="1068388"/>
            <a:ext cx="1981200" cy="974725"/>
          </a:xfrm>
          <a:noFill/>
        </p:spPr>
        <p:txBody>
          <a:bodyPr/>
          <a:lstStyle/>
          <a:p>
            <a:pPr marL="0" indent="0" eaLnBrk="1" hangingPunct="1"/>
            <a:r>
              <a:rPr lang="en-US" smtClean="0"/>
              <a:t>Time1PackageTest</a:t>
            </a:r>
          </a:p>
          <a:p>
            <a:pPr marL="0" indent="0" eaLnBrk="1" hangingPunct="1"/>
            <a:r>
              <a:rPr lang="en-US" smtClean="0"/>
              <a:t>.java</a:t>
            </a:r>
          </a:p>
          <a:p>
            <a:pPr marL="0" indent="0" eaLnBrk="1" hangingPunct="1"/>
            <a:endParaRPr lang="en-US" smtClean="0"/>
          </a:p>
          <a:p>
            <a:pPr marL="0" indent="0" eaLnBrk="1" hangingPunct="1"/>
            <a:r>
              <a:rPr lang="en-US" sz="1600" b="0" smtClean="0">
                <a:latin typeface="Times New Roman" pitchFamily="18" charset="0"/>
              </a:rPr>
              <a:t> (1 of 2)</a:t>
            </a:r>
          </a:p>
        </p:txBody>
      </p:sp>
      <p:graphicFrame>
        <p:nvGraphicFramePr>
          <p:cNvPr id="105477" name="Object 4"/>
          <p:cNvGraphicFramePr>
            <a:graphicFrameLocks noChangeAspect="1"/>
          </p:cNvGraphicFramePr>
          <p:nvPr>
            <p:ph sz="half" idx="2"/>
          </p:nvPr>
        </p:nvGraphicFramePr>
        <p:xfrm>
          <a:off x="0" y="1588"/>
          <a:ext cx="7129463" cy="4319587"/>
        </p:xfrm>
        <a:graphic>
          <a:graphicData uri="http://schemas.openxmlformats.org/presentationml/2006/ole">
            <mc:AlternateContent xmlns:mc="http://schemas.openxmlformats.org/markup-compatibility/2006">
              <mc:Choice xmlns:v="urn:schemas-microsoft-com:vml" Requires="v">
                <p:oleObj spid="_x0000_s131076" name="Document" r:id="rId3" imgW="7135023" imgH="4322614" progId="Word.Document.8">
                  <p:embed/>
                </p:oleObj>
              </mc:Choice>
              <mc:Fallback>
                <p:oleObj name="Document" r:id="rId3" imgW="7135023" imgH="432261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7129463" cy="431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40037" name="Text Box 5"/>
          <p:cNvSpPr txBox="1">
            <a:spLocks noChangeArrowheads="1"/>
          </p:cNvSpPr>
          <p:nvPr/>
        </p:nvSpPr>
        <p:spPr bwMode="auto">
          <a:xfrm>
            <a:off x="4191000" y="838200"/>
            <a:ext cx="29718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Single-type </a:t>
            </a:r>
            <a:r>
              <a:rPr lang="en-US" b="1">
                <a:solidFill>
                  <a:schemeClr val="tx1"/>
                </a:solidFill>
                <a:latin typeface="Courier New" pitchFamily="49" charset="0"/>
                <a:ea typeface="Times New Roman" pitchFamily="18" charset="0"/>
                <a:cs typeface="AGaramond" pitchFamily="18" charset="0"/>
              </a:rPr>
              <a:t>import</a:t>
            </a:r>
            <a:r>
              <a:rPr lang="en-US">
                <a:solidFill>
                  <a:schemeClr val="tx1"/>
                </a:solidFill>
                <a:latin typeface="Times New Roman" pitchFamily="18" charset="0"/>
                <a:ea typeface="Times New Roman" pitchFamily="18" charset="0"/>
                <a:cs typeface="AGaramond" pitchFamily="18" charset="0"/>
              </a:rPr>
              <a:t> declaration</a:t>
            </a:r>
          </a:p>
        </p:txBody>
      </p:sp>
      <p:sp>
        <p:nvSpPr>
          <p:cNvPr id="940038" name="Line 6"/>
          <p:cNvSpPr>
            <a:spLocks noChangeShapeType="1"/>
          </p:cNvSpPr>
          <p:nvPr/>
        </p:nvSpPr>
        <p:spPr bwMode="auto">
          <a:xfrm flipH="1" flipV="1">
            <a:off x="2819400" y="685800"/>
            <a:ext cx="1371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940039" name="Text Box 7"/>
          <p:cNvSpPr txBox="1">
            <a:spLocks noChangeArrowheads="1"/>
          </p:cNvSpPr>
          <p:nvPr/>
        </p:nvSpPr>
        <p:spPr bwMode="auto">
          <a:xfrm>
            <a:off x="5638800" y="2667000"/>
            <a:ext cx="2286000" cy="590550"/>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Refer to the </a:t>
            </a:r>
            <a:r>
              <a:rPr lang="en-US" b="1">
                <a:solidFill>
                  <a:schemeClr val="tx1"/>
                </a:solidFill>
                <a:latin typeface="Courier New" pitchFamily="49" charset="0"/>
                <a:ea typeface="Times New Roman" pitchFamily="18" charset="0"/>
                <a:cs typeface="AGaramond" pitchFamily="18" charset="0"/>
              </a:rPr>
              <a:t>Time1</a:t>
            </a:r>
            <a:r>
              <a:rPr lang="en-US">
                <a:solidFill>
                  <a:schemeClr val="tx1"/>
                </a:solidFill>
                <a:latin typeface="Times New Roman" pitchFamily="18" charset="0"/>
                <a:ea typeface="Times New Roman" pitchFamily="18" charset="0"/>
                <a:cs typeface="AGaramond" pitchFamily="18" charset="0"/>
              </a:rPr>
              <a:t> class by its simple name</a:t>
            </a:r>
          </a:p>
        </p:txBody>
      </p:sp>
      <p:sp>
        <p:nvSpPr>
          <p:cNvPr id="940040" name="Line 8"/>
          <p:cNvSpPr>
            <a:spLocks noChangeShapeType="1"/>
          </p:cNvSpPr>
          <p:nvPr/>
        </p:nvSpPr>
        <p:spPr bwMode="auto">
          <a:xfrm flipH="1" flipV="1">
            <a:off x="2743200" y="2286000"/>
            <a:ext cx="2895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812812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0037"/>
                                        </p:tgtEl>
                                        <p:attrNameLst>
                                          <p:attrName>style.visibility</p:attrName>
                                        </p:attrNameLst>
                                      </p:cBhvr>
                                      <p:to>
                                        <p:strVal val="visible"/>
                                      </p:to>
                                    </p:set>
                                  </p:childTnLst>
                                  <p:subTnLst>
                                    <p:set>
                                      <p:cBhvr override="childStyle">
                                        <p:cTn dur="1" fill="hold" display="0" masterRel="nextClick" afterEffect="1"/>
                                        <p:tgtEl>
                                          <p:spTgt spid="940037"/>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940038"/>
                                        </p:tgtEl>
                                        <p:attrNameLst>
                                          <p:attrName>style.visibility</p:attrName>
                                        </p:attrNameLst>
                                      </p:cBhvr>
                                      <p:to>
                                        <p:strVal val="visible"/>
                                      </p:to>
                                    </p:set>
                                  </p:childTnLst>
                                  <p:subTnLst>
                                    <p:set>
                                      <p:cBhvr override="childStyle">
                                        <p:cTn dur="1" fill="hold" display="0" masterRel="nextClick" afterEffect="1"/>
                                        <p:tgtEl>
                                          <p:spTgt spid="940038"/>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40039"/>
                                        </p:tgtEl>
                                        <p:attrNameLst>
                                          <p:attrName>style.visibility</p:attrName>
                                        </p:attrNameLst>
                                      </p:cBhvr>
                                      <p:to>
                                        <p:strVal val="visible"/>
                                      </p:to>
                                    </p:set>
                                  </p:childTnLst>
                                  <p:subTnLst>
                                    <p:set>
                                      <p:cBhvr override="childStyle">
                                        <p:cTn dur="1" fill="hold" display="0" masterRel="nextClick" afterEffect="1"/>
                                        <p:tgtEl>
                                          <p:spTgt spid="940039"/>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940040"/>
                                        </p:tgtEl>
                                        <p:attrNameLst>
                                          <p:attrName>style.visibility</p:attrName>
                                        </p:attrNameLst>
                                      </p:cBhvr>
                                      <p:to>
                                        <p:strVal val="visible"/>
                                      </p:to>
                                    </p:set>
                                  </p:childTnLst>
                                  <p:subTnLst>
                                    <p:set>
                                      <p:cBhvr override="childStyle">
                                        <p:cTn dur="1" fill="hold" display="0" masterRel="nextClick" afterEffect="1"/>
                                        <p:tgtEl>
                                          <p:spTgt spid="94004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7" grpId="0" animBg="1"/>
      <p:bldP spid="940038" grpId="0" animBg="1"/>
      <p:bldP spid="940039" grpId="0" animBg="1"/>
      <p:bldP spid="940040" grpId="0" animBg="1"/>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EF41B52D-8EF6-4509-A310-A042A99E2422}" type="slidenum">
              <a:rPr lang="en-US" sz="1200">
                <a:solidFill>
                  <a:schemeClr val="tx1"/>
                </a:solidFill>
              </a:rPr>
              <a:pPr eaLnBrk="1" hangingPunct="1"/>
              <a:t>216</a:t>
            </a:fld>
            <a:endParaRPr lang="en-US" sz="1200">
              <a:solidFill>
                <a:schemeClr val="tx1"/>
              </a:solidFill>
            </a:endParaRPr>
          </a:p>
        </p:txBody>
      </p:sp>
      <p:sp>
        <p:nvSpPr>
          <p:cNvPr id="106499"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106500" name="Rectangle 3"/>
          <p:cNvSpPr>
            <a:spLocks noGrp="1" noChangeArrowheads="1"/>
          </p:cNvSpPr>
          <p:nvPr>
            <p:ph type="body" sz="half" idx="1"/>
          </p:nvPr>
        </p:nvSpPr>
        <p:spPr>
          <a:xfrm>
            <a:off x="7165975" y="1068388"/>
            <a:ext cx="1981200" cy="974725"/>
          </a:xfrm>
          <a:noFill/>
        </p:spPr>
        <p:txBody>
          <a:bodyPr/>
          <a:lstStyle/>
          <a:p>
            <a:pPr marL="0" indent="0" eaLnBrk="1" hangingPunct="1"/>
            <a:r>
              <a:rPr lang="en-US" smtClean="0"/>
              <a:t>Time1PackageTest</a:t>
            </a:r>
          </a:p>
          <a:p>
            <a:pPr marL="0" indent="0" eaLnBrk="1" hangingPunct="1"/>
            <a:r>
              <a:rPr lang="en-US" smtClean="0"/>
              <a:t>.java</a:t>
            </a:r>
          </a:p>
          <a:p>
            <a:pPr marL="0" indent="0" eaLnBrk="1" hangingPunct="1"/>
            <a:endParaRPr lang="en-US" smtClean="0"/>
          </a:p>
          <a:p>
            <a:pPr marL="0" indent="0" eaLnBrk="1" hangingPunct="1"/>
            <a:r>
              <a:rPr lang="en-US" sz="1600" b="0" smtClean="0">
                <a:latin typeface="Times New Roman" pitchFamily="18" charset="0"/>
              </a:rPr>
              <a:t> (2 of 2)</a:t>
            </a:r>
          </a:p>
        </p:txBody>
      </p:sp>
      <p:graphicFrame>
        <p:nvGraphicFramePr>
          <p:cNvPr id="106501" name="Object 4"/>
          <p:cNvGraphicFramePr>
            <a:graphicFrameLocks noChangeAspect="1"/>
          </p:cNvGraphicFramePr>
          <p:nvPr>
            <p:ph sz="half" idx="2"/>
          </p:nvPr>
        </p:nvGraphicFramePr>
        <p:xfrm>
          <a:off x="0" y="0"/>
          <a:ext cx="7056438" cy="6007100"/>
        </p:xfrm>
        <a:graphic>
          <a:graphicData uri="http://schemas.openxmlformats.org/presentationml/2006/ole">
            <mc:AlternateContent xmlns:mc="http://schemas.openxmlformats.org/markup-compatibility/2006">
              <mc:Choice xmlns:v="urn:schemas-microsoft-com:vml" Requires="v">
                <p:oleObj spid="_x0000_s132100" name="Document" r:id="rId3" imgW="7063888" imgH="6010885" progId="Word.Document.8">
                  <p:embed/>
                </p:oleObj>
              </mc:Choice>
              <mc:Fallback>
                <p:oleObj name="Document" r:id="rId3" imgW="7063888" imgH="601088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56438" cy="600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70623996"/>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063D43F9-8BAB-4ED6-B888-690A0C878B82}" type="slidenum">
              <a:rPr lang="en-US" sz="1200">
                <a:solidFill>
                  <a:schemeClr val="tx1"/>
                </a:solidFill>
              </a:rPr>
              <a:pPr eaLnBrk="1" hangingPunct="1"/>
              <a:t>217</a:t>
            </a:fld>
            <a:endParaRPr lang="en-US" sz="1200">
              <a:solidFill>
                <a:schemeClr val="tx1"/>
              </a:solidFill>
            </a:endParaRPr>
          </a:p>
        </p:txBody>
      </p:sp>
      <p:sp>
        <p:nvSpPr>
          <p:cNvPr id="107523" name="Rectangle 2"/>
          <p:cNvSpPr>
            <a:spLocks noGrp="1" noChangeArrowheads="1"/>
          </p:cNvSpPr>
          <p:nvPr>
            <p:ph type="title"/>
          </p:nvPr>
        </p:nvSpPr>
        <p:spPr/>
        <p:txBody>
          <a:bodyPr/>
          <a:lstStyle/>
          <a:p>
            <a:pPr eaLnBrk="1" hangingPunct="1"/>
            <a:r>
              <a:rPr lang="en-US" sz="3200" b="0" smtClean="0"/>
              <a:t>8.16  </a:t>
            </a:r>
            <a:r>
              <a:rPr lang="en-US" sz="3200" smtClean="0"/>
              <a:t>Time Class Case Study: Creating Packages (Cont.)</a:t>
            </a:r>
          </a:p>
        </p:txBody>
      </p:sp>
      <p:sp>
        <p:nvSpPr>
          <p:cNvPr id="107524" name="Rectangle 3"/>
          <p:cNvSpPr>
            <a:spLocks noGrp="1" noChangeArrowheads="1"/>
          </p:cNvSpPr>
          <p:nvPr>
            <p:ph type="body" idx="1"/>
          </p:nvPr>
        </p:nvSpPr>
        <p:spPr/>
        <p:txBody>
          <a:bodyPr/>
          <a:lstStyle/>
          <a:p>
            <a:pPr eaLnBrk="1" hangingPunct="1"/>
            <a:r>
              <a:rPr lang="en-US" smtClean="0"/>
              <a:t>Class loader</a:t>
            </a:r>
          </a:p>
          <a:p>
            <a:pPr lvl="1" eaLnBrk="1" hangingPunct="1"/>
            <a:r>
              <a:rPr lang="en-US" smtClean="0"/>
              <a:t>Locates classes that the compiler needs</a:t>
            </a:r>
          </a:p>
          <a:p>
            <a:pPr lvl="2" eaLnBrk="1" hangingPunct="1"/>
            <a:r>
              <a:rPr lang="en-US" smtClean="0"/>
              <a:t>First searches standard Java classes bundled with the JDK</a:t>
            </a:r>
          </a:p>
          <a:p>
            <a:pPr lvl="2" eaLnBrk="1" hangingPunct="1"/>
            <a:r>
              <a:rPr lang="en-US" smtClean="0"/>
              <a:t>Then searches for optional packages</a:t>
            </a:r>
          </a:p>
          <a:p>
            <a:pPr lvl="3" eaLnBrk="1" hangingPunct="1"/>
            <a:r>
              <a:rPr lang="en-US" smtClean="0"/>
              <a:t>These are enabled by Java’s extension mechanism</a:t>
            </a:r>
          </a:p>
          <a:p>
            <a:pPr lvl="2" eaLnBrk="1" hangingPunct="1"/>
            <a:r>
              <a:rPr lang="en-US" smtClean="0"/>
              <a:t>Finally searches the classpath</a:t>
            </a:r>
          </a:p>
          <a:p>
            <a:pPr lvl="3" eaLnBrk="1" hangingPunct="1"/>
            <a:r>
              <a:rPr lang="en-US" smtClean="0"/>
              <a:t>List of directories or archive files separated by directory separators</a:t>
            </a:r>
          </a:p>
          <a:p>
            <a:pPr lvl="4" eaLnBrk="1" hangingPunct="1"/>
            <a:r>
              <a:rPr lang="en-US" smtClean="0"/>
              <a:t>These files normally end with </a:t>
            </a:r>
            <a:r>
              <a:rPr lang="en-US" smtClean="0">
                <a:latin typeface="Courier New" pitchFamily="49" charset="0"/>
              </a:rPr>
              <a:t>.jar</a:t>
            </a:r>
            <a:r>
              <a:rPr lang="en-US" smtClean="0"/>
              <a:t> or </a:t>
            </a:r>
            <a:r>
              <a:rPr lang="en-US" smtClean="0">
                <a:latin typeface="Courier New" pitchFamily="49" charset="0"/>
              </a:rPr>
              <a:t>.zip</a:t>
            </a:r>
          </a:p>
          <a:p>
            <a:pPr lvl="4" eaLnBrk="1" hangingPunct="1"/>
            <a:r>
              <a:rPr lang="en-US" smtClean="0"/>
              <a:t>Standard classes are in the archive file </a:t>
            </a:r>
            <a:r>
              <a:rPr lang="en-US" smtClean="0">
                <a:latin typeface="Courier New" pitchFamily="49" charset="0"/>
              </a:rPr>
              <a:t>rt.jar</a:t>
            </a:r>
          </a:p>
          <a:p>
            <a:pPr lvl="3" eaLnBrk="1" hangingPunct="1"/>
            <a:endParaRPr lang="en-US" smtClean="0"/>
          </a:p>
        </p:txBody>
      </p:sp>
    </p:spTree>
    <p:extLst>
      <p:ext uri="{BB962C8B-B14F-4D97-AF65-F5344CB8AC3E}">
        <p14:creationId xmlns:p14="http://schemas.microsoft.com/office/powerpoint/2010/main" val="4276593158"/>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DAFA686C-8C9E-4B69-A21C-35BB35D389CE}" type="slidenum">
              <a:rPr lang="en-US" sz="1200">
                <a:solidFill>
                  <a:schemeClr val="tx1"/>
                </a:solidFill>
              </a:rPr>
              <a:pPr eaLnBrk="1" hangingPunct="1"/>
              <a:t>218</a:t>
            </a:fld>
            <a:endParaRPr lang="en-US" sz="1200">
              <a:solidFill>
                <a:schemeClr val="tx1"/>
              </a:solidFill>
            </a:endParaRPr>
          </a:p>
        </p:txBody>
      </p:sp>
      <p:sp>
        <p:nvSpPr>
          <p:cNvPr id="108547" name="Rectangle 2"/>
          <p:cNvSpPr>
            <a:spLocks noGrp="1" noChangeArrowheads="1"/>
          </p:cNvSpPr>
          <p:nvPr>
            <p:ph type="title"/>
          </p:nvPr>
        </p:nvSpPr>
        <p:spPr/>
        <p:txBody>
          <a:bodyPr/>
          <a:lstStyle/>
          <a:p>
            <a:pPr eaLnBrk="1" hangingPunct="1"/>
            <a:r>
              <a:rPr lang="en-US" sz="3200" b="0" smtClean="0"/>
              <a:t>8.16  </a:t>
            </a:r>
            <a:r>
              <a:rPr lang="en-US" sz="3200" smtClean="0"/>
              <a:t>Time Class Case Study: Creating Packages (Cont.)</a:t>
            </a:r>
          </a:p>
        </p:txBody>
      </p:sp>
      <p:sp>
        <p:nvSpPr>
          <p:cNvPr id="108548" name="Rectangle 3"/>
          <p:cNvSpPr>
            <a:spLocks noGrp="1" noChangeArrowheads="1"/>
          </p:cNvSpPr>
          <p:nvPr>
            <p:ph type="body" idx="1"/>
          </p:nvPr>
        </p:nvSpPr>
        <p:spPr/>
        <p:txBody>
          <a:bodyPr/>
          <a:lstStyle/>
          <a:p>
            <a:pPr eaLnBrk="1" hangingPunct="1"/>
            <a:r>
              <a:rPr lang="en-US" smtClean="0"/>
              <a:t>To use a classpath other than the current directory</a:t>
            </a:r>
          </a:p>
          <a:p>
            <a:pPr lvl="1" eaLnBrk="1" hangingPunct="1"/>
            <a:r>
              <a:rPr lang="en-US" smtClean="0">
                <a:latin typeface="Courier New" pitchFamily="49" charset="0"/>
              </a:rPr>
              <a:t>-classpath</a:t>
            </a:r>
            <a:r>
              <a:rPr lang="en-US" smtClean="0"/>
              <a:t> option for the </a:t>
            </a:r>
            <a:r>
              <a:rPr lang="en-US" smtClean="0">
                <a:latin typeface="Courier New" pitchFamily="49" charset="0"/>
              </a:rPr>
              <a:t>javac</a:t>
            </a:r>
            <a:r>
              <a:rPr lang="en-US" smtClean="0"/>
              <a:t> compiler</a:t>
            </a:r>
          </a:p>
          <a:p>
            <a:pPr lvl="1" eaLnBrk="1" hangingPunct="1"/>
            <a:r>
              <a:rPr lang="en-US" smtClean="0"/>
              <a:t>Set the </a:t>
            </a:r>
            <a:r>
              <a:rPr lang="en-US" smtClean="0">
                <a:latin typeface="Courier New" pitchFamily="49" charset="0"/>
              </a:rPr>
              <a:t>CLASSPATH</a:t>
            </a:r>
            <a:r>
              <a:rPr lang="en-US" smtClean="0"/>
              <a:t> environment variable</a:t>
            </a:r>
          </a:p>
          <a:p>
            <a:pPr eaLnBrk="1" hangingPunct="1"/>
            <a:r>
              <a:rPr lang="en-US" smtClean="0"/>
              <a:t>The JVM must locate classes just as the compiler does</a:t>
            </a:r>
          </a:p>
          <a:p>
            <a:pPr lvl="1" eaLnBrk="1" hangingPunct="1"/>
            <a:r>
              <a:rPr lang="en-US" smtClean="0"/>
              <a:t>The </a:t>
            </a:r>
            <a:r>
              <a:rPr lang="en-US" smtClean="0">
                <a:latin typeface="Courier New" pitchFamily="49" charset="0"/>
              </a:rPr>
              <a:t>java</a:t>
            </a:r>
            <a:r>
              <a:rPr lang="en-US" smtClean="0"/>
              <a:t> command can use other classpathes by using the same techniques that the </a:t>
            </a:r>
            <a:r>
              <a:rPr lang="en-US" smtClean="0">
                <a:latin typeface="Courier New" pitchFamily="49" charset="0"/>
              </a:rPr>
              <a:t>javac</a:t>
            </a:r>
            <a:r>
              <a:rPr lang="en-US" smtClean="0"/>
              <a:t> command uses</a:t>
            </a:r>
          </a:p>
        </p:txBody>
      </p:sp>
    </p:spTree>
    <p:extLst>
      <p:ext uri="{BB962C8B-B14F-4D97-AF65-F5344CB8AC3E}">
        <p14:creationId xmlns:p14="http://schemas.microsoft.com/office/powerpoint/2010/main" val="1250490463"/>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9A04D574-FECF-4527-B754-39296AB78A05}" type="slidenum">
              <a:rPr lang="en-US" sz="1200">
                <a:solidFill>
                  <a:schemeClr val="tx1"/>
                </a:solidFill>
              </a:rPr>
              <a:pPr eaLnBrk="1" hangingPunct="1"/>
              <a:t>219</a:t>
            </a:fld>
            <a:endParaRPr lang="en-US" sz="1200">
              <a:solidFill>
                <a:schemeClr val="tx1"/>
              </a:solidFill>
            </a:endParaRPr>
          </a:p>
        </p:txBody>
      </p:sp>
      <p:sp>
        <p:nvSpPr>
          <p:cNvPr id="109571" name="Rectangle 2"/>
          <p:cNvSpPr>
            <a:spLocks noGrp="1" noChangeArrowheads="1"/>
          </p:cNvSpPr>
          <p:nvPr>
            <p:ph type="title"/>
          </p:nvPr>
        </p:nvSpPr>
        <p:spPr>
          <a:xfrm>
            <a:off x="912813" y="684213"/>
            <a:ext cx="6858000" cy="914400"/>
          </a:xfrm>
          <a:noFill/>
        </p:spPr>
        <p:txBody>
          <a:bodyPr/>
          <a:lstStyle/>
          <a:p>
            <a:pPr eaLnBrk="1" hangingPunct="1"/>
            <a:r>
              <a:rPr lang="en-US" sz="3200" smtClean="0">
                <a:cs typeface="Arial" charset="0"/>
              </a:rPr>
              <a:t>Common Programming Error 8.13</a:t>
            </a:r>
          </a:p>
        </p:txBody>
      </p:sp>
      <p:sp>
        <p:nvSpPr>
          <p:cNvPr id="109572" name="Rectangle 3"/>
          <p:cNvSpPr>
            <a:spLocks noGrp="1" noChangeArrowheads="1"/>
          </p:cNvSpPr>
          <p:nvPr>
            <p:ph type="body" idx="1"/>
          </p:nvPr>
        </p:nvSpPr>
        <p:spPr>
          <a:xfrm>
            <a:off x="1141413" y="1787525"/>
            <a:ext cx="7834312" cy="3165475"/>
          </a:xfrm>
          <a:noFill/>
        </p:spPr>
        <p:txBody>
          <a:bodyPr/>
          <a:lstStyle/>
          <a:p>
            <a:pPr marL="0" indent="0" eaLnBrk="1" hangingPunct="1"/>
            <a:r>
              <a:rPr lang="en-US" smtClean="0">
                <a:cs typeface="Times New Roman" pitchFamily="18" charset="0"/>
              </a:rPr>
              <a:t>Specifying an explicit classpath eliminates the current directory from the classpath. This prevents classes in the current directory (including packages in the current directory) from loading properly. If classes must be loaded from the current directory, include a dot (</a:t>
            </a:r>
            <a:r>
              <a:rPr lang="en-US" sz="1600" smtClean="0">
                <a:latin typeface="LucidaSansTypewriter" pitchFamily="49" charset="0"/>
                <a:ea typeface="LucidaSansTypewriter" pitchFamily="49" charset="0"/>
                <a:cs typeface="Lucida Console" pitchFamily="49" charset="0"/>
              </a:rPr>
              <a:t>.</a:t>
            </a:r>
            <a:r>
              <a:rPr lang="en-US" smtClean="0">
                <a:cs typeface="Times New Roman" pitchFamily="18" charset="0"/>
              </a:rPr>
              <a:t>) in the classpath to specify the current directory.</a:t>
            </a:r>
            <a:r>
              <a:rPr lang="en-US" smtClean="0"/>
              <a:t> </a:t>
            </a:r>
          </a:p>
        </p:txBody>
      </p:sp>
    </p:spTree>
    <p:extLst>
      <p:ext uri="{BB962C8B-B14F-4D97-AF65-F5344CB8AC3E}">
        <p14:creationId xmlns:p14="http://schemas.microsoft.com/office/powerpoint/2010/main" val="23644329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C22C4DBB-969E-4AD0-AF01-8D2EC2E91330}" type="slidenum">
              <a:rPr lang="en-US" sz="1200">
                <a:solidFill>
                  <a:schemeClr val="tx1"/>
                </a:solidFill>
              </a:rPr>
              <a:pPr eaLnBrk="1" hangingPunct="1"/>
              <a:t>22</a:t>
            </a:fld>
            <a:endParaRPr lang="en-US" sz="1200">
              <a:solidFill>
                <a:schemeClr val="tx1"/>
              </a:solidFill>
            </a:endParaRPr>
          </a:p>
        </p:txBody>
      </p:sp>
      <p:sp>
        <p:nvSpPr>
          <p:cNvPr id="14339" name="Rectangle 2"/>
          <p:cNvSpPr>
            <a:spLocks noGrp="1" noChangeArrowheads="1"/>
          </p:cNvSpPr>
          <p:nvPr>
            <p:ph type="title"/>
          </p:nvPr>
        </p:nvSpPr>
        <p:spPr/>
        <p:txBody>
          <a:bodyPr/>
          <a:lstStyle/>
          <a:p>
            <a:pPr eaLnBrk="1" hangingPunct="1"/>
            <a:r>
              <a:rPr lang="en-US" sz="3200" smtClean="0"/>
              <a:t>3.2 Classes, Objects, Methods and Instance Variables (Cont.)</a:t>
            </a:r>
          </a:p>
        </p:txBody>
      </p:sp>
      <p:sp>
        <p:nvSpPr>
          <p:cNvPr id="14340" name="Rectangle 3"/>
          <p:cNvSpPr>
            <a:spLocks noGrp="1" noChangeArrowheads="1"/>
          </p:cNvSpPr>
          <p:nvPr>
            <p:ph type="body" idx="1"/>
          </p:nvPr>
        </p:nvSpPr>
        <p:spPr>
          <a:xfrm>
            <a:off x="685800" y="2182813"/>
            <a:ext cx="8001000" cy="2924175"/>
          </a:xfrm>
        </p:spPr>
        <p:txBody>
          <a:bodyPr/>
          <a:lstStyle/>
          <a:p>
            <a:pPr eaLnBrk="1" hangingPunct="1"/>
            <a:r>
              <a:rPr lang="en-US" smtClean="0"/>
              <a:t>Classes contain one or more attributes</a:t>
            </a:r>
          </a:p>
          <a:p>
            <a:pPr lvl="1" eaLnBrk="1" hangingPunct="1"/>
            <a:r>
              <a:rPr lang="en-US" smtClean="0"/>
              <a:t>Specified by instance variables</a:t>
            </a:r>
          </a:p>
          <a:p>
            <a:pPr lvl="1" eaLnBrk="1" hangingPunct="1"/>
            <a:r>
              <a:rPr lang="en-US" smtClean="0"/>
              <a:t>Carried with the object as it is used</a:t>
            </a:r>
          </a:p>
        </p:txBody>
      </p:sp>
    </p:spTree>
    <p:extLst>
      <p:ext uri="{BB962C8B-B14F-4D97-AF65-F5344CB8AC3E}">
        <p14:creationId xmlns:p14="http://schemas.microsoft.com/office/powerpoint/2010/main" val="196792124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76E0C2D1-9D1A-4A05-844D-208398A66E59}" type="slidenum">
              <a:rPr lang="en-US" sz="1200">
                <a:solidFill>
                  <a:schemeClr val="tx1"/>
                </a:solidFill>
              </a:rPr>
              <a:pPr eaLnBrk="1" hangingPunct="1"/>
              <a:t>220</a:t>
            </a:fld>
            <a:endParaRPr lang="en-US" sz="1200">
              <a:solidFill>
                <a:schemeClr val="tx1"/>
              </a:solidFill>
            </a:endParaRPr>
          </a:p>
        </p:txBody>
      </p:sp>
      <p:sp>
        <p:nvSpPr>
          <p:cNvPr id="110595" name="Rectangle 2"/>
          <p:cNvSpPr>
            <a:spLocks noGrp="1" noChangeArrowheads="1"/>
          </p:cNvSpPr>
          <p:nvPr>
            <p:ph type="title"/>
          </p:nvPr>
        </p:nvSpPr>
        <p:spPr>
          <a:xfrm>
            <a:off x="912813" y="684213"/>
            <a:ext cx="7772400" cy="914400"/>
          </a:xfrm>
          <a:noFill/>
        </p:spPr>
        <p:txBody>
          <a:bodyPr/>
          <a:lstStyle/>
          <a:p>
            <a:pPr eaLnBrk="1" hangingPunct="1"/>
            <a:r>
              <a:rPr lang="en-US" sz="3200" smtClean="0">
                <a:cs typeface="Times New Roman" pitchFamily="18" charset="0"/>
              </a:rPr>
              <a:t>Software Engineering Observation 8.16</a:t>
            </a:r>
            <a:r>
              <a:rPr lang="en-US" sz="3200" smtClean="0"/>
              <a:t> </a:t>
            </a:r>
          </a:p>
        </p:txBody>
      </p:sp>
      <p:sp>
        <p:nvSpPr>
          <p:cNvPr id="110596" name="Rectangle 3"/>
          <p:cNvSpPr>
            <a:spLocks noGrp="1" noChangeArrowheads="1"/>
          </p:cNvSpPr>
          <p:nvPr>
            <p:ph type="body" idx="1"/>
          </p:nvPr>
        </p:nvSpPr>
        <p:spPr>
          <a:xfrm>
            <a:off x="1141413" y="1946275"/>
            <a:ext cx="6707187" cy="2397125"/>
          </a:xfrm>
          <a:noFill/>
        </p:spPr>
        <p:txBody>
          <a:bodyPr/>
          <a:lstStyle/>
          <a:p>
            <a:pPr marL="0" indent="0" eaLnBrk="1" hangingPunct="1"/>
            <a:r>
              <a:rPr lang="en-US" smtClean="0">
                <a:cs typeface="Times New Roman" pitchFamily="18" charset="0"/>
              </a:rPr>
              <a:t>In general, it is a better practice to use the </a:t>
            </a:r>
            <a:r>
              <a:rPr lang="en-US" sz="1600" smtClean="0">
                <a:latin typeface="Lucida Console" pitchFamily="49" charset="0"/>
                <a:ea typeface="LucidaSansTypewriter" pitchFamily="49" charset="0"/>
                <a:cs typeface="Lucida Console" pitchFamily="49" charset="0"/>
              </a:rPr>
              <a:t>-</a:t>
            </a:r>
            <a:r>
              <a:rPr lang="en-US" sz="2400" smtClean="0">
                <a:latin typeface="Lucida Console" pitchFamily="49" charset="0"/>
                <a:ea typeface="LucidaSansTypewriter" pitchFamily="49" charset="0"/>
                <a:cs typeface="Lucida Console" pitchFamily="49" charset="0"/>
              </a:rPr>
              <a:t>classpath</a:t>
            </a:r>
            <a:r>
              <a:rPr lang="en-US" smtClean="0">
                <a:cs typeface="Times New Roman" pitchFamily="18" charset="0"/>
              </a:rPr>
              <a:t> option of the compiler, rather than the </a:t>
            </a:r>
            <a:r>
              <a:rPr lang="en-US" sz="2400" smtClean="0">
                <a:latin typeface="Lucida Console" pitchFamily="49" charset="0"/>
              </a:rPr>
              <a:t>CLASSPATH</a:t>
            </a:r>
            <a:r>
              <a:rPr lang="en-US" smtClean="0">
                <a:cs typeface="Times New Roman" pitchFamily="18" charset="0"/>
              </a:rPr>
              <a:t> environment variable, to specify the classpath for a program. This enables each application to have its own classpath.</a:t>
            </a:r>
            <a:r>
              <a:rPr lang="en-US" smtClean="0"/>
              <a:t> </a:t>
            </a:r>
          </a:p>
        </p:txBody>
      </p:sp>
    </p:spTree>
    <p:extLst>
      <p:ext uri="{BB962C8B-B14F-4D97-AF65-F5344CB8AC3E}">
        <p14:creationId xmlns:p14="http://schemas.microsoft.com/office/powerpoint/2010/main" val="911285557"/>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1ABB266E-6C4E-4FF4-A841-D950DA3AEC88}" type="slidenum">
              <a:rPr lang="en-US" sz="1200">
                <a:solidFill>
                  <a:schemeClr val="tx1"/>
                </a:solidFill>
              </a:rPr>
              <a:pPr eaLnBrk="1" hangingPunct="1"/>
              <a:t>221</a:t>
            </a:fld>
            <a:endParaRPr lang="en-US" sz="1200">
              <a:solidFill>
                <a:schemeClr val="tx1"/>
              </a:solidFill>
            </a:endParaRPr>
          </a:p>
        </p:txBody>
      </p:sp>
      <p:sp>
        <p:nvSpPr>
          <p:cNvPr id="111619" name="Rectangle 2"/>
          <p:cNvSpPr>
            <a:spLocks noGrp="1" noChangeArrowheads="1"/>
          </p:cNvSpPr>
          <p:nvPr>
            <p:ph type="title"/>
          </p:nvPr>
        </p:nvSpPr>
        <p:spPr>
          <a:xfrm>
            <a:off x="912813" y="684213"/>
            <a:ext cx="4876800" cy="914400"/>
          </a:xfrm>
          <a:noFill/>
        </p:spPr>
        <p:txBody>
          <a:bodyPr/>
          <a:lstStyle/>
          <a:p>
            <a:pPr eaLnBrk="1" hangingPunct="1"/>
            <a:r>
              <a:rPr lang="en-US" sz="3200" smtClean="0">
                <a:cs typeface="Times New Roman" pitchFamily="18" charset="0"/>
              </a:rPr>
              <a:t>Error-Prevention Tip 8.3</a:t>
            </a:r>
            <a:r>
              <a:rPr lang="en-US" sz="3200" smtClean="0"/>
              <a:t> </a:t>
            </a:r>
          </a:p>
        </p:txBody>
      </p:sp>
      <p:sp>
        <p:nvSpPr>
          <p:cNvPr id="111620" name="Rectangle 3"/>
          <p:cNvSpPr>
            <a:spLocks noGrp="1" noChangeArrowheads="1"/>
          </p:cNvSpPr>
          <p:nvPr>
            <p:ph type="body" idx="1"/>
          </p:nvPr>
        </p:nvSpPr>
        <p:spPr>
          <a:xfrm>
            <a:off x="1141413" y="1797050"/>
            <a:ext cx="7834312" cy="2012950"/>
          </a:xfrm>
          <a:noFill/>
        </p:spPr>
        <p:txBody>
          <a:bodyPr/>
          <a:lstStyle/>
          <a:p>
            <a:pPr marL="0" indent="0" eaLnBrk="1" hangingPunct="1"/>
            <a:r>
              <a:rPr lang="en-US" smtClean="0">
                <a:cs typeface="Times New Roman" pitchFamily="18" charset="0"/>
              </a:rPr>
              <a:t>Specifying the classpath with the </a:t>
            </a:r>
            <a:r>
              <a:rPr lang="en-US" sz="2400" smtClean="0">
                <a:latin typeface="Lucida Console" pitchFamily="49" charset="0"/>
                <a:ea typeface="LucidaSansTypewriter" pitchFamily="49" charset="0"/>
                <a:cs typeface="Lucida Console" pitchFamily="49" charset="0"/>
              </a:rPr>
              <a:t>CLASSPATH</a:t>
            </a:r>
            <a:r>
              <a:rPr lang="en-US" smtClean="0">
                <a:cs typeface="Times New Roman" pitchFamily="18" charset="0"/>
              </a:rPr>
              <a:t> environment variable can cause subtle and difficult-to-locate errors in programs that use different versions of the same package.</a:t>
            </a:r>
            <a:r>
              <a:rPr lang="en-US" smtClean="0"/>
              <a:t> </a:t>
            </a:r>
          </a:p>
        </p:txBody>
      </p:sp>
    </p:spTree>
    <p:extLst>
      <p:ext uri="{BB962C8B-B14F-4D97-AF65-F5344CB8AC3E}">
        <p14:creationId xmlns:p14="http://schemas.microsoft.com/office/powerpoint/2010/main" val="631855460"/>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42495D58-CC60-48EF-B9A1-B03ACF3BE6F5}" type="slidenum">
              <a:rPr lang="en-US" sz="1200">
                <a:solidFill>
                  <a:schemeClr val="tx1"/>
                </a:solidFill>
              </a:rPr>
              <a:pPr eaLnBrk="1" hangingPunct="1"/>
              <a:t>222</a:t>
            </a:fld>
            <a:endParaRPr lang="en-US" sz="1200">
              <a:solidFill>
                <a:schemeClr val="tx1"/>
              </a:solidFill>
            </a:endParaRPr>
          </a:p>
        </p:txBody>
      </p:sp>
      <p:sp>
        <p:nvSpPr>
          <p:cNvPr id="112643" name="Rectangle 2"/>
          <p:cNvSpPr>
            <a:spLocks noGrp="1" noChangeArrowheads="1"/>
          </p:cNvSpPr>
          <p:nvPr>
            <p:ph type="title"/>
          </p:nvPr>
        </p:nvSpPr>
        <p:spPr/>
        <p:txBody>
          <a:bodyPr/>
          <a:lstStyle/>
          <a:p>
            <a:pPr eaLnBrk="1" hangingPunct="1"/>
            <a:r>
              <a:rPr lang="en-US" b="0" smtClean="0"/>
              <a:t>8.17  </a:t>
            </a:r>
            <a:r>
              <a:rPr lang="en-US" smtClean="0"/>
              <a:t>Package Access </a:t>
            </a:r>
          </a:p>
        </p:txBody>
      </p:sp>
      <p:sp>
        <p:nvSpPr>
          <p:cNvPr id="112644" name="Rectangle 3"/>
          <p:cNvSpPr>
            <a:spLocks noGrp="1" noChangeArrowheads="1"/>
          </p:cNvSpPr>
          <p:nvPr>
            <p:ph type="body" idx="1"/>
          </p:nvPr>
        </p:nvSpPr>
        <p:spPr/>
        <p:txBody>
          <a:bodyPr/>
          <a:lstStyle/>
          <a:p>
            <a:pPr eaLnBrk="1" hangingPunct="1"/>
            <a:r>
              <a:rPr lang="en-US" smtClean="0"/>
              <a:t>Package access</a:t>
            </a:r>
          </a:p>
          <a:p>
            <a:pPr lvl="1" eaLnBrk="1" hangingPunct="1"/>
            <a:r>
              <a:rPr lang="en-US" smtClean="0"/>
              <a:t>Methods and variables declared without any access modifier are given package access</a:t>
            </a:r>
          </a:p>
          <a:p>
            <a:pPr lvl="1" eaLnBrk="1" hangingPunct="1"/>
            <a:r>
              <a:rPr lang="en-US" smtClean="0"/>
              <a:t>This has no effect if the program consists of one class</a:t>
            </a:r>
          </a:p>
          <a:p>
            <a:pPr lvl="1" eaLnBrk="1" hangingPunct="1"/>
            <a:r>
              <a:rPr lang="en-US" smtClean="0"/>
              <a:t>This does have an effect if the program contains multiple classes from the same package</a:t>
            </a:r>
          </a:p>
          <a:p>
            <a:pPr lvl="2" eaLnBrk="1" hangingPunct="1"/>
            <a:r>
              <a:rPr lang="en-US" smtClean="0"/>
              <a:t>Package-access members can be directly accessed through the appropriate references to objects in other classes belonging to the same package</a:t>
            </a:r>
          </a:p>
        </p:txBody>
      </p:sp>
    </p:spTree>
    <p:extLst>
      <p:ext uri="{BB962C8B-B14F-4D97-AF65-F5344CB8AC3E}">
        <p14:creationId xmlns:p14="http://schemas.microsoft.com/office/powerpoint/2010/main" val="3003697499"/>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A1CD1328-D47A-44D8-8A19-5135BF94B0C6}" type="slidenum">
              <a:rPr lang="en-US" sz="1200">
                <a:solidFill>
                  <a:schemeClr val="tx1"/>
                </a:solidFill>
              </a:rPr>
              <a:pPr eaLnBrk="1" hangingPunct="1"/>
              <a:t>223</a:t>
            </a:fld>
            <a:endParaRPr lang="en-US" sz="1200">
              <a:solidFill>
                <a:schemeClr val="tx1"/>
              </a:solidFill>
            </a:endParaRPr>
          </a:p>
        </p:txBody>
      </p:sp>
      <p:sp>
        <p:nvSpPr>
          <p:cNvPr id="113667"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113668" name="Rectangle 3"/>
          <p:cNvSpPr>
            <a:spLocks noGrp="1" noChangeArrowheads="1"/>
          </p:cNvSpPr>
          <p:nvPr>
            <p:ph type="body" sz="half" idx="1"/>
          </p:nvPr>
        </p:nvSpPr>
        <p:spPr>
          <a:xfrm>
            <a:off x="7165975" y="1068388"/>
            <a:ext cx="1981200" cy="974725"/>
          </a:xfrm>
          <a:noFill/>
        </p:spPr>
        <p:txBody>
          <a:bodyPr/>
          <a:lstStyle/>
          <a:p>
            <a:pPr marL="0" indent="0" eaLnBrk="1" hangingPunct="1"/>
            <a:r>
              <a:rPr lang="en-US" smtClean="0"/>
              <a:t>PackageDataTest</a:t>
            </a:r>
          </a:p>
          <a:p>
            <a:pPr marL="0" indent="0" eaLnBrk="1" hangingPunct="1"/>
            <a:r>
              <a:rPr lang="en-US" smtClean="0"/>
              <a:t>.java</a:t>
            </a:r>
          </a:p>
          <a:p>
            <a:pPr marL="0" indent="0" eaLnBrk="1" hangingPunct="1"/>
            <a:endParaRPr lang="en-US" smtClean="0"/>
          </a:p>
          <a:p>
            <a:pPr marL="0" indent="0" eaLnBrk="1" hangingPunct="1"/>
            <a:r>
              <a:rPr lang="en-US" sz="1600" b="0" smtClean="0">
                <a:latin typeface="Times New Roman" pitchFamily="18" charset="0"/>
              </a:rPr>
              <a:t> (1 of 2)</a:t>
            </a:r>
          </a:p>
        </p:txBody>
      </p:sp>
      <p:graphicFrame>
        <p:nvGraphicFramePr>
          <p:cNvPr id="113669" name="Object 4"/>
          <p:cNvGraphicFramePr>
            <a:graphicFrameLocks noChangeAspect="1"/>
          </p:cNvGraphicFramePr>
          <p:nvPr>
            <p:ph sz="half" idx="2"/>
          </p:nvPr>
        </p:nvGraphicFramePr>
        <p:xfrm>
          <a:off x="0" y="4763"/>
          <a:ext cx="7065963" cy="4802187"/>
        </p:xfrm>
        <a:graphic>
          <a:graphicData uri="http://schemas.openxmlformats.org/presentationml/2006/ole">
            <mc:AlternateContent xmlns:mc="http://schemas.openxmlformats.org/markup-compatibility/2006">
              <mc:Choice xmlns:v="urn:schemas-microsoft-com:vml" Requires="v">
                <p:oleObj spid="_x0000_s133124" name="Document" r:id="rId3" imgW="7074123" imgH="4806301" progId="Word.Document.8">
                  <p:embed/>
                </p:oleObj>
              </mc:Choice>
              <mc:Fallback>
                <p:oleObj name="Document" r:id="rId3" imgW="7074123" imgH="4806301"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7065963" cy="4802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56421" name="Text Box 5"/>
          <p:cNvSpPr txBox="1">
            <a:spLocks noChangeArrowheads="1"/>
          </p:cNvSpPr>
          <p:nvPr/>
        </p:nvSpPr>
        <p:spPr bwMode="auto">
          <a:xfrm>
            <a:off x="3962400" y="2971800"/>
            <a:ext cx="38862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Can directly access package-access members</a:t>
            </a:r>
          </a:p>
        </p:txBody>
      </p:sp>
      <p:sp>
        <p:nvSpPr>
          <p:cNvPr id="956422" name="Line 6"/>
          <p:cNvSpPr>
            <a:spLocks noChangeShapeType="1"/>
          </p:cNvSpPr>
          <p:nvPr/>
        </p:nvSpPr>
        <p:spPr bwMode="auto">
          <a:xfrm flipH="1">
            <a:off x="2895600" y="3124200"/>
            <a:ext cx="1066800"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1419181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6421"/>
                                        </p:tgtEl>
                                        <p:attrNameLst>
                                          <p:attrName>style.visibility</p:attrName>
                                        </p:attrNameLst>
                                      </p:cBhvr>
                                      <p:to>
                                        <p:strVal val="visible"/>
                                      </p:to>
                                    </p:set>
                                  </p:childTnLst>
                                  <p:subTnLst>
                                    <p:set>
                                      <p:cBhvr override="childStyle">
                                        <p:cTn dur="1" fill="hold" display="0" masterRel="nextClick" afterEffect="1"/>
                                        <p:tgtEl>
                                          <p:spTgt spid="956421"/>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956422"/>
                                        </p:tgtEl>
                                        <p:attrNameLst>
                                          <p:attrName>style.visibility</p:attrName>
                                        </p:attrNameLst>
                                      </p:cBhvr>
                                      <p:to>
                                        <p:strVal val="visible"/>
                                      </p:to>
                                    </p:set>
                                  </p:childTnLst>
                                  <p:subTnLst>
                                    <p:set>
                                      <p:cBhvr override="childStyle">
                                        <p:cTn dur="1" fill="hold" display="0" masterRel="nextClick" afterEffect="1"/>
                                        <p:tgtEl>
                                          <p:spTgt spid="95642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421" grpId="0" animBg="1"/>
      <p:bldP spid="956422" grpId="0" animBg="1"/>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F9AC62B5-F3C7-44DE-A89A-03E6702ABD60}" type="slidenum">
              <a:rPr lang="en-US" sz="1200">
                <a:solidFill>
                  <a:schemeClr val="tx1"/>
                </a:solidFill>
              </a:rPr>
              <a:pPr eaLnBrk="1" hangingPunct="1"/>
              <a:t>224</a:t>
            </a:fld>
            <a:endParaRPr lang="en-US" sz="1200">
              <a:solidFill>
                <a:schemeClr val="tx1"/>
              </a:solidFill>
            </a:endParaRPr>
          </a:p>
        </p:txBody>
      </p:sp>
      <p:sp>
        <p:nvSpPr>
          <p:cNvPr id="114691"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114692" name="Rectangle 3"/>
          <p:cNvSpPr>
            <a:spLocks noGrp="1" noChangeArrowheads="1"/>
          </p:cNvSpPr>
          <p:nvPr>
            <p:ph type="body" sz="half" idx="1"/>
          </p:nvPr>
        </p:nvSpPr>
        <p:spPr>
          <a:xfrm>
            <a:off x="7165975" y="1068388"/>
            <a:ext cx="1981200" cy="974725"/>
          </a:xfrm>
          <a:noFill/>
        </p:spPr>
        <p:txBody>
          <a:bodyPr/>
          <a:lstStyle/>
          <a:p>
            <a:pPr marL="0" indent="0" eaLnBrk="1" hangingPunct="1"/>
            <a:r>
              <a:rPr lang="en-US" smtClean="0"/>
              <a:t>PackageDataTest</a:t>
            </a:r>
          </a:p>
          <a:p>
            <a:pPr marL="0" indent="0" eaLnBrk="1" hangingPunct="1"/>
            <a:r>
              <a:rPr lang="en-US" smtClean="0"/>
              <a:t>.java</a:t>
            </a:r>
          </a:p>
          <a:p>
            <a:pPr marL="0" indent="0" eaLnBrk="1" hangingPunct="1"/>
            <a:endParaRPr lang="en-US" smtClean="0"/>
          </a:p>
          <a:p>
            <a:pPr marL="0" indent="0" eaLnBrk="1" hangingPunct="1"/>
            <a:r>
              <a:rPr lang="en-US" sz="1600" b="0" smtClean="0">
                <a:latin typeface="Times New Roman" pitchFamily="18" charset="0"/>
              </a:rPr>
              <a:t> (2 of 2)</a:t>
            </a:r>
          </a:p>
        </p:txBody>
      </p:sp>
      <p:graphicFrame>
        <p:nvGraphicFramePr>
          <p:cNvPr id="114693" name="Object 4"/>
          <p:cNvGraphicFramePr>
            <a:graphicFrameLocks noChangeAspect="1"/>
          </p:cNvGraphicFramePr>
          <p:nvPr>
            <p:ph sz="half" idx="2"/>
          </p:nvPr>
        </p:nvGraphicFramePr>
        <p:xfrm>
          <a:off x="0" y="6350"/>
          <a:ext cx="7194550" cy="5961063"/>
        </p:xfrm>
        <a:graphic>
          <a:graphicData uri="http://schemas.openxmlformats.org/presentationml/2006/ole">
            <mc:AlternateContent xmlns:mc="http://schemas.openxmlformats.org/markup-compatibility/2006">
              <mc:Choice xmlns:v="urn:schemas-microsoft-com:vml" Requires="v">
                <p:oleObj spid="_x0000_s134148" name="Document" r:id="rId3" imgW="7205652" imgH="5970386" progId="Word.Document.8">
                  <p:embed/>
                </p:oleObj>
              </mc:Choice>
              <mc:Fallback>
                <p:oleObj name="Document" r:id="rId3" imgW="7205652" imgH="597038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7194550" cy="596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57445" name="Text Box 5"/>
          <p:cNvSpPr txBox="1">
            <a:spLocks noChangeArrowheads="1"/>
          </p:cNvSpPr>
          <p:nvPr/>
        </p:nvSpPr>
        <p:spPr bwMode="auto">
          <a:xfrm>
            <a:off x="3124200" y="1676400"/>
            <a:ext cx="29718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spcBef>
                <a:spcPct val="50000"/>
              </a:spcBef>
            </a:pPr>
            <a:r>
              <a:rPr lang="en-US">
                <a:solidFill>
                  <a:schemeClr val="tx1"/>
                </a:solidFill>
                <a:latin typeface="Times New Roman" pitchFamily="18" charset="0"/>
                <a:ea typeface="Times New Roman" pitchFamily="18" charset="0"/>
                <a:cs typeface="AGaramond" pitchFamily="18" charset="0"/>
              </a:rPr>
              <a:t>Package-access instance variables</a:t>
            </a:r>
          </a:p>
        </p:txBody>
      </p:sp>
      <p:sp>
        <p:nvSpPr>
          <p:cNvPr id="957446" name="Line 6"/>
          <p:cNvSpPr>
            <a:spLocks noChangeShapeType="1"/>
          </p:cNvSpPr>
          <p:nvPr/>
        </p:nvSpPr>
        <p:spPr bwMode="auto">
          <a:xfrm flipH="1" flipV="1">
            <a:off x="1676400" y="1219200"/>
            <a:ext cx="1447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1102568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7445"/>
                                        </p:tgtEl>
                                        <p:attrNameLst>
                                          <p:attrName>style.visibility</p:attrName>
                                        </p:attrNameLst>
                                      </p:cBhvr>
                                      <p:to>
                                        <p:strVal val="visible"/>
                                      </p:to>
                                    </p:set>
                                  </p:childTnLst>
                                  <p:subTnLst>
                                    <p:set>
                                      <p:cBhvr override="childStyle">
                                        <p:cTn dur="1" fill="hold" display="0" masterRel="nextClick" afterEffect="1"/>
                                        <p:tgtEl>
                                          <p:spTgt spid="95744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957446"/>
                                        </p:tgtEl>
                                        <p:attrNameLst>
                                          <p:attrName>style.visibility</p:attrName>
                                        </p:attrNameLst>
                                      </p:cBhvr>
                                      <p:to>
                                        <p:strVal val="visible"/>
                                      </p:to>
                                    </p:set>
                                  </p:childTnLst>
                                  <p:subTnLst>
                                    <p:set>
                                      <p:cBhvr override="childStyle">
                                        <p:cTn dur="1" fill="hold" display="0" masterRel="nextClick" afterEffect="1"/>
                                        <p:tgtEl>
                                          <p:spTgt spid="95744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7445" grpId="0" animBg="1"/>
      <p:bldP spid="957446" grpId="0" animBg="1"/>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BD3981B3-348F-442D-A64D-4A0055B293A2}" type="slidenum">
              <a:rPr lang="en-US" sz="1200">
                <a:solidFill>
                  <a:schemeClr val="tx1"/>
                </a:solidFill>
              </a:rPr>
              <a:pPr eaLnBrk="1" hangingPunct="1"/>
              <a:t>225</a:t>
            </a:fld>
            <a:endParaRPr lang="en-US" sz="1200">
              <a:solidFill>
                <a:schemeClr val="tx1"/>
              </a:solidFill>
            </a:endParaRPr>
          </a:p>
        </p:txBody>
      </p:sp>
      <p:sp>
        <p:nvSpPr>
          <p:cNvPr id="120835" name="Rectangle 2"/>
          <p:cNvSpPr>
            <a:spLocks noGrp="1" noChangeArrowheads="1"/>
          </p:cNvSpPr>
          <p:nvPr>
            <p:ph type="title"/>
          </p:nvPr>
        </p:nvSpPr>
        <p:spPr/>
        <p:txBody>
          <a:bodyPr/>
          <a:lstStyle/>
          <a:p>
            <a:pPr eaLnBrk="1" hangingPunct="1"/>
            <a:r>
              <a:rPr lang="en-US" sz="3200" smtClean="0"/>
              <a:t>8.19  Starting to Program the Classes of the ATM System</a:t>
            </a:r>
          </a:p>
        </p:txBody>
      </p:sp>
      <p:sp>
        <p:nvSpPr>
          <p:cNvPr id="120836" name="Rectangle 3"/>
          <p:cNvSpPr>
            <a:spLocks noGrp="1" noChangeArrowheads="1"/>
          </p:cNvSpPr>
          <p:nvPr>
            <p:ph type="body" idx="1"/>
          </p:nvPr>
        </p:nvSpPr>
        <p:spPr>
          <a:xfrm>
            <a:off x="685800" y="1341438"/>
            <a:ext cx="8001000" cy="4983162"/>
          </a:xfrm>
        </p:spPr>
        <p:txBody>
          <a:bodyPr/>
          <a:lstStyle/>
          <a:p>
            <a:pPr eaLnBrk="1" hangingPunct="1"/>
            <a:r>
              <a:rPr lang="en-US" smtClean="0"/>
              <a:t>Visibility</a:t>
            </a:r>
          </a:p>
          <a:p>
            <a:pPr lvl="1" eaLnBrk="1" hangingPunct="1"/>
            <a:r>
              <a:rPr lang="en-US" smtClean="0"/>
              <a:t>Attributes normally should be private, methods invoked by clients should be public</a:t>
            </a:r>
          </a:p>
          <a:p>
            <a:pPr lvl="1" eaLnBrk="1" hangingPunct="1"/>
            <a:r>
              <a:rPr lang="en-US" smtClean="0"/>
              <a:t>Visibility markers in UML</a:t>
            </a:r>
          </a:p>
          <a:p>
            <a:pPr lvl="2" eaLnBrk="1" hangingPunct="1"/>
            <a:r>
              <a:rPr lang="en-US" smtClean="0"/>
              <a:t>A plus sign (+) indicates public visibility</a:t>
            </a:r>
          </a:p>
          <a:p>
            <a:pPr lvl="2" eaLnBrk="1" hangingPunct="1"/>
            <a:r>
              <a:rPr lang="en-US" smtClean="0"/>
              <a:t>A minus sign (-) indicates private visibility</a:t>
            </a:r>
          </a:p>
          <a:p>
            <a:pPr eaLnBrk="1" hangingPunct="1"/>
            <a:r>
              <a:rPr lang="en-US" smtClean="0"/>
              <a:t>Navigability</a:t>
            </a:r>
          </a:p>
          <a:p>
            <a:pPr lvl="1" eaLnBrk="1" hangingPunct="1"/>
            <a:r>
              <a:rPr lang="en-US" smtClean="0"/>
              <a:t>Navigability arrows indicate in which direction an association can be traversed</a:t>
            </a:r>
          </a:p>
          <a:p>
            <a:pPr lvl="1" eaLnBrk="1" hangingPunct="1"/>
            <a:r>
              <a:rPr lang="en-US" smtClean="0"/>
              <a:t>Bidirectional navigability</a:t>
            </a:r>
          </a:p>
          <a:p>
            <a:pPr lvl="2" eaLnBrk="1" hangingPunct="1"/>
            <a:r>
              <a:rPr lang="en-US" smtClean="0"/>
              <a:t>Associations with navigability arrows at both ends or no navigability arrows at all can be traversed in either direction</a:t>
            </a:r>
          </a:p>
        </p:txBody>
      </p:sp>
    </p:spTree>
    <p:extLst>
      <p:ext uri="{BB962C8B-B14F-4D97-AF65-F5344CB8AC3E}">
        <p14:creationId xmlns:p14="http://schemas.microsoft.com/office/powerpoint/2010/main" val="33715146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9AAD17B8-39F5-49B8-82A4-8535CCD48506}" type="slidenum">
              <a:rPr lang="en-US" sz="1200">
                <a:solidFill>
                  <a:schemeClr val="tx1"/>
                </a:solidFill>
              </a:rPr>
              <a:pPr eaLnBrk="1" hangingPunct="1"/>
              <a:t>23</a:t>
            </a:fld>
            <a:endParaRPr lang="en-US" sz="1200">
              <a:solidFill>
                <a:schemeClr val="tx1"/>
              </a:solidFill>
            </a:endParaRPr>
          </a:p>
        </p:txBody>
      </p:sp>
      <p:sp>
        <p:nvSpPr>
          <p:cNvPr id="15363" name="Rectangle 2"/>
          <p:cNvSpPr>
            <a:spLocks noGrp="1" noChangeArrowheads="1"/>
          </p:cNvSpPr>
          <p:nvPr>
            <p:ph type="title"/>
          </p:nvPr>
        </p:nvSpPr>
        <p:spPr>
          <a:xfrm>
            <a:off x="912813" y="685800"/>
            <a:ext cx="7772400" cy="1143000"/>
          </a:xfrm>
          <a:noFill/>
        </p:spPr>
        <p:txBody>
          <a:bodyPr/>
          <a:lstStyle/>
          <a:p>
            <a:pPr eaLnBrk="1" hangingPunct="1"/>
            <a:r>
              <a:rPr lang="en-US" smtClean="0"/>
              <a:t>Common Programming Error 3.1</a:t>
            </a:r>
          </a:p>
        </p:txBody>
      </p:sp>
      <p:sp>
        <p:nvSpPr>
          <p:cNvPr id="15364" name="Rectangle 3"/>
          <p:cNvSpPr>
            <a:spLocks noGrp="1" noChangeArrowheads="1"/>
          </p:cNvSpPr>
          <p:nvPr>
            <p:ph type="body" idx="1"/>
          </p:nvPr>
        </p:nvSpPr>
        <p:spPr>
          <a:xfrm>
            <a:off x="1370013" y="2924175"/>
            <a:ext cx="6370637" cy="860425"/>
          </a:xfrm>
          <a:noFill/>
        </p:spPr>
        <p:txBody>
          <a:bodyPr/>
          <a:lstStyle/>
          <a:p>
            <a:pPr marL="0" indent="0" eaLnBrk="1" hangingPunct="1"/>
            <a:r>
              <a:rPr lang="en-US" smtClean="0"/>
              <a:t>Declaring more than one </a:t>
            </a:r>
            <a:r>
              <a:rPr lang="en-US" sz="2400" smtClean="0">
                <a:latin typeface="Lucida Console" pitchFamily="49" charset="0"/>
              </a:rPr>
              <a:t>public</a:t>
            </a:r>
            <a:r>
              <a:rPr lang="en-US" smtClean="0"/>
              <a:t> class in the same file is a compilation error.</a:t>
            </a:r>
          </a:p>
        </p:txBody>
      </p:sp>
    </p:spTree>
    <p:extLst>
      <p:ext uri="{BB962C8B-B14F-4D97-AF65-F5344CB8AC3E}">
        <p14:creationId xmlns:p14="http://schemas.microsoft.com/office/powerpoint/2010/main" val="27750762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5078CF8D-E2EB-42DD-8F86-C9FA73FBA1C9}" type="slidenum">
              <a:rPr lang="en-US" sz="1200">
                <a:solidFill>
                  <a:schemeClr val="tx1"/>
                </a:solidFill>
              </a:rPr>
              <a:pPr eaLnBrk="1" hangingPunct="1"/>
              <a:t>24</a:t>
            </a:fld>
            <a:endParaRPr lang="en-US" sz="1200">
              <a:solidFill>
                <a:schemeClr val="tx1"/>
              </a:solidFill>
            </a:endParaRPr>
          </a:p>
        </p:txBody>
      </p:sp>
      <p:sp>
        <p:nvSpPr>
          <p:cNvPr id="16387"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16388" name="Rectangle 3"/>
          <p:cNvSpPr>
            <a:spLocks noGrp="1" noChangeArrowheads="1"/>
          </p:cNvSpPr>
          <p:nvPr>
            <p:ph type="body" sz="half" idx="1"/>
          </p:nvPr>
        </p:nvSpPr>
        <p:spPr>
          <a:xfrm>
            <a:off x="7086600" y="1166813"/>
            <a:ext cx="1981200" cy="304800"/>
          </a:xfrm>
        </p:spPr>
        <p:txBody>
          <a:bodyPr/>
          <a:lstStyle/>
          <a:p>
            <a:pPr marL="0" indent="0" eaLnBrk="1" hangingPunct="1"/>
            <a:r>
              <a:rPr lang="en-US" smtClean="0"/>
              <a:t>GradeBook.java</a:t>
            </a:r>
          </a:p>
        </p:txBody>
      </p:sp>
      <p:graphicFrame>
        <p:nvGraphicFramePr>
          <p:cNvPr id="16389" name="Object 40"/>
          <p:cNvGraphicFramePr>
            <a:graphicFrameLocks noChangeAspect="1"/>
          </p:cNvGraphicFramePr>
          <p:nvPr>
            <p:ph sz="half" idx="2"/>
          </p:nvPr>
        </p:nvGraphicFramePr>
        <p:xfrm>
          <a:off x="0" y="4763"/>
          <a:ext cx="7075488" cy="4057650"/>
        </p:xfrm>
        <a:graphic>
          <a:graphicData uri="http://schemas.openxmlformats.org/presentationml/2006/ole">
            <mc:AlternateContent xmlns:mc="http://schemas.openxmlformats.org/markup-compatibility/2006">
              <mc:Choice xmlns:v="urn:schemas-microsoft-com:vml" Requires="v">
                <p:oleObj spid="_x0000_s43013" name="Document" r:id="rId3" imgW="7074123" imgH="4056137" progId="Word.Document.8">
                  <p:embed/>
                </p:oleObj>
              </mc:Choice>
              <mc:Fallback>
                <p:oleObj name="Document" r:id="rId3" imgW="7074123" imgH="4056137"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7075488" cy="405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390" name="Group 45"/>
          <p:cNvGrpSpPr>
            <a:grpSpLocks/>
          </p:cNvGrpSpPr>
          <p:nvPr/>
        </p:nvGrpSpPr>
        <p:grpSpPr bwMode="auto">
          <a:xfrm>
            <a:off x="3886200" y="1371600"/>
            <a:ext cx="3657600" cy="838200"/>
            <a:chOff x="2448" y="816"/>
            <a:chExt cx="2304" cy="528"/>
          </a:xfrm>
        </p:grpSpPr>
        <p:sp>
          <p:nvSpPr>
            <p:cNvPr id="16391" name="Text Box 43"/>
            <p:cNvSpPr txBox="1">
              <a:spLocks noChangeArrowheads="1"/>
            </p:cNvSpPr>
            <p:nvPr/>
          </p:nvSpPr>
          <p:spPr bwMode="auto">
            <a:xfrm>
              <a:off x="2784" y="816"/>
              <a:ext cx="1968" cy="218"/>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Print line of text to output</a:t>
              </a:r>
              <a:endParaRPr lang="en-US">
                <a:solidFill>
                  <a:schemeClr val="tx1"/>
                </a:solidFill>
                <a:latin typeface="Lucida Console" pitchFamily="49" charset="0"/>
              </a:endParaRPr>
            </a:p>
          </p:txBody>
        </p:sp>
        <p:sp>
          <p:nvSpPr>
            <p:cNvPr id="16392" name="Line 44"/>
            <p:cNvSpPr>
              <a:spLocks noChangeShapeType="1"/>
            </p:cNvSpPr>
            <p:nvPr/>
          </p:nvSpPr>
          <p:spPr bwMode="auto">
            <a:xfrm flipH="1">
              <a:off x="2448" y="1033"/>
              <a:ext cx="336" cy="31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Tree>
    <p:extLst>
      <p:ext uri="{BB962C8B-B14F-4D97-AF65-F5344CB8AC3E}">
        <p14:creationId xmlns:p14="http://schemas.microsoft.com/office/powerpoint/2010/main" val="37480986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C8740991-E2DA-41C3-AAA5-E8C15A2A5745}" type="slidenum">
              <a:rPr lang="en-US" sz="1200">
                <a:solidFill>
                  <a:schemeClr val="tx1"/>
                </a:solidFill>
              </a:rPr>
              <a:pPr eaLnBrk="1" hangingPunct="1"/>
              <a:t>25</a:t>
            </a:fld>
            <a:endParaRPr lang="en-US" sz="1200">
              <a:solidFill>
                <a:schemeClr val="tx1"/>
              </a:solidFill>
            </a:endParaRPr>
          </a:p>
        </p:txBody>
      </p:sp>
      <p:sp>
        <p:nvSpPr>
          <p:cNvPr id="17411" name="Rectangle 2"/>
          <p:cNvSpPr>
            <a:spLocks noGrp="1" noChangeArrowheads="1"/>
          </p:cNvSpPr>
          <p:nvPr>
            <p:ph type="title"/>
          </p:nvPr>
        </p:nvSpPr>
        <p:spPr/>
        <p:txBody>
          <a:bodyPr/>
          <a:lstStyle/>
          <a:p>
            <a:pPr eaLnBrk="1" hangingPunct="1"/>
            <a:r>
              <a:rPr lang="en-US" smtClean="0"/>
              <a:t>Class </a:t>
            </a:r>
            <a:r>
              <a:rPr lang="en-US" smtClean="0">
                <a:latin typeface="Lucida Console" pitchFamily="49" charset="0"/>
              </a:rPr>
              <a:t>GradeBookTest</a:t>
            </a:r>
          </a:p>
        </p:txBody>
      </p:sp>
      <p:sp>
        <p:nvSpPr>
          <p:cNvPr id="17412" name="Rectangle 3"/>
          <p:cNvSpPr>
            <a:spLocks noGrp="1" noChangeArrowheads="1"/>
          </p:cNvSpPr>
          <p:nvPr>
            <p:ph type="body" idx="1"/>
          </p:nvPr>
        </p:nvSpPr>
        <p:spPr>
          <a:xfrm>
            <a:off x="1371600" y="1585913"/>
            <a:ext cx="7239000" cy="3575050"/>
          </a:xfrm>
        </p:spPr>
        <p:txBody>
          <a:bodyPr/>
          <a:lstStyle/>
          <a:p>
            <a:pPr eaLnBrk="1" hangingPunct="1"/>
            <a:r>
              <a:rPr lang="en-US" smtClean="0"/>
              <a:t>Java is extensible</a:t>
            </a:r>
          </a:p>
          <a:p>
            <a:pPr lvl="1" eaLnBrk="1" hangingPunct="1"/>
            <a:r>
              <a:rPr lang="en-US" smtClean="0"/>
              <a:t>Programmers can create new classes</a:t>
            </a:r>
          </a:p>
          <a:p>
            <a:pPr eaLnBrk="1" hangingPunct="1"/>
            <a:r>
              <a:rPr lang="en-US" smtClean="0"/>
              <a:t>Class instance creation expression</a:t>
            </a:r>
          </a:p>
          <a:p>
            <a:pPr lvl="1" eaLnBrk="1" hangingPunct="1"/>
            <a:r>
              <a:rPr lang="en-US" smtClean="0"/>
              <a:t>Keyword </a:t>
            </a:r>
            <a:r>
              <a:rPr lang="en-US" b="0" smtClean="0">
                <a:latin typeface="Lucida Console" pitchFamily="49" charset="0"/>
              </a:rPr>
              <a:t>new</a:t>
            </a:r>
          </a:p>
          <a:p>
            <a:pPr lvl="1" eaLnBrk="1" hangingPunct="1"/>
            <a:r>
              <a:rPr lang="en-US" smtClean="0"/>
              <a:t>Then name of class to create and parentheses</a:t>
            </a:r>
          </a:p>
          <a:p>
            <a:pPr eaLnBrk="1" hangingPunct="1"/>
            <a:r>
              <a:rPr lang="en-US" smtClean="0"/>
              <a:t>Calling a method</a:t>
            </a:r>
          </a:p>
          <a:p>
            <a:pPr lvl="1" eaLnBrk="1" hangingPunct="1"/>
            <a:r>
              <a:rPr lang="en-US" smtClean="0"/>
              <a:t>Object name, then dot separator (</a:t>
            </a:r>
            <a:r>
              <a:rPr lang="en-US" b="0" smtClean="0">
                <a:latin typeface="Lucida Console" pitchFamily="49" charset="0"/>
              </a:rPr>
              <a:t>.</a:t>
            </a:r>
            <a:r>
              <a:rPr lang="en-US" smtClean="0"/>
              <a:t>)</a:t>
            </a:r>
          </a:p>
          <a:p>
            <a:pPr lvl="1" eaLnBrk="1" hangingPunct="1"/>
            <a:r>
              <a:rPr lang="en-US" smtClean="0"/>
              <a:t>Then method name and parentheses</a:t>
            </a:r>
          </a:p>
        </p:txBody>
      </p:sp>
    </p:spTree>
    <p:extLst>
      <p:ext uri="{BB962C8B-B14F-4D97-AF65-F5344CB8AC3E}">
        <p14:creationId xmlns:p14="http://schemas.microsoft.com/office/powerpoint/2010/main" val="4259578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8C2F3414-2B39-4B9F-8EFF-57BE8578134E}" type="slidenum">
              <a:rPr lang="en-US" sz="1200">
                <a:solidFill>
                  <a:schemeClr val="tx1"/>
                </a:solidFill>
              </a:rPr>
              <a:pPr eaLnBrk="1" hangingPunct="1"/>
              <a:t>26</a:t>
            </a:fld>
            <a:endParaRPr lang="en-US" sz="1200">
              <a:solidFill>
                <a:schemeClr val="tx1"/>
              </a:solidFill>
            </a:endParaRPr>
          </a:p>
        </p:txBody>
      </p:sp>
      <p:sp>
        <p:nvSpPr>
          <p:cNvPr id="18435"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18436" name="Rectangle 3"/>
          <p:cNvSpPr>
            <a:spLocks noGrp="1" noChangeArrowheads="1"/>
          </p:cNvSpPr>
          <p:nvPr>
            <p:ph type="body" sz="half" idx="1"/>
          </p:nvPr>
        </p:nvSpPr>
        <p:spPr>
          <a:xfrm>
            <a:off x="7086600" y="1166813"/>
            <a:ext cx="1981200" cy="304800"/>
          </a:xfrm>
        </p:spPr>
        <p:txBody>
          <a:bodyPr/>
          <a:lstStyle/>
          <a:p>
            <a:pPr marL="0" indent="0" eaLnBrk="1" hangingPunct="1"/>
            <a:r>
              <a:rPr lang="en-US" smtClean="0"/>
              <a:t>GradeBookTest.java</a:t>
            </a:r>
          </a:p>
        </p:txBody>
      </p:sp>
      <p:graphicFrame>
        <p:nvGraphicFramePr>
          <p:cNvPr id="18437" name="Object 6"/>
          <p:cNvGraphicFramePr>
            <a:graphicFrameLocks noChangeAspect="1"/>
          </p:cNvGraphicFramePr>
          <p:nvPr>
            <p:ph sz="half" idx="2"/>
          </p:nvPr>
        </p:nvGraphicFramePr>
        <p:xfrm>
          <a:off x="0" y="6350"/>
          <a:ext cx="7065963" cy="5030788"/>
        </p:xfrm>
        <a:graphic>
          <a:graphicData uri="http://schemas.openxmlformats.org/presentationml/2006/ole">
            <mc:AlternateContent xmlns:mc="http://schemas.openxmlformats.org/markup-compatibility/2006">
              <mc:Choice xmlns:v="urn:schemas-microsoft-com:vml" Requires="v">
                <p:oleObj spid="_x0000_s44037" name="Document" r:id="rId3" imgW="7074123" imgH="5037536" progId="Word.Document.8">
                  <p:embed/>
                </p:oleObj>
              </mc:Choice>
              <mc:Fallback>
                <p:oleObj name="Document" r:id="rId3" imgW="7074123" imgH="503753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7065963" cy="5030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53000" name="Group 8"/>
          <p:cNvGrpSpPr>
            <a:grpSpLocks/>
          </p:cNvGrpSpPr>
          <p:nvPr/>
        </p:nvGrpSpPr>
        <p:grpSpPr bwMode="auto">
          <a:xfrm>
            <a:off x="3962400" y="1908175"/>
            <a:ext cx="3581400" cy="835025"/>
            <a:chOff x="2352" y="528"/>
            <a:chExt cx="2256" cy="526"/>
          </a:xfrm>
        </p:grpSpPr>
        <p:sp>
          <p:nvSpPr>
            <p:cNvPr id="18442" name="Text Box 9"/>
            <p:cNvSpPr txBox="1">
              <a:spLocks noChangeArrowheads="1"/>
            </p:cNvSpPr>
            <p:nvPr/>
          </p:nvSpPr>
          <p:spPr bwMode="auto">
            <a:xfrm>
              <a:off x="2640" y="528"/>
              <a:ext cx="1968" cy="526"/>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Use class instance creation expression to create object of class </a:t>
              </a:r>
              <a:r>
                <a:rPr lang="en-US">
                  <a:solidFill>
                    <a:schemeClr val="tx1"/>
                  </a:solidFill>
                  <a:latin typeface="Lucida Console" pitchFamily="49" charset="0"/>
                </a:rPr>
                <a:t>GradeBook</a:t>
              </a:r>
            </a:p>
          </p:txBody>
        </p:sp>
        <p:sp>
          <p:nvSpPr>
            <p:cNvPr id="18443" name="Line 10"/>
            <p:cNvSpPr>
              <a:spLocks noChangeShapeType="1"/>
            </p:cNvSpPr>
            <p:nvPr/>
          </p:nvSpPr>
          <p:spPr bwMode="auto">
            <a:xfrm flipH="1">
              <a:off x="2352" y="768"/>
              <a:ext cx="288"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grpSp>
        <p:nvGrpSpPr>
          <p:cNvPr id="18439" name="Group 15"/>
          <p:cNvGrpSpPr>
            <a:grpSpLocks/>
          </p:cNvGrpSpPr>
          <p:nvPr/>
        </p:nvGrpSpPr>
        <p:grpSpPr bwMode="auto">
          <a:xfrm>
            <a:off x="3276600" y="2990850"/>
            <a:ext cx="4191000" cy="590550"/>
            <a:chOff x="2064" y="1884"/>
            <a:chExt cx="2640" cy="372"/>
          </a:xfrm>
        </p:grpSpPr>
        <p:sp>
          <p:nvSpPr>
            <p:cNvPr id="18440" name="Text Box 12"/>
            <p:cNvSpPr txBox="1">
              <a:spLocks noChangeArrowheads="1"/>
            </p:cNvSpPr>
            <p:nvPr/>
          </p:nvSpPr>
          <p:spPr bwMode="auto">
            <a:xfrm>
              <a:off x="2736" y="1884"/>
              <a:ext cx="1968"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Call method </a:t>
              </a:r>
              <a:r>
                <a:rPr lang="en-US">
                  <a:solidFill>
                    <a:schemeClr val="tx1"/>
                  </a:solidFill>
                  <a:latin typeface="Lucida Console" pitchFamily="49" charset="0"/>
                </a:rPr>
                <a:t>displayMessage</a:t>
              </a:r>
              <a:r>
                <a:rPr lang="en-US">
                  <a:solidFill>
                    <a:schemeClr val="tx1"/>
                  </a:solidFill>
                  <a:latin typeface="Times New Roman" pitchFamily="18" charset="0"/>
                </a:rPr>
                <a:t> using </a:t>
              </a:r>
              <a:r>
                <a:rPr lang="en-US">
                  <a:solidFill>
                    <a:schemeClr val="tx1"/>
                  </a:solidFill>
                  <a:latin typeface="Lucida Console" pitchFamily="49" charset="0"/>
                </a:rPr>
                <a:t>GradeBook</a:t>
              </a:r>
              <a:r>
                <a:rPr lang="en-US">
                  <a:solidFill>
                    <a:schemeClr val="tx1"/>
                  </a:solidFill>
                  <a:latin typeface="Times New Roman" pitchFamily="18" charset="0"/>
                </a:rPr>
                <a:t> object</a:t>
              </a:r>
              <a:endParaRPr lang="en-US">
                <a:solidFill>
                  <a:schemeClr val="tx1"/>
                </a:solidFill>
                <a:latin typeface="Lucida Console" pitchFamily="49" charset="0"/>
              </a:endParaRPr>
            </a:p>
          </p:txBody>
        </p:sp>
        <p:sp>
          <p:nvSpPr>
            <p:cNvPr id="18441" name="Line 13"/>
            <p:cNvSpPr>
              <a:spLocks noChangeShapeType="1"/>
            </p:cNvSpPr>
            <p:nvPr/>
          </p:nvSpPr>
          <p:spPr bwMode="auto">
            <a:xfrm flipH="1">
              <a:off x="2064" y="2064"/>
              <a:ext cx="672"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Tree>
    <p:extLst>
      <p:ext uri="{BB962C8B-B14F-4D97-AF65-F5344CB8AC3E}">
        <p14:creationId xmlns:p14="http://schemas.microsoft.com/office/powerpoint/2010/main" val="115996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53000"/>
                                        </p:tgtEl>
                                        <p:attrNameLst>
                                          <p:attrName>style.visibility</p:attrName>
                                        </p:attrNameLst>
                                      </p:cBhvr>
                                      <p:to>
                                        <p:strVal val="visible"/>
                                      </p:to>
                                    </p:set>
                                  </p:childTnLst>
                                  <p:subTnLst>
                                    <p:set>
                                      <p:cBhvr override="childStyle">
                                        <p:cTn dur="1" fill="hold" display="0" masterRel="nextClick" afterEffect="1"/>
                                        <p:tgtEl>
                                          <p:spTgt spid="85300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90DEC673-CF51-49AF-8592-5D68C52C9192}" type="slidenum">
              <a:rPr lang="en-US" sz="1200">
                <a:solidFill>
                  <a:schemeClr val="tx1"/>
                </a:solidFill>
              </a:rPr>
              <a:pPr eaLnBrk="1" hangingPunct="1"/>
              <a:t>27</a:t>
            </a:fld>
            <a:endParaRPr lang="en-US" sz="1200">
              <a:solidFill>
                <a:schemeClr val="tx1"/>
              </a:solidFill>
            </a:endParaRPr>
          </a:p>
        </p:txBody>
      </p:sp>
      <p:sp>
        <p:nvSpPr>
          <p:cNvPr id="19459" name="Rectangle 2"/>
          <p:cNvSpPr>
            <a:spLocks noGrp="1" noChangeArrowheads="1"/>
          </p:cNvSpPr>
          <p:nvPr>
            <p:ph type="title"/>
          </p:nvPr>
        </p:nvSpPr>
        <p:spPr/>
        <p:txBody>
          <a:bodyPr/>
          <a:lstStyle/>
          <a:p>
            <a:pPr eaLnBrk="1" hangingPunct="1"/>
            <a:r>
              <a:rPr lang="en-US" sz="3200" smtClean="0"/>
              <a:t>3.4 Declaring a Method with a Parameter</a:t>
            </a:r>
            <a:endParaRPr lang="en-US" sz="3200" smtClean="0">
              <a:latin typeface="Lucida Console" pitchFamily="49" charset="0"/>
            </a:endParaRPr>
          </a:p>
        </p:txBody>
      </p:sp>
      <p:sp>
        <p:nvSpPr>
          <p:cNvPr id="19460" name="Rectangle 3"/>
          <p:cNvSpPr>
            <a:spLocks noGrp="1" noChangeArrowheads="1"/>
          </p:cNvSpPr>
          <p:nvPr>
            <p:ph type="body" idx="1"/>
          </p:nvPr>
        </p:nvSpPr>
        <p:spPr>
          <a:xfrm>
            <a:off x="685800" y="1724025"/>
            <a:ext cx="8001000" cy="3841750"/>
          </a:xfrm>
        </p:spPr>
        <p:txBody>
          <a:bodyPr/>
          <a:lstStyle/>
          <a:p>
            <a:pPr eaLnBrk="1" hangingPunct="1"/>
            <a:r>
              <a:rPr lang="en-US" b="0" smtClean="0">
                <a:latin typeface="Lucida Console" pitchFamily="49" charset="0"/>
              </a:rPr>
              <a:t>Scanner</a:t>
            </a:r>
            <a:r>
              <a:rPr lang="en-US" smtClean="0"/>
              <a:t> methods</a:t>
            </a:r>
          </a:p>
          <a:p>
            <a:pPr lvl="1" eaLnBrk="1" hangingPunct="1"/>
            <a:r>
              <a:rPr lang="en-US" b="0" smtClean="0">
                <a:latin typeface="Lucida Console" pitchFamily="49" charset="0"/>
              </a:rPr>
              <a:t>nextLine</a:t>
            </a:r>
            <a:r>
              <a:rPr lang="en-US" smtClean="0"/>
              <a:t> reads next line of input</a:t>
            </a:r>
          </a:p>
          <a:p>
            <a:pPr lvl="1" eaLnBrk="1" hangingPunct="1"/>
            <a:r>
              <a:rPr lang="en-US" b="0" smtClean="0">
                <a:latin typeface="Lucida Console" pitchFamily="49" charset="0"/>
              </a:rPr>
              <a:t>next</a:t>
            </a:r>
            <a:r>
              <a:rPr lang="en-US" smtClean="0"/>
              <a:t> reads next word of input</a:t>
            </a:r>
          </a:p>
          <a:p>
            <a:pPr lvl="1" eaLnBrk="1" hangingPunct="1"/>
            <a:endParaRPr lang="en-US" smtClean="0"/>
          </a:p>
        </p:txBody>
      </p:sp>
    </p:spTree>
    <p:extLst>
      <p:ext uri="{BB962C8B-B14F-4D97-AF65-F5344CB8AC3E}">
        <p14:creationId xmlns:p14="http://schemas.microsoft.com/office/powerpoint/2010/main" val="3226818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BCF9FB6A-085E-461A-A90A-E6DED1CC1128}" type="slidenum">
              <a:rPr lang="en-US" sz="1200">
                <a:solidFill>
                  <a:schemeClr val="tx1"/>
                </a:solidFill>
              </a:rPr>
              <a:pPr eaLnBrk="1" hangingPunct="1"/>
              <a:t>28</a:t>
            </a:fld>
            <a:endParaRPr lang="en-US" sz="1200">
              <a:solidFill>
                <a:schemeClr val="tx1"/>
              </a:solidFill>
            </a:endParaRPr>
          </a:p>
        </p:txBody>
      </p:sp>
      <p:sp>
        <p:nvSpPr>
          <p:cNvPr id="20483"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20484" name="Rectangle 3"/>
          <p:cNvSpPr>
            <a:spLocks noGrp="1" noChangeArrowheads="1"/>
          </p:cNvSpPr>
          <p:nvPr>
            <p:ph type="body" sz="half" idx="1"/>
          </p:nvPr>
        </p:nvSpPr>
        <p:spPr>
          <a:xfrm>
            <a:off x="7086600" y="1166813"/>
            <a:ext cx="2057400" cy="304800"/>
          </a:xfrm>
        </p:spPr>
        <p:txBody>
          <a:bodyPr/>
          <a:lstStyle/>
          <a:p>
            <a:pPr marL="0" indent="0" eaLnBrk="1" hangingPunct="1"/>
            <a:r>
              <a:rPr lang="en-US" smtClean="0"/>
              <a:t>GradeBook.java</a:t>
            </a:r>
          </a:p>
        </p:txBody>
      </p:sp>
      <p:graphicFrame>
        <p:nvGraphicFramePr>
          <p:cNvPr id="20485" name="Object 6"/>
          <p:cNvGraphicFramePr>
            <a:graphicFrameLocks noChangeAspect="1"/>
          </p:cNvGraphicFramePr>
          <p:nvPr>
            <p:ph sz="half" idx="2"/>
          </p:nvPr>
        </p:nvGraphicFramePr>
        <p:xfrm>
          <a:off x="0" y="1588"/>
          <a:ext cx="7037388" cy="4024312"/>
        </p:xfrm>
        <a:graphic>
          <a:graphicData uri="http://schemas.openxmlformats.org/presentationml/2006/ole">
            <mc:AlternateContent xmlns:mc="http://schemas.openxmlformats.org/markup-compatibility/2006">
              <mc:Choice xmlns:v="urn:schemas-microsoft-com:vml" Requires="v">
                <p:oleObj spid="_x0000_s45061" name="Document" r:id="rId3" imgW="7074123" imgH="4044989" progId="Word.Document.8">
                  <p:embed/>
                </p:oleObj>
              </mc:Choice>
              <mc:Fallback>
                <p:oleObj name="Document" r:id="rId3" imgW="7074123" imgH="4044989"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7037388" cy="402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0486" name="Group 11"/>
          <p:cNvGrpSpPr>
            <a:grpSpLocks/>
          </p:cNvGrpSpPr>
          <p:nvPr/>
        </p:nvGrpSpPr>
        <p:grpSpPr bwMode="auto">
          <a:xfrm>
            <a:off x="2209800" y="2590800"/>
            <a:ext cx="5257800" cy="742950"/>
            <a:chOff x="1392" y="1632"/>
            <a:chExt cx="3312" cy="468"/>
          </a:xfrm>
        </p:grpSpPr>
        <p:sp>
          <p:nvSpPr>
            <p:cNvPr id="20487" name="Text Box 9"/>
            <p:cNvSpPr txBox="1">
              <a:spLocks noChangeArrowheads="1"/>
            </p:cNvSpPr>
            <p:nvPr/>
          </p:nvSpPr>
          <p:spPr bwMode="auto">
            <a:xfrm>
              <a:off x="2736" y="1728"/>
              <a:ext cx="1968"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Call </a:t>
              </a:r>
              <a:r>
                <a:rPr lang="en-US">
                  <a:solidFill>
                    <a:schemeClr val="tx1"/>
                  </a:solidFill>
                  <a:latin typeface="Lucida Console" pitchFamily="49" charset="0"/>
                </a:rPr>
                <a:t>printf</a:t>
              </a:r>
              <a:r>
                <a:rPr lang="en-US">
                  <a:solidFill>
                    <a:schemeClr val="tx1"/>
                  </a:solidFill>
                  <a:latin typeface="Times New Roman" pitchFamily="18" charset="0"/>
                </a:rPr>
                <a:t> method with </a:t>
              </a:r>
              <a:r>
                <a:rPr lang="en-US">
                  <a:solidFill>
                    <a:schemeClr val="tx1"/>
                  </a:solidFill>
                  <a:latin typeface="Lucida Console" pitchFamily="49" charset="0"/>
                </a:rPr>
                <a:t>courseName</a:t>
              </a:r>
              <a:r>
                <a:rPr lang="en-US">
                  <a:solidFill>
                    <a:schemeClr val="tx1"/>
                  </a:solidFill>
                  <a:latin typeface="Times New Roman" pitchFamily="18" charset="0"/>
                </a:rPr>
                <a:t> argument</a:t>
              </a:r>
              <a:endParaRPr lang="en-US">
                <a:solidFill>
                  <a:schemeClr val="tx1"/>
                </a:solidFill>
                <a:latin typeface="Lucida Console" pitchFamily="49" charset="0"/>
              </a:endParaRPr>
            </a:p>
          </p:txBody>
        </p:sp>
        <p:sp>
          <p:nvSpPr>
            <p:cNvPr id="20488" name="Line 10"/>
            <p:cNvSpPr>
              <a:spLocks noChangeShapeType="1"/>
            </p:cNvSpPr>
            <p:nvPr/>
          </p:nvSpPr>
          <p:spPr bwMode="auto">
            <a:xfrm flipH="1" flipV="1">
              <a:off x="1392" y="1632"/>
              <a:ext cx="1344" cy="2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Tree>
    <p:extLst>
      <p:ext uri="{BB962C8B-B14F-4D97-AF65-F5344CB8AC3E}">
        <p14:creationId xmlns:p14="http://schemas.microsoft.com/office/powerpoint/2010/main" val="29202718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774F04EB-71DC-479C-A4E7-80BA35A4A0C4}" type="slidenum">
              <a:rPr lang="en-US" sz="1200">
                <a:solidFill>
                  <a:schemeClr val="tx1"/>
                </a:solidFill>
              </a:rPr>
              <a:pPr eaLnBrk="1" hangingPunct="1"/>
              <a:t>29</a:t>
            </a:fld>
            <a:endParaRPr lang="en-US" sz="1200">
              <a:solidFill>
                <a:schemeClr val="tx1"/>
              </a:solidFill>
            </a:endParaRPr>
          </a:p>
        </p:txBody>
      </p:sp>
      <p:sp>
        <p:nvSpPr>
          <p:cNvPr id="21507"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21508" name="Rectangle 3"/>
          <p:cNvSpPr>
            <a:spLocks noGrp="1" noChangeArrowheads="1"/>
          </p:cNvSpPr>
          <p:nvPr>
            <p:ph type="body" sz="half" idx="1"/>
          </p:nvPr>
        </p:nvSpPr>
        <p:spPr>
          <a:xfrm>
            <a:off x="7086600" y="1166813"/>
            <a:ext cx="2057400" cy="304800"/>
          </a:xfrm>
        </p:spPr>
        <p:txBody>
          <a:bodyPr/>
          <a:lstStyle/>
          <a:p>
            <a:pPr marL="0" indent="0" eaLnBrk="1" hangingPunct="1"/>
            <a:r>
              <a:rPr lang="en-US" smtClean="0"/>
              <a:t>GradeBookTest.java</a:t>
            </a:r>
          </a:p>
        </p:txBody>
      </p:sp>
      <p:graphicFrame>
        <p:nvGraphicFramePr>
          <p:cNvPr id="21509" name="Object 6"/>
          <p:cNvGraphicFramePr>
            <a:graphicFrameLocks noChangeAspect="1"/>
          </p:cNvGraphicFramePr>
          <p:nvPr>
            <p:ph sz="half" idx="2"/>
          </p:nvPr>
        </p:nvGraphicFramePr>
        <p:xfrm>
          <a:off x="0" y="6350"/>
          <a:ext cx="7037388" cy="6342063"/>
        </p:xfrm>
        <a:graphic>
          <a:graphicData uri="http://schemas.openxmlformats.org/presentationml/2006/ole">
            <mc:AlternateContent xmlns:mc="http://schemas.openxmlformats.org/markup-compatibility/2006">
              <mc:Choice xmlns:v="urn:schemas-microsoft-com:vml" Requires="v">
                <p:oleObj spid="_x0000_s46085" name="Document" r:id="rId3" imgW="7074123" imgH="6376036" progId="Word.Document.8">
                  <p:embed/>
                </p:oleObj>
              </mc:Choice>
              <mc:Fallback>
                <p:oleObj name="Document" r:id="rId3" imgW="7074123" imgH="637603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7037388" cy="634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1510" name="Group 11"/>
          <p:cNvGrpSpPr>
            <a:grpSpLocks/>
          </p:cNvGrpSpPr>
          <p:nvPr/>
        </p:nvGrpSpPr>
        <p:grpSpPr bwMode="auto">
          <a:xfrm>
            <a:off x="2209800" y="2381250"/>
            <a:ext cx="5257800" cy="1047750"/>
            <a:chOff x="1392" y="1500"/>
            <a:chExt cx="3312" cy="660"/>
          </a:xfrm>
        </p:grpSpPr>
        <p:sp>
          <p:nvSpPr>
            <p:cNvPr id="21514" name="Text Box 9"/>
            <p:cNvSpPr txBox="1">
              <a:spLocks noChangeArrowheads="1"/>
            </p:cNvSpPr>
            <p:nvPr/>
          </p:nvSpPr>
          <p:spPr bwMode="auto">
            <a:xfrm>
              <a:off x="2736" y="1500"/>
              <a:ext cx="1968"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Call </a:t>
              </a:r>
              <a:r>
                <a:rPr lang="en-US">
                  <a:solidFill>
                    <a:schemeClr val="tx1"/>
                  </a:solidFill>
                  <a:latin typeface="Lucida Console" pitchFamily="49" charset="0"/>
                </a:rPr>
                <a:t>nextLine</a:t>
              </a:r>
              <a:r>
                <a:rPr lang="en-US">
                  <a:solidFill>
                    <a:schemeClr val="tx1"/>
                  </a:solidFill>
                  <a:latin typeface="Times New Roman" pitchFamily="18" charset="0"/>
                </a:rPr>
                <a:t> method to read a line of input</a:t>
              </a:r>
              <a:endParaRPr lang="en-US">
                <a:solidFill>
                  <a:schemeClr val="tx1"/>
                </a:solidFill>
                <a:latin typeface="Lucida Console" pitchFamily="49" charset="0"/>
              </a:endParaRPr>
            </a:p>
          </p:txBody>
        </p:sp>
        <p:sp>
          <p:nvSpPr>
            <p:cNvPr id="21515" name="Line 10"/>
            <p:cNvSpPr>
              <a:spLocks noChangeShapeType="1"/>
            </p:cNvSpPr>
            <p:nvPr/>
          </p:nvSpPr>
          <p:spPr bwMode="auto">
            <a:xfrm flipH="1">
              <a:off x="1392" y="1680"/>
              <a:ext cx="1344"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grpSp>
        <p:nvGrpSpPr>
          <p:cNvPr id="21511" name="Group 12"/>
          <p:cNvGrpSpPr>
            <a:grpSpLocks/>
          </p:cNvGrpSpPr>
          <p:nvPr/>
        </p:nvGrpSpPr>
        <p:grpSpPr bwMode="auto">
          <a:xfrm>
            <a:off x="2209800" y="3371850"/>
            <a:ext cx="5257800" cy="1047750"/>
            <a:chOff x="1392" y="1500"/>
            <a:chExt cx="3312" cy="660"/>
          </a:xfrm>
        </p:grpSpPr>
        <p:sp>
          <p:nvSpPr>
            <p:cNvPr id="21512" name="Text Box 13"/>
            <p:cNvSpPr txBox="1">
              <a:spLocks noChangeArrowheads="1"/>
            </p:cNvSpPr>
            <p:nvPr/>
          </p:nvSpPr>
          <p:spPr bwMode="auto">
            <a:xfrm>
              <a:off x="2736" y="1500"/>
              <a:ext cx="1968"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Call </a:t>
              </a:r>
              <a:r>
                <a:rPr lang="en-US">
                  <a:solidFill>
                    <a:schemeClr val="tx1"/>
                  </a:solidFill>
                  <a:latin typeface="Lucida Console" pitchFamily="49" charset="0"/>
                </a:rPr>
                <a:t>displayMessage</a:t>
              </a:r>
              <a:r>
                <a:rPr lang="en-US">
                  <a:solidFill>
                    <a:schemeClr val="tx1"/>
                  </a:solidFill>
                  <a:latin typeface="Times New Roman" pitchFamily="18" charset="0"/>
                </a:rPr>
                <a:t> with an argument</a:t>
              </a:r>
              <a:endParaRPr lang="en-US">
                <a:solidFill>
                  <a:schemeClr val="tx1"/>
                </a:solidFill>
                <a:latin typeface="Lucida Console" pitchFamily="49" charset="0"/>
              </a:endParaRPr>
            </a:p>
          </p:txBody>
        </p:sp>
        <p:sp>
          <p:nvSpPr>
            <p:cNvPr id="21513" name="Line 14"/>
            <p:cNvSpPr>
              <a:spLocks noChangeShapeType="1"/>
            </p:cNvSpPr>
            <p:nvPr/>
          </p:nvSpPr>
          <p:spPr bwMode="auto">
            <a:xfrm flipH="1">
              <a:off x="1392" y="1680"/>
              <a:ext cx="1344" cy="4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Tree>
    <p:extLst>
      <p:ext uri="{BB962C8B-B14F-4D97-AF65-F5344CB8AC3E}">
        <p14:creationId xmlns:p14="http://schemas.microsoft.com/office/powerpoint/2010/main" val="2190116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D67E507E-8E50-421B-8044-D678540FB812}" type="slidenum">
              <a:rPr lang="en-US" sz="1200">
                <a:solidFill>
                  <a:schemeClr val="tx1"/>
                </a:solidFill>
              </a:rPr>
              <a:pPr eaLnBrk="1" hangingPunct="1"/>
              <a:t>3</a:t>
            </a:fld>
            <a:endParaRPr lang="en-US" sz="1200">
              <a:solidFill>
                <a:schemeClr val="tx1"/>
              </a:solidFill>
            </a:endParaRPr>
          </a:p>
        </p:txBody>
      </p:sp>
      <p:sp>
        <p:nvSpPr>
          <p:cNvPr id="15363" name="Rectangle 2"/>
          <p:cNvSpPr>
            <a:spLocks noGrp="1" noChangeArrowheads="1"/>
          </p:cNvSpPr>
          <p:nvPr>
            <p:ph type="title"/>
          </p:nvPr>
        </p:nvSpPr>
        <p:spPr/>
        <p:txBody>
          <a:bodyPr/>
          <a:lstStyle/>
          <a:p>
            <a:pPr eaLnBrk="1" hangingPunct="1"/>
            <a:r>
              <a:rPr lang="en-US" sz="3200" smtClean="0"/>
              <a:t>2.2 First Program in Java: Printing a Line of Text</a:t>
            </a:r>
          </a:p>
        </p:txBody>
      </p:sp>
      <p:sp>
        <p:nvSpPr>
          <p:cNvPr id="15364" name="Rectangle 3"/>
          <p:cNvSpPr>
            <a:spLocks noGrp="1" noChangeArrowheads="1"/>
          </p:cNvSpPr>
          <p:nvPr>
            <p:ph type="body" idx="1"/>
          </p:nvPr>
        </p:nvSpPr>
        <p:spPr/>
        <p:txBody>
          <a:bodyPr/>
          <a:lstStyle/>
          <a:p>
            <a:pPr eaLnBrk="1" hangingPunct="1"/>
            <a:r>
              <a:rPr lang="en-US" smtClean="0"/>
              <a:t>Application</a:t>
            </a:r>
          </a:p>
          <a:p>
            <a:pPr lvl="1" eaLnBrk="1" hangingPunct="1"/>
            <a:r>
              <a:rPr lang="en-US" smtClean="0"/>
              <a:t>Executes when you use the </a:t>
            </a:r>
            <a:r>
              <a:rPr lang="en-US" smtClean="0">
                <a:latin typeface="Lucida Console" pitchFamily="49" charset="0"/>
              </a:rPr>
              <a:t>java</a:t>
            </a:r>
            <a:r>
              <a:rPr lang="en-US" smtClean="0"/>
              <a:t> command to launch the Java Virtual Machine (JVM)</a:t>
            </a:r>
          </a:p>
          <a:p>
            <a:pPr eaLnBrk="1" hangingPunct="1"/>
            <a:r>
              <a:rPr lang="en-US" smtClean="0"/>
              <a:t>Sample program</a:t>
            </a:r>
          </a:p>
          <a:p>
            <a:pPr lvl="1" eaLnBrk="1" hangingPunct="1"/>
            <a:r>
              <a:rPr lang="en-US" smtClean="0"/>
              <a:t>Displays a line of text</a:t>
            </a:r>
          </a:p>
          <a:p>
            <a:pPr lvl="1" eaLnBrk="1" hangingPunct="1"/>
            <a:r>
              <a:rPr lang="en-US" smtClean="0"/>
              <a:t>Illustrates several important Java language features</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0731E37D-8FE7-4EA5-88AA-182229FE0725}" type="slidenum">
              <a:rPr lang="en-US" sz="1200">
                <a:solidFill>
                  <a:schemeClr val="tx1"/>
                </a:solidFill>
              </a:rPr>
              <a:pPr eaLnBrk="1" hangingPunct="1"/>
              <a:t>30</a:t>
            </a:fld>
            <a:endParaRPr lang="en-US" sz="1200">
              <a:solidFill>
                <a:schemeClr val="tx1"/>
              </a:solidFill>
            </a:endParaRPr>
          </a:p>
        </p:txBody>
      </p:sp>
      <p:sp>
        <p:nvSpPr>
          <p:cNvPr id="22531" name="Rectangle 2"/>
          <p:cNvSpPr>
            <a:spLocks noGrp="1" noChangeArrowheads="1"/>
          </p:cNvSpPr>
          <p:nvPr>
            <p:ph type="title"/>
          </p:nvPr>
        </p:nvSpPr>
        <p:spPr/>
        <p:txBody>
          <a:bodyPr/>
          <a:lstStyle/>
          <a:p>
            <a:pPr eaLnBrk="1" hangingPunct="1"/>
            <a:r>
              <a:rPr lang="en-US" sz="3200" smtClean="0"/>
              <a:t>3.5 Instance Variables, </a:t>
            </a:r>
            <a:r>
              <a:rPr lang="en-US" sz="3200" i="1" smtClean="0"/>
              <a:t>set</a:t>
            </a:r>
            <a:r>
              <a:rPr lang="en-US" sz="3200" smtClean="0"/>
              <a:t> Methods and </a:t>
            </a:r>
            <a:r>
              <a:rPr lang="en-US" sz="3200" i="1" smtClean="0"/>
              <a:t>get</a:t>
            </a:r>
            <a:r>
              <a:rPr lang="en-US" sz="3200" smtClean="0"/>
              <a:t> Methods</a:t>
            </a:r>
            <a:endParaRPr lang="en-US" sz="3200" b="0" smtClean="0">
              <a:latin typeface="Lucida Console" pitchFamily="49" charset="0"/>
            </a:endParaRPr>
          </a:p>
        </p:txBody>
      </p:sp>
      <p:sp>
        <p:nvSpPr>
          <p:cNvPr id="22532" name="Rectangle 3"/>
          <p:cNvSpPr>
            <a:spLocks noGrp="1" noChangeArrowheads="1"/>
          </p:cNvSpPr>
          <p:nvPr>
            <p:ph type="body" idx="1"/>
          </p:nvPr>
        </p:nvSpPr>
        <p:spPr>
          <a:xfrm>
            <a:off x="1371600" y="1873250"/>
            <a:ext cx="7239000" cy="3000375"/>
          </a:xfrm>
        </p:spPr>
        <p:txBody>
          <a:bodyPr/>
          <a:lstStyle/>
          <a:p>
            <a:pPr eaLnBrk="1" hangingPunct="1">
              <a:lnSpc>
                <a:spcPct val="90000"/>
              </a:lnSpc>
            </a:pPr>
            <a:r>
              <a:rPr lang="en-US" smtClean="0"/>
              <a:t>Variables declared in the body of method</a:t>
            </a:r>
          </a:p>
          <a:p>
            <a:pPr lvl="1" eaLnBrk="1" hangingPunct="1">
              <a:lnSpc>
                <a:spcPct val="90000"/>
              </a:lnSpc>
            </a:pPr>
            <a:r>
              <a:rPr lang="en-US" smtClean="0"/>
              <a:t>Called local variables</a:t>
            </a:r>
          </a:p>
          <a:p>
            <a:pPr lvl="1" eaLnBrk="1" hangingPunct="1">
              <a:lnSpc>
                <a:spcPct val="90000"/>
              </a:lnSpc>
            </a:pPr>
            <a:r>
              <a:rPr lang="en-US" smtClean="0"/>
              <a:t>Can only be used within that method</a:t>
            </a:r>
          </a:p>
          <a:p>
            <a:pPr eaLnBrk="1" hangingPunct="1">
              <a:lnSpc>
                <a:spcPct val="90000"/>
              </a:lnSpc>
            </a:pPr>
            <a:r>
              <a:rPr lang="en-US" smtClean="0"/>
              <a:t>Variables declared in a class declaration</a:t>
            </a:r>
          </a:p>
          <a:p>
            <a:pPr lvl="1" eaLnBrk="1" hangingPunct="1">
              <a:lnSpc>
                <a:spcPct val="90000"/>
              </a:lnSpc>
            </a:pPr>
            <a:r>
              <a:rPr lang="en-US" smtClean="0"/>
              <a:t>Called fields or instance variables</a:t>
            </a:r>
          </a:p>
          <a:p>
            <a:pPr lvl="1" eaLnBrk="1" hangingPunct="1">
              <a:lnSpc>
                <a:spcPct val="90000"/>
              </a:lnSpc>
            </a:pPr>
            <a:r>
              <a:rPr lang="en-US" smtClean="0"/>
              <a:t>Each object of the class has a separate instance of the variable</a:t>
            </a:r>
          </a:p>
        </p:txBody>
      </p:sp>
    </p:spTree>
    <p:extLst>
      <p:ext uri="{BB962C8B-B14F-4D97-AF65-F5344CB8AC3E}">
        <p14:creationId xmlns:p14="http://schemas.microsoft.com/office/powerpoint/2010/main" val="2119706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0B9DE29F-11AB-414A-96F2-D5B111737C4F}" type="slidenum">
              <a:rPr lang="en-US" sz="1200">
                <a:solidFill>
                  <a:schemeClr val="tx1"/>
                </a:solidFill>
              </a:rPr>
              <a:pPr eaLnBrk="1" hangingPunct="1"/>
              <a:t>31</a:t>
            </a:fld>
            <a:endParaRPr lang="en-US" sz="1200">
              <a:solidFill>
                <a:schemeClr val="tx1"/>
              </a:solidFill>
            </a:endParaRPr>
          </a:p>
        </p:txBody>
      </p:sp>
      <p:sp>
        <p:nvSpPr>
          <p:cNvPr id="23555"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23556" name="Rectangle 3"/>
          <p:cNvSpPr>
            <a:spLocks noGrp="1" noChangeArrowheads="1"/>
          </p:cNvSpPr>
          <p:nvPr>
            <p:ph type="body" sz="half" idx="1"/>
          </p:nvPr>
        </p:nvSpPr>
        <p:spPr>
          <a:xfrm>
            <a:off x="7086600" y="1166813"/>
            <a:ext cx="2057400" cy="304800"/>
          </a:xfrm>
        </p:spPr>
        <p:txBody>
          <a:bodyPr/>
          <a:lstStyle/>
          <a:p>
            <a:pPr marL="0" indent="0" eaLnBrk="1" hangingPunct="1"/>
            <a:r>
              <a:rPr lang="en-US" smtClean="0"/>
              <a:t>GradeBook.java</a:t>
            </a:r>
          </a:p>
        </p:txBody>
      </p:sp>
      <p:graphicFrame>
        <p:nvGraphicFramePr>
          <p:cNvPr id="23557" name="Object 6"/>
          <p:cNvGraphicFramePr>
            <a:graphicFrameLocks noChangeAspect="1"/>
          </p:cNvGraphicFramePr>
          <p:nvPr>
            <p:ph sz="half" idx="2"/>
          </p:nvPr>
        </p:nvGraphicFramePr>
        <p:xfrm>
          <a:off x="0" y="19050"/>
          <a:ext cx="7037388" cy="7888288"/>
        </p:xfrm>
        <a:graphic>
          <a:graphicData uri="http://schemas.openxmlformats.org/presentationml/2006/ole">
            <mc:AlternateContent xmlns:mc="http://schemas.openxmlformats.org/markup-compatibility/2006">
              <mc:Choice xmlns:v="urn:schemas-microsoft-com:vml" Requires="v">
                <p:oleObj spid="_x0000_s47109" name="Document" r:id="rId3" imgW="7074123" imgH="7928869" progId="Word.Document.8">
                  <p:embed/>
                </p:oleObj>
              </mc:Choice>
              <mc:Fallback>
                <p:oleObj name="Document" r:id="rId3" imgW="7074123" imgH="7928869"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050"/>
                        <a:ext cx="7037388" cy="788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3558" name="Group 11"/>
          <p:cNvGrpSpPr>
            <a:grpSpLocks/>
          </p:cNvGrpSpPr>
          <p:nvPr/>
        </p:nvGrpSpPr>
        <p:grpSpPr bwMode="auto">
          <a:xfrm>
            <a:off x="2209800" y="704850"/>
            <a:ext cx="5257800" cy="590550"/>
            <a:chOff x="1392" y="444"/>
            <a:chExt cx="3312" cy="372"/>
          </a:xfrm>
        </p:grpSpPr>
        <p:sp>
          <p:nvSpPr>
            <p:cNvPr id="23568" name="Text Box 9"/>
            <p:cNvSpPr txBox="1">
              <a:spLocks noChangeArrowheads="1"/>
            </p:cNvSpPr>
            <p:nvPr/>
          </p:nvSpPr>
          <p:spPr bwMode="auto">
            <a:xfrm>
              <a:off x="2736" y="444"/>
              <a:ext cx="1968" cy="218"/>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Instance variable </a:t>
              </a:r>
              <a:r>
                <a:rPr lang="en-US">
                  <a:solidFill>
                    <a:schemeClr val="tx1"/>
                  </a:solidFill>
                  <a:latin typeface="Lucida Console" pitchFamily="49" charset="0"/>
                </a:rPr>
                <a:t>courseName</a:t>
              </a:r>
            </a:p>
          </p:txBody>
        </p:sp>
        <p:sp>
          <p:nvSpPr>
            <p:cNvPr id="23569" name="Line 10"/>
            <p:cNvSpPr>
              <a:spLocks noChangeShapeType="1"/>
            </p:cNvSpPr>
            <p:nvPr/>
          </p:nvSpPr>
          <p:spPr bwMode="auto">
            <a:xfrm flipH="1">
              <a:off x="1392" y="624"/>
              <a:ext cx="1344"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grpSp>
        <p:nvGrpSpPr>
          <p:cNvPr id="23559" name="Group 15"/>
          <p:cNvGrpSpPr>
            <a:grpSpLocks/>
          </p:cNvGrpSpPr>
          <p:nvPr/>
        </p:nvGrpSpPr>
        <p:grpSpPr bwMode="auto">
          <a:xfrm>
            <a:off x="2057400" y="1905000"/>
            <a:ext cx="5410200" cy="346075"/>
            <a:chOff x="1296" y="1200"/>
            <a:chExt cx="3408" cy="218"/>
          </a:xfrm>
        </p:grpSpPr>
        <p:sp>
          <p:nvSpPr>
            <p:cNvPr id="23566" name="Text Box 13"/>
            <p:cNvSpPr txBox="1">
              <a:spLocks noChangeArrowheads="1"/>
            </p:cNvSpPr>
            <p:nvPr/>
          </p:nvSpPr>
          <p:spPr bwMode="auto">
            <a:xfrm>
              <a:off x="2736" y="1200"/>
              <a:ext cx="1968" cy="218"/>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i="1">
                  <a:solidFill>
                    <a:schemeClr val="tx1"/>
                  </a:solidFill>
                  <a:latin typeface="Times New Roman" pitchFamily="18" charset="0"/>
                </a:rPr>
                <a:t>set</a:t>
              </a:r>
              <a:r>
                <a:rPr lang="en-US">
                  <a:solidFill>
                    <a:schemeClr val="tx1"/>
                  </a:solidFill>
                  <a:latin typeface="Times New Roman" pitchFamily="18" charset="0"/>
                </a:rPr>
                <a:t> method for </a:t>
              </a:r>
              <a:r>
                <a:rPr lang="en-US">
                  <a:solidFill>
                    <a:schemeClr val="tx1"/>
                  </a:solidFill>
                  <a:latin typeface="Lucida Console" pitchFamily="49" charset="0"/>
                </a:rPr>
                <a:t>courseName</a:t>
              </a:r>
            </a:p>
          </p:txBody>
        </p:sp>
        <p:sp>
          <p:nvSpPr>
            <p:cNvPr id="23567" name="Line 14"/>
            <p:cNvSpPr>
              <a:spLocks noChangeShapeType="1"/>
            </p:cNvSpPr>
            <p:nvPr/>
          </p:nvSpPr>
          <p:spPr bwMode="auto">
            <a:xfrm flipH="1" flipV="1">
              <a:off x="1296" y="1296"/>
              <a:ext cx="1440" cy="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grpSp>
        <p:nvGrpSpPr>
          <p:cNvPr id="23560" name="Group 16"/>
          <p:cNvGrpSpPr>
            <a:grpSpLocks/>
          </p:cNvGrpSpPr>
          <p:nvPr/>
        </p:nvGrpSpPr>
        <p:grpSpPr bwMode="auto">
          <a:xfrm>
            <a:off x="2057400" y="3159125"/>
            <a:ext cx="5410200" cy="346075"/>
            <a:chOff x="1296" y="1200"/>
            <a:chExt cx="3408" cy="218"/>
          </a:xfrm>
        </p:grpSpPr>
        <p:sp>
          <p:nvSpPr>
            <p:cNvPr id="23564" name="Text Box 17"/>
            <p:cNvSpPr txBox="1">
              <a:spLocks noChangeArrowheads="1"/>
            </p:cNvSpPr>
            <p:nvPr/>
          </p:nvSpPr>
          <p:spPr bwMode="auto">
            <a:xfrm>
              <a:off x="2736" y="1200"/>
              <a:ext cx="1968" cy="218"/>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i="1">
                  <a:solidFill>
                    <a:schemeClr val="tx1"/>
                  </a:solidFill>
                  <a:latin typeface="Times New Roman" pitchFamily="18" charset="0"/>
                </a:rPr>
                <a:t>get</a:t>
              </a:r>
              <a:r>
                <a:rPr lang="en-US">
                  <a:solidFill>
                    <a:schemeClr val="tx1"/>
                  </a:solidFill>
                  <a:latin typeface="Times New Roman" pitchFamily="18" charset="0"/>
                </a:rPr>
                <a:t> method for </a:t>
              </a:r>
              <a:r>
                <a:rPr lang="en-US">
                  <a:solidFill>
                    <a:schemeClr val="tx1"/>
                  </a:solidFill>
                  <a:latin typeface="Lucida Console" pitchFamily="49" charset="0"/>
                </a:rPr>
                <a:t>courseName</a:t>
              </a:r>
            </a:p>
          </p:txBody>
        </p:sp>
        <p:sp>
          <p:nvSpPr>
            <p:cNvPr id="23565" name="Line 18"/>
            <p:cNvSpPr>
              <a:spLocks noChangeShapeType="1"/>
            </p:cNvSpPr>
            <p:nvPr/>
          </p:nvSpPr>
          <p:spPr bwMode="auto">
            <a:xfrm flipH="1" flipV="1">
              <a:off x="1296" y="1296"/>
              <a:ext cx="1440" cy="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grpSp>
        <p:nvGrpSpPr>
          <p:cNvPr id="23561" name="Group 19"/>
          <p:cNvGrpSpPr>
            <a:grpSpLocks/>
          </p:cNvGrpSpPr>
          <p:nvPr/>
        </p:nvGrpSpPr>
        <p:grpSpPr bwMode="auto">
          <a:xfrm>
            <a:off x="2057400" y="5486400"/>
            <a:ext cx="5410200" cy="346075"/>
            <a:chOff x="1296" y="1200"/>
            <a:chExt cx="3408" cy="218"/>
          </a:xfrm>
        </p:grpSpPr>
        <p:sp>
          <p:nvSpPr>
            <p:cNvPr id="23562" name="Text Box 20"/>
            <p:cNvSpPr txBox="1">
              <a:spLocks noChangeArrowheads="1"/>
            </p:cNvSpPr>
            <p:nvPr/>
          </p:nvSpPr>
          <p:spPr bwMode="auto">
            <a:xfrm>
              <a:off x="2736" y="1200"/>
              <a:ext cx="1968" cy="218"/>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Call </a:t>
              </a:r>
              <a:r>
                <a:rPr lang="en-US" i="1">
                  <a:solidFill>
                    <a:schemeClr val="tx1"/>
                  </a:solidFill>
                  <a:latin typeface="Times New Roman" pitchFamily="18" charset="0"/>
                </a:rPr>
                <a:t>get</a:t>
              </a:r>
              <a:r>
                <a:rPr lang="en-US">
                  <a:solidFill>
                    <a:schemeClr val="tx1"/>
                  </a:solidFill>
                  <a:latin typeface="Times New Roman" pitchFamily="18" charset="0"/>
                </a:rPr>
                <a:t> method</a:t>
              </a:r>
              <a:r>
                <a:rPr lang="en-US" i="1">
                  <a:solidFill>
                    <a:schemeClr val="tx1"/>
                  </a:solidFill>
                  <a:latin typeface="Times New Roman" pitchFamily="18" charset="0"/>
                </a:rPr>
                <a:t> </a:t>
              </a:r>
              <a:endParaRPr lang="en-US">
                <a:solidFill>
                  <a:schemeClr val="tx1"/>
                </a:solidFill>
                <a:latin typeface="Lucida Console" pitchFamily="49" charset="0"/>
              </a:endParaRPr>
            </a:p>
          </p:txBody>
        </p:sp>
        <p:sp>
          <p:nvSpPr>
            <p:cNvPr id="23563" name="Line 21"/>
            <p:cNvSpPr>
              <a:spLocks noChangeShapeType="1"/>
            </p:cNvSpPr>
            <p:nvPr/>
          </p:nvSpPr>
          <p:spPr bwMode="auto">
            <a:xfrm flipH="1" flipV="1">
              <a:off x="1296" y="1296"/>
              <a:ext cx="1440" cy="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Tree>
    <p:extLst>
      <p:ext uri="{BB962C8B-B14F-4D97-AF65-F5344CB8AC3E}">
        <p14:creationId xmlns:p14="http://schemas.microsoft.com/office/powerpoint/2010/main" val="38121554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F6D220AE-8897-4054-90F3-A3B07012EB5F}" type="slidenum">
              <a:rPr lang="en-US" sz="1200">
                <a:solidFill>
                  <a:schemeClr val="tx1"/>
                </a:solidFill>
              </a:rPr>
              <a:pPr eaLnBrk="1" hangingPunct="1"/>
              <a:t>32</a:t>
            </a:fld>
            <a:endParaRPr lang="en-US" sz="1200">
              <a:solidFill>
                <a:schemeClr val="tx1"/>
              </a:solidFill>
            </a:endParaRPr>
          </a:p>
        </p:txBody>
      </p:sp>
      <p:sp>
        <p:nvSpPr>
          <p:cNvPr id="24579" name="Rectangle 2"/>
          <p:cNvSpPr>
            <a:spLocks noGrp="1" noChangeArrowheads="1"/>
          </p:cNvSpPr>
          <p:nvPr>
            <p:ph type="title"/>
          </p:nvPr>
        </p:nvSpPr>
        <p:spPr/>
        <p:txBody>
          <a:bodyPr/>
          <a:lstStyle/>
          <a:p>
            <a:pPr eaLnBrk="1" hangingPunct="1"/>
            <a:r>
              <a:rPr lang="en-US" sz="3200" smtClean="0"/>
              <a:t>Access Modifiers </a:t>
            </a:r>
            <a:r>
              <a:rPr lang="en-US" sz="3200" b="0" smtClean="0">
                <a:latin typeface="Lucida Console" pitchFamily="49" charset="0"/>
              </a:rPr>
              <a:t>public</a:t>
            </a:r>
            <a:r>
              <a:rPr lang="en-US" sz="3200" smtClean="0"/>
              <a:t> and </a:t>
            </a:r>
            <a:r>
              <a:rPr lang="en-US" sz="3200" b="0" smtClean="0">
                <a:latin typeface="Lucida Console" pitchFamily="49" charset="0"/>
              </a:rPr>
              <a:t>private</a:t>
            </a:r>
          </a:p>
        </p:txBody>
      </p:sp>
      <p:sp>
        <p:nvSpPr>
          <p:cNvPr id="24580" name="Rectangle 3"/>
          <p:cNvSpPr>
            <a:spLocks noGrp="1" noChangeArrowheads="1"/>
          </p:cNvSpPr>
          <p:nvPr>
            <p:ph type="body" idx="1"/>
          </p:nvPr>
        </p:nvSpPr>
        <p:spPr>
          <a:xfrm>
            <a:off x="1371600" y="1497013"/>
            <a:ext cx="7239000" cy="3754437"/>
          </a:xfrm>
        </p:spPr>
        <p:txBody>
          <a:bodyPr/>
          <a:lstStyle/>
          <a:p>
            <a:pPr eaLnBrk="1" hangingPunct="1">
              <a:lnSpc>
                <a:spcPct val="90000"/>
              </a:lnSpc>
            </a:pPr>
            <a:r>
              <a:rPr lang="en-US" smtClean="0"/>
              <a:t>private keyword</a:t>
            </a:r>
          </a:p>
          <a:p>
            <a:pPr lvl="1" eaLnBrk="1" hangingPunct="1">
              <a:lnSpc>
                <a:spcPct val="90000"/>
              </a:lnSpc>
            </a:pPr>
            <a:r>
              <a:rPr lang="en-US" smtClean="0"/>
              <a:t>Used for most instance variables</a:t>
            </a:r>
          </a:p>
          <a:p>
            <a:pPr lvl="1" eaLnBrk="1" hangingPunct="1">
              <a:lnSpc>
                <a:spcPct val="90000"/>
              </a:lnSpc>
            </a:pPr>
            <a:r>
              <a:rPr lang="en-US" b="0" smtClean="0">
                <a:latin typeface="Lucida Console" pitchFamily="49" charset="0"/>
              </a:rPr>
              <a:t>private</a:t>
            </a:r>
            <a:r>
              <a:rPr lang="en-US" smtClean="0"/>
              <a:t> variables and methods are accessible only to methods of the class in which they are declared</a:t>
            </a:r>
          </a:p>
          <a:p>
            <a:pPr lvl="1" eaLnBrk="1" hangingPunct="1">
              <a:lnSpc>
                <a:spcPct val="90000"/>
              </a:lnSpc>
            </a:pPr>
            <a:r>
              <a:rPr lang="en-US" smtClean="0"/>
              <a:t>Declaring instance variables </a:t>
            </a:r>
            <a:r>
              <a:rPr lang="en-US" b="0" smtClean="0">
                <a:latin typeface="Lucida Console" pitchFamily="49" charset="0"/>
              </a:rPr>
              <a:t>private</a:t>
            </a:r>
            <a:r>
              <a:rPr lang="en-US" smtClean="0"/>
              <a:t> is known as data hiding</a:t>
            </a:r>
          </a:p>
          <a:p>
            <a:pPr eaLnBrk="1" hangingPunct="1">
              <a:lnSpc>
                <a:spcPct val="90000"/>
              </a:lnSpc>
            </a:pPr>
            <a:r>
              <a:rPr lang="en-US" smtClean="0"/>
              <a:t>Return type</a:t>
            </a:r>
          </a:p>
          <a:p>
            <a:pPr lvl="1" eaLnBrk="1" hangingPunct="1">
              <a:lnSpc>
                <a:spcPct val="90000"/>
              </a:lnSpc>
            </a:pPr>
            <a:r>
              <a:rPr lang="en-US" smtClean="0"/>
              <a:t>Indicates item returned by method</a:t>
            </a:r>
          </a:p>
          <a:p>
            <a:pPr lvl="1" eaLnBrk="1" hangingPunct="1">
              <a:lnSpc>
                <a:spcPct val="90000"/>
              </a:lnSpc>
            </a:pPr>
            <a:r>
              <a:rPr lang="en-US" smtClean="0"/>
              <a:t>Declared in method header</a:t>
            </a:r>
          </a:p>
        </p:txBody>
      </p:sp>
    </p:spTree>
    <p:extLst>
      <p:ext uri="{BB962C8B-B14F-4D97-AF65-F5344CB8AC3E}">
        <p14:creationId xmlns:p14="http://schemas.microsoft.com/office/powerpoint/2010/main" val="1275706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5027B74E-4222-4F8B-A577-4E7F8871BCD0}" type="slidenum">
              <a:rPr lang="en-US" sz="1200">
                <a:solidFill>
                  <a:schemeClr val="tx1"/>
                </a:solidFill>
              </a:rPr>
              <a:pPr eaLnBrk="1" hangingPunct="1"/>
              <a:t>33</a:t>
            </a:fld>
            <a:endParaRPr lang="en-US" sz="1200">
              <a:solidFill>
                <a:schemeClr val="tx1"/>
              </a:solidFill>
            </a:endParaRPr>
          </a:p>
        </p:txBody>
      </p:sp>
      <p:sp>
        <p:nvSpPr>
          <p:cNvPr id="25603" name="Rectangle 2"/>
          <p:cNvSpPr>
            <a:spLocks noGrp="1" noChangeArrowheads="1"/>
          </p:cNvSpPr>
          <p:nvPr>
            <p:ph type="title"/>
          </p:nvPr>
        </p:nvSpPr>
        <p:spPr/>
        <p:txBody>
          <a:bodyPr/>
          <a:lstStyle/>
          <a:p>
            <a:pPr eaLnBrk="1" hangingPunct="1"/>
            <a:r>
              <a:rPr lang="en-US" i="1" smtClean="0"/>
              <a:t>set</a:t>
            </a:r>
            <a:r>
              <a:rPr lang="en-US" smtClean="0"/>
              <a:t> and </a:t>
            </a:r>
            <a:r>
              <a:rPr lang="en-US" i="1" smtClean="0"/>
              <a:t>get</a:t>
            </a:r>
            <a:r>
              <a:rPr lang="en-US" smtClean="0"/>
              <a:t> methods</a:t>
            </a:r>
          </a:p>
        </p:txBody>
      </p:sp>
      <p:sp>
        <p:nvSpPr>
          <p:cNvPr id="25604" name="Rectangle 3"/>
          <p:cNvSpPr>
            <a:spLocks noGrp="1" noChangeArrowheads="1"/>
          </p:cNvSpPr>
          <p:nvPr>
            <p:ph type="body" idx="1"/>
          </p:nvPr>
        </p:nvSpPr>
        <p:spPr>
          <a:xfrm>
            <a:off x="685800" y="1724025"/>
            <a:ext cx="8001000" cy="3841750"/>
          </a:xfrm>
        </p:spPr>
        <p:txBody>
          <a:bodyPr/>
          <a:lstStyle/>
          <a:p>
            <a:pPr eaLnBrk="1" hangingPunct="1"/>
            <a:r>
              <a:rPr lang="en-US" b="0" smtClean="0">
                <a:latin typeface="Lucida Console" pitchFamily="49" charset="0"/>
              </a:rPr>
              <a:t>private</a:t>
            </a:r>
            <a:r>
              <a:rPr lang="en-US" smtClean="0"/>
              <a:t> instance variables</a:t>
            </a:r>
          </a:p>
          <a:p>
            <a:pPr lvl="1" eaLnBrk="1" hangingPunct="1"/>
            <a:r>
              <a:rPr lang="en-US" smtClean="0"/>
              <a:t>Cannot be accessed directly by clients of the object</a:t>
            </a:r>
          </a:p>
          <a:p>
            <a:pPr lvl="1" eaLnBrk="1" hangingPunct="1"/>
            <a:r>
              <a:rPr lang="en-US" smtClean="0"/>
              <a:t>Use </a:t>
            </a:r>
            <a:r>
              <a:rPr lang="en-US" i="1" smtClean="0"/>
              <a:t>set</a:t>
            </a:r>
            <a:r>
              <a:rPr lang="en-US" smtClean="0"/>
              <a:t> methods to alter the value</a:t>
            </a:r>
          </a:p>
          <a:p>
            <a:pPr lvl="1" eaLnBrk="1" hangingPunct="1"/>
            <a:r>
              <a:rPr lang="en-US" smtClean="0"/>
              <a:t>Use </a:t>
            </a:r>
            <a:r>
              <a:rPr lang="en-US" i="1" smtClean="0"/>
              <a:t>get</a:t>
            </a:r>
            <a:r>
              <a:rPr lang="en-US" smtClean="0"/>
              <a:t> methods to retrieve the value</a:t>
            </a:r>
          </a:p>
        </p:txBody>
      </p:sp>
    </p:spTree>
    <p:extLst>
      <p:ext uri="{BB962C8B-B14F-4D97-AF65-F5344CB8AC3E}">
        <p14:creationId xmlns:p14="http://schemas.microsoft.com/office/powerpoint/2010/main" val="2060718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A6B2AEA8-C677-4059-9B66-5894A4DA4B8B}" type="slidenum">
              <a:rPr lang="en-US" sz="1200">
                <a:solidFill>
                  <a:schemeClr val="tx1"/>
                </a:solidFill>
              </a:rPr>
              <a:pPr eaLnBrk="1" hangingPunct="1"/>
              <a:t>34</a:t>
            </a:fld>
            <a:endParaRPr lang="en-US" sz="1200">
              <a:solidFill>
                <a:schemeClr val="tx1"/>
              </a:solidFill>
            </a:endParaRPr>
          </a:p>
        </p:txBody>
      </p:sp>
      <p:sp>
        <p:nvSpPr>
          <p:cNvPr id="26627"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26628" name="Rectangle 3"/>
          <p:cNvSpPr>
            <a:spLocks noGrp="1" noChangeArrowheads="1"/>
          </p:cNvSpPr>
          <p:nvPr>
            <p:ph type="body" sz="half" idx="1"/>
          </p:nvPr>
        </p:nvSpPr>
        <p:spPr>
          <a:xfrm>
            <a:off x="7086600" y="1166813"/>
            <a:ext cx="2057400" cy="752475"/>
          </a:xfrm>
        </p:spPr>
        <p:txBody>
          <a:bodyPr/>
          <a:lstStyle/>
          <a:p>
            <a:pPr marL="0" indent="0" eaLnBrk="1" hangingPunct="1"/>
            <a:r>
              <a:rPr lang="en-US" smtClean="0"/>
              <a:t>GradeBookTest.java</a:t>
            </a:r>
          </a:p>
          <a:p>
            <a:pPr marL="0" indent="0" eaLnBrk="1" hangingPunct="1"/>
            <a:r>
              <a:rPr lang="en-US" sz="1600" b="0" smtClean="0">
                <a:latin typeface="Times New Roman" pitchFamily="18" charset="0"/>
              </a:rPr>
              <a:t>(1 of 2)</a:t>
            </a:r>
          </a:p>
        </p:txBody>
      </p:sp>
      <p:graphicFrame>
        <p:nvGraphicFramePr>
          <p:cNvPr id="26629" name="Object 6"/>
          <p:cNvGraphicFramePr>
            <a:graphicFrameLocks noChangeAspect="1"/>
          </p:cNvGraphicFramePr>
          <p:nvPr>
            <p:ph sz="half" idx="2"/>
          </p:nvPr>
        </p:nvGraphicFramePr>
        <p:xfrm>
          <a:off x="0" y="6350"/>
          <a:ext cx="7056438" cy="4365625"/>
        </p:xfrm>
        <a:graphic>
          <a:graphicData uri="http://schemas.openxmlformats.org/presentationml/2006/ole">
            <mc:AlternateContent xmlns:mc="http://schemas.openxmlformats.org/markup-compatibility/2006">
              <mc:Choice xmlns:v="urn:schemas-microsoft-com:vml" Requires="v">
                <p:oleObj spid="_x0000_s48133" name="Document" r:id="rId3" imgW="7074123" imgH="4376557" progId="Word.Document.8">
                  <p:embed/>
                </p:oleObj>
              </mc:Choice>
              <mc:Fallback>
                <p:oleObj name="Document" r:id="rId3" imgW="7074123" imgH="4376557"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7056438" cy="436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6630" name="Group 8"/>
          <p:cNvGrpSpPr>
            <a:grpSpLocks/>
          </p:cNvGrpSpPr>
          <p:nvPr/>
        </p:nvGrpSpPr>
        <p:grpSpPr bwMode="auto">
          <a:xfrm>
            <a:off x="2057400" y="3733800"/>
            <a:ext cx="5410200" cy="346075"/>
            <a:chOff x="1296" y="1200"/>
            <a:chExt cx="3408" cy="218"/>
          </a:xfrm>
        </p:grpSpPr>
        <p:sp>
          <p:nvSpPr>
            <p:cNvPr id="26631" name="Text Box 9"/>
            <p:cNvSpPr txBox="1">
              <a:spLocks noChangeArrowheads="1"/>
            </p:cNvSpPr>
            <p:nvPr/>
          </p:nvSpPr>
          <p:spPr bwMode="auto">
            <a:xfrm>
              <a:off x="2736" y="1200"/>
              <a:ext cx="1968" cy="218"/>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Call</a:t>
              </a:r>
              <a:r>
                <a:rPr lang="en-US" i="1">
                  <a:solidFill>
                    <a:schemeClr val="tx1"/>
                  </a:solidFill>
                  <a:latin typeface="Times New Roman" pitchFamily="18" charset="0"/>
                </a:rPr>
                <a:t> get</a:t>
              </a:r>
              <a:r>
                <a:rPr lang="en-US">
                  <a:solidFill>
                    <a:schemeClr val="tx1"/>
                  </a:solidFill>
                  <a:latin typeface="Times New Roman" pitchFamily="18" charset="0"/>
                </a:rPr>
                <a:t> method for </a:t>
              </a:r>
              <a:r>
                <a:rPr lang="en-US">
                  <a:solidFill>
                    <a:schemeClr val="tx1"/>
                  </a:solidFill>
                  <a:latin typeface="Lucida Console" pitchFamily="49" charset="0"/>
                </a:rPr>
                <a:t>courseName</a:t>
              </a:r>
            </a:p>
          </p:txBody>
        </p:sp>
        <p:sp>
          <p:nvSpPr>
            <p:cNvPr id="26632" name="Line 10"/>
            <p:cNvSpPr>
              <a:spLocks noChangeShapeType="1"/>
            </p:cNvSpPr>
            <p:nvPr/>
          </p:nvSpPr>
          <p:spPr bwMode="auto">
            <a:xfrm flipH="1" flipV="1">
              <a:off x="1296" y="1296"/>
              <a:ext cx="1440" cy="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Tree>
    <p:extLst>
      <p:ext uri="{BB962C8B-B14F-4D97-AF65-F5344CB8AC3E}">
        <p14:creationId xmlns:p14="http://schemas.microsoft.com/office/powerpoint/2010/main" val="8051384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285E8BE4-D30F-4A30-9F2F-2E51915E0B31}" type="slidenum">
              <a:rPr lang="en-US" sz="1200">
                <a:solidFill>
                  <a:schemeClr val="tx1"/>
                </a:solidFill>
              </a:rPr>
              <a:pPr eaLnBrk="1" hangingPunct="1"/>
              <a:t>35</a:t>
            </a:fld>
            <a:endParaRPr lang="en-US" sz="1200">
              <a:solidFill>
                <a:schemeClr val="tx1"/>
              </a:solidFill>
            </a:endParaRPr>
          </a:p>
        </p:txBody>
      </p:sp>
      <p:sp>
        <p:nvSpPr>
          <p:cNvPr id="27651"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27652" name="Rectangle 3"/>
          <p:cNvSpPr>
            <a:spLocks noGrp="1" noChangeArrowheads="1"/>
          </p:cNvSpPr>
          <p:nvPr>
            <p:ph type="body" sz="half" idx="1"/>
          </p:nvPr>
        </p:nvSpPr>
        <p:spPr>
          <a:xfrm>
            <a:off x="7086600" y="1166813"/>
            <a:ext cx="2057400" cy="752475"/>
          </a:xfrm>
        </p:spPr>
        <p:txBody>
          <a:bodyPr/>
          <a:lstStyle/>
          <a:p>
            <a:pPr marL="0" indent="0" eaLnBrk="1" hangingPunct="1"/>
            <a:r>
              <a:rPr lang="en-US" smtClean="0"/>
              <a:t>GradeBookTest.java</a:t>
            </a:r>
          </a:p>
          <a:p>
            <a:pPr marL="0" indent="0" eaLnBrk="1" hangingPunct="1"/>
            <a:r>
              <a:rPr lang="en-US" sz="1600" b="0" smtClean="0">
                <a:latin typeface="Times New Roman" pitchFamily="18" charset="0"/>
              </a:rPr>
              <a:t>(2 of 2)</a:t>
            </a:r>
            <a:endParaRPr lang="en-US" smtClean="0"/>
          </a:p>
        </p:txBody>
      </p:sp>
      <p:graphicFrame>
        <p:nvGraphicFramePr>
          <p:cNvPr id="27653" name="Object 4"/>
          <p:cNvGraphicFramePr>
            <a:graphicFrameLocks noChangeAspect="1"/>
          </p:cNvGraphicFramePr>
          <p:nvPr>
            <p:ph sz="half" idx="2"/>
          </p:nvPr>
        </p:nvGraphicFramePr>
        <p:xfrm>
          <a:off x="7938" y="7938"/>
          <a:ext cx="7038975" cy="4122737"/>
        </p:xfrm>
        <a:graphic>
          <a:graphicData uri="http://schemas.openxmlformats.org/presentationml/2006/ole">
            <mc:AlternateContent xmlns:mc="http://schemas.openxmlformats.org/markup-compatibility/2006">
              <mc:Choice xmlns:v="urn:schemas-microsoft-com:vml" Requires="v">
                <p:oleObj spid="_x0000_s49157" name="Document" r:id="rId3" imgW="7074123" imgH="4143524" progId="Word.Document.8">
                  <p:embed/>
                </p:oleObj>
              </mc:Choice>
              <mc:Fallback>
                <p:oleObj name="Document" r:id="rId3" imgW="7074123" imgH="414352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8" y="7938"/>
                        <a:ext cx="7038975" cy="412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7654" name="Group 5"/>
          <p:cNvGrpSpPr>
            <a:grpSpLocks/>
          </p:cNvGrpSpPr>
          <p:nvPr/>
        </p:nvGrpSpPr>
        <p:grpSpPr bwMode="auto">
          <a:xfrm>
            <a:off x="2057400" y="796925"/>
            <a:ext cx="5410200" cy="346075"/>
            <a:chOff x="1296" y="1200"/>
            <a:chExt cx="3408" cy="218"/>
          </a:xfrm>
        </p:grpSpPr>
        <p:sp>
          <p:nvSpPr>
            <p:cNvPr id="27658" name="Text Box 6"/>
            <p:cNvSpPr txBox="1">
              <a:spLocks noChangeArrowheads="1"/>
            </p:cNvSpPr>
            <p:nvPr/>
          </p:nvSpPr>
          <p:spPr bwMode="auto">
            <a:xfrm>
              <a:off x="2736" y="1200"/>
              <a:ext cx="1968" cy="218"/>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Call</a:t>
              </a:r>
              <a:r>
                <a:rPr lang="en-US" i="1">
                  <a:solidFill>
                    <a:schemeClr val="tx1"/>
                  </a:solidFill>
                  <a:latin typeface="Times New Roman" pitchFamily="18" charset="0"/>
                </a:rPr>
                <a:t> set</a:t>
              </a:r>
              <a:r>
                <a:rPr lang="en-US">
                  <a:solidFill>
                    <a:schemeClr val="tx1"/>
                  </a:solidFill>
                  <a:latin typeface="Times New Roman" pitchFamily="18" charset="0"/>
                </a:rPr>
                <a:t> method for </a:t>
              </a:r>
              <a:r>
                <a:rPr lang="en-US">
                  <a:solidFill>
                    <a:schemeClr val="tx1"/>
                  </a:solidFill>
                  <a:latin typeface="Lucida Console" pitchFamily="49" charset="0"/>
                </a:rPr>
                <a:t>courseName</a:t>
              </a:r>
            </a:p>
          </p:txBody>
        </p:sp>
        <p:sp>
          <p:nvSpPr>
            <p:cNvPr id="27659" name="Line 7"/>
            <p:cNvSpPr>
              <a:spLocks noChangeShapeType="1"/>
            </p:cNvSpPr>
            <p:nvPr/>
          </p:nvSpPr>
          <p:spPr bwMode="auto">
            <a:xfrm flipH="1" flipV="1">
              <a:off x="1296" y="1296"/>
              <a:ext cx="1440" cy="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grpSp>
        <p:nvGrpSpPr>
          <p:cNvPr id="27655" name="Group 8"/>
          <p:cNvGrpSpPr>
            <a:grpSpLocks/>
          </p:cNvGrpSpPr>
          <p:nvPr/>
        </p:nvGrpSpPr>
        <p:grpSpPr bwMode="auto">
          <a:xfrm>
            <a:off x="2133600" y="1863725"/>
            <a:ext cx="5410200" cy="346075"/>
            <a:chOff x="1296" y="1200"/>
            <a:chExt cx="3408" cy="218"/>
          </a:xfrm>
        </p:grpSpPr>
        <p:sp>
          <p:nvSpPr>
            <p:cNvPr id="27656" name="Text Box 9"/>
            <p:cNvSpPr txBox="1">
              <a:spLocks noChangeArrowheads="1"/>
            </p:cNvSpPr>
            <p:nvPr/>
          </p:nvSpPr>
          <p:spPr bwMode="auto">
            <a:xfrm>
              <a:off x="2736" y="1200"/>
              <a:ext cx="1968" cy="218"/>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Call </a:t>
              </a:r>
              <a:r>
                <a:rPr lang="en-US">
                  <a:solidFill>
                    <a:schemeClr val="tx1"/>
                  </a:solidFill>
                  <a:latin typeface="Lucida Console" pitchFamily="49" charset="0"/>
                </a:rPr>
                <a:t>displayMessage</a:t>
              </a:r>
            </a:p>
          </p:txBody>
        </p:sp>
        <p:sp>
          <p:nvSpPr>
            <p:cNvPr id="27657" name="Line 10"/>
            <p:cNvSpPr>
              <a:spLocks noChangeShapeType="1"/>
            </p:cNvSpPr>
            <p:nvPr/>
          </p:nvSpPr>
          <p:spPr bwMode="auto">
            <a:xfrm flipH="1" flipV="1">
              <a:off x="1296" y="1296"/>
              <a:ext cx="1440" cy="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Tree>
    <p:extLst>
      <p:ext uri="{BB962C8B-B14F-4D97-AF65-F5344CB8AC3E}">
        <p14:creationId xmlns:p14="http://schemas.microsoft.com/office/powerpoint/2010/main" val="3352333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CD655160-030F-474B-9FBA-ACF128BFEB1C}" type="slidenum">
              <a:rPr lang="en-US" sz="1200">
                <a:solidFill>
                  <a:schemeClr val="tx1"/>
                </a:solidFill>
              </a:rPr>
              <a:pPr eaLnBrk="1" hangingPunct="1"/>
              <a:t>36</a:t>
            </a:fld>
            <a:endParaRPr lang="en-US" sz="1200">
              <a:solidFill>
                <a:schemeClr val="tx1"/>
              </a:solidFill>
            </a:endParaRPr>
          </a:p>
        </p:txBody>
      </p:sp>
      <p:sp>
        <p:nvSpPr>
          <p:cNvPr id="29699" name="Rectangle 2"/>
          <p:cNvSpPr>
            <a:spLocks noGrp="1" noChangeArrowheads="1"/>
          </p:cNvSpPr>
          <p:nvPr>
            <p:ph type="title"/>
          </p:nvPr>
        </p:nvSpPr>
        <p:spPr/>
        <p:txBody>
          <a:bodyPr/>
          <a:lstStyle/>
          <a:p>
            <a:pPr eaLnBrk="1" hangingPunct="1"/>
            <a:r>
              <a:rPr lang="en-US" sz="3200" smtClean="0"/>
              <a:t>3.7 Initializing Objects with Constructors</a:t>
            </a:r>
          </a:p>
        </p:txBody>
      </p:sp>
      <p:sp>
        <p:nvSpPr>
          <p:cNvPr id="29700" name="Rectangle 3"/>
          <p:cNvSpPr>
            <a:spLocks noGrp="1" noChangeArrowheads="1"/>
          </p:cNvSpPr>
          <p:nvPr>
            <p:ph type="body" idx="1"/>
          </p:nvPr>
        </p:nvSpPr>
        <p:spPr>
          <a:xfrm>
            <a:off x="1371600" y="1951038"/>
            <a:ext cx="7239000" cy="2844800"/>
          </a:xfrm>
        </p:spPr>
        <p:txBody>
          <a:bodyPr/>
          <a:lstStyle/>
          <a:p>
            <a:pPr eaLnBrk="1" hangingPunct="1">
              <a:lnSpc>
                <a:spcPct val="90000"/>
              </a:lnSpc>
            </a:pPr>
            <a:r>
              <a:rPr lang="en-US" smtClean="0"/>
              <a:t>Constructors</a:t>
            </a:r>
          </a:p>
          <a:p>
            <a:pPr lvl="1" eaLnBrk="1" hangingPunct="1">
              <a:lnSpc>
                <a:spcPct val="90000"/>
              </a:lnSpc>
            </a:pPr>
            <a:r>
              <a:rPr lang="en-US" smtClean="0"/>
              <a:t>Initialize an object of a class</a:t>
            </a:r>
          </a:p>
          <a:p>
            <a:pPr lvl="1" eaLnBrk="1" hangingPunct="1">
              <a:lnSpc>
                <a:spcPct val="90000"/>
              </a:lnSpc>
            </a:pPr>
            <a:r>
              <a:rPr lang="en-US" smtClean="0"/>
              <a:t>Java requires a constructor for every class</a:t>
            </a:r>
          </a:p>
          <a:p>
            <a:pPr lvl="1" eaLnBrk="1" hangingPunct="1">
              <a:lnSpc>
                <a:spcPct val="90000"/>
              </a:lnSpc>
            </a:pPr>
            <a:r>
              <a:rPr lang="en-US" smtClean="0"/>
              <a:t>Java will provide a default no-argument constructor if none is provided</a:t>
            </a:r>
          </a:p>
          <a:p>
            <a:pPr lvl="1" eaLnBrk="1" hangingPunct="1">
              <a:lnSpc>
                <a:spcPct val="90000"/>
              </a:lnSpc>
            </a:pPr>
            <a:r>
              <a:rPr lang="en-US" smtClean="0"/>
              <a:t>Called when keyword </a:t>
            </a:r>
            <a:r>
              <a:rPr lang="en-US" b="0" smtClean="0">
                <a:latin typeface="Lucida Console" pitchFamily="49" charset="0"/>
              </a:rPr>
              <a:t>new </a:t>
            </a:r>
            <a:r>
              <a:rPr lang="en-US" smtClean="0"/>
              <a:t>is followed by the class name and parentheses</a:t>
            </a:r>
          </a:p>
        </p:txBody>
      </p:sp>
    </p:spTree>
    <p:extLst>
      <p:ext uri="{BB962C8B-B14F-4D97-AF65-F5344CB8AC3E}">
        <p14:creationId xmlns:p14="http://schemas.microsoft.com/office/powerpoint/2010/main" val="2431535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53A694C7-2B38-4BEB-9B12-2F35AE0515A8}" type="slidenum">
              <a:rPr lang="en-US" sz="1200">
                <a:solidFill>
                  <a:schemeClr val="tx1"/>
                </a:solidFill>
              </a:rPr>
              <a:pPr eaLnBrk="1" hangingPunct="1"/>
              <a:t>37</a:t>
            </a:fld>
            <a:endParaRPr lang="en-US" sz="1200">
              <a:solidFill>
                <a:schemeClr val="tx1"/>
              </a:solidFill>
            </a:endParaRPr>
          </a:p>
        </p:txBody>
      </p:sp>
      <p:sp>
        <p:nvSpPr>
          <p:cNvPr id="30723"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30724" name="Rectangle 3"/>
          <p:cNvSpPr>
            <a:spLocks noGrp="1" noChangeArrowheads="1"/>
          </p:cNvSpPr>
          <p:nvPr>
            <p:ph type="body" sz="half" idx="1"/>
          </p:nvPr>
        </p:nvSpPr>
        <p:spPr>
          <a:xfrm>
            <a:off x="7086600" y="1166813"/>
            <a:ext cx="2057400" cy="752475"/>
          </a:xfrm>
        </p:spPr>
        <p:txBody>
          <a:bodyPr/>
          <a:lstStyle/>
          <a:p>
            <a:pPr marL="0" indent="0" eaLnBrk="1" hangingPunct="1"/>
            <a:r>
              <a:rPr lang="en-US" smtClean="0"/>
              <a:t>GradeBook.java</a:t>
            </a:r>
          </a:p>
          <a:p>
            <a:pPr marL="0" indent="0" eaLnBrk="1" hangingPunct="1"/>
            <a:r>
              <a:rPr lang="en-US" sz="1600" b="0" smtClean="0">
                <a:latin typeface="Times New Roman" pitchFamily="18" charset="0"/>
              </a:rPr>
              <a:t>(1 of 2)</a:t>
            </a:r>
          </a:p>
        </p:txBody>
      </p:sp>
      <p:graphicFrame>
        <p:nvGraphicFramePr>
          <p:cNvPr id="30725" name="Object 6"/>
          <p:cNvGraphicFramePr>
            <a:graphicFrameLocks noChangeAspect="1"/>
          </p:cNvGraphicFramePr>
          <p:nvPr>
            <p:ph sz="half" idx="2"/>
          </p:nvPr>
        </p:nvGraphicFramePr>
        <p:xfrm>
          <a:off x="0" y="3175"/>
          <a:ext cx="7037388" cy="5849938"/>
        </p:xfrm>
        <a:graphic>
          <a:graphicData uri="http://schemas.openxmlformats.org/presentationml/2006/ole">
            <mc:AlternateContent xmlns:mc="http://schemas.openxmlformats.org/markup-compatibility/2006">
              <mc:Choice xmlns:v="urn:schemas-microsoft-com:vml" Requires="v">
                <p:oleObj spid="_x0000_s50181" name="Document" r:id="rId3" imgW="7074123" imgH="5879763" progId="Word.Document.8">
                  <p:embed/>
                </p:oleObj>
              </mc:Choice>
              <mc:Fallback>
                <p:oleObj name="Document" r:id="rId3" imgW="7074123" imgH="587976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
                        <a:ext cx="7037388" cy="584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0726" name="Group 8"/>
          <p:cNvGrpSpPr>
            <a:grpSpLocks/>
          </p:cNvGrpSpPr>
          <p:nvPr/>
        </p:nvGrpSpPr>
        <p:grpSpPr bwMode="auto">
          <a:xfrm>
            <a:off x="2133600" y="1981200"/>
            <a:ext cx="5410200" cy="590550"/>
            <a:chOff x="1296" y="1200"/>
            <a:chExt cx="3408" cy="372"/>
          </a:xfrm>
        </p:grpSpPr>
        <p:sp>
          <p:nvSpPr>
            <p:cNvPr id="30727" name="Text Box 9"/>
            <p:cNvSpPr txBox="1">
              <a:spLocks noChangeArrowheads="1"/>
            </p:cNvSpPr>
            <p:nvPr/>
          </p:nvSpPr>
          <p:spPr bwMode="auto">
            <a:xfrm>
              <a:off x="2736" y="1200"/>
              <a:ext cx="1968"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Constructor to initialize </a:t>
              </a:r>
              <a:r>
                <a:rPr lang="en-US">
                  <a:solidFill>
                    <a:schemeClr val="tx1"/>
                  </a:solidFill>
                  <a:latin typeface="Lucida Console" pitchFamily="49" charset="0"/>
                </a:rPr>
                <a:t>courseName</a:t>
              </a:r>
              <a:r>
                <a:rPr lang="en-US">
                  <a:solidFill>
                    <a:schemeClr val="tx1"/>
                  </a:solidFill>
                  <a:latin typeface="Times New Roman" pitchFamily="18" charset="0"/>
                </a:rPr>
                <a:t> variable</a:t>
              </a:r>
              <a:endParaRPr lang="en-US">
                <a:solidFill>
                  <a:schemeClr val="tx1"/>
                </a:solidFill>
                <a:latin typeface="Lucida Console" pitchFamily="49" charset="0"/>
              </a:endParaRPr>
            </a:p>
          </p:txBody>
        </p:sp>
        <p:sp>
          <p:nvSpPr>
            <p:cNvPr id="30728" name="Line 10"/>
            <p:cNvSpPr>
              <a:spLocks noChangeShapeType="1"/>
            </p:cNvSpPr>
            <p:nvPr/>
          </p:nvSpPr>
          <p:spPr bwMode="auto">
            <a:xfrm flipH="1" flipV="1">
              <a:off x="1296" y="1296"/>
              <a:ext cx="1440" cy="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Tree>
    <p:extLst>
      <p:ext uri="{BB962C8B-B14F-4D97-AF65-F5344CB8AC3E}">
        <p14:creationId xmlns:p14="http://schemas.microsoft.com/office/powerpoint/2010/main" val="33095027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16561E32-F01B-4221-970C-5C221E4F7FC2}" type="slidenum">
              <a:rPr lang="en-US" sz="1200">
                <a:solidFill>
                  <a:schemeClr val="tx1"/>
                </a:solidFill>
              </a:rPr>
              <a:pPr eaLnBrk="1" hangingPunct="1"/>
              <a:t>38</a:t>
            </a:fld>
            <a:endParaRPr lang="en-US" sz="1200">
              <a:solidFill>
                <a:schemeClr val="tx1"/>
              </a:solidFill>
            </a:endParaRPr>
          </a:p>
        </p:txBody>
      </p:sp>
      <p:sp>
        <p:nvSpPr>
          <p:cNvPr id="31747"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31748" name="Rectangle 3"/>
          <p:cNvSpPr>
            <a:spLocks noGrp="1" noChangeArrowheads="1"/>
          </p:cNvSpPr>
          <p:nvPr>
            <p:ph type="body" sz="half" idx="1"/>
          </p:nvPr>
        </p:nvSpPr>
        <p:spPr>
          <a:xfrm>
            <a:off x="7086600" y="1166813"/>
            <a:ext cx="2057400" cy="752475"/>
          </a:xfrm>
        </p:spPr>
        <p:txBody>
          <a:bodyPr/>
          <a:lstStyle/>
          <a:p>
            <a:pPr marL="0" indent="0" eaLnBrk="1" hangingPunct="1"/>
            <a:r>
              <a:rPr lang="en-US" smtClean="0"/>
              <a:t>GradeBook.java</a:t>
            </a:r>
          </a:p>
          <a:p>
            <a:pPr marL="0" indent="0" eaLnBrk="1" hangingPunct="1"/>
            <a:r>
              <a:rPr lang="en-US" sz="1600" b="0" smtClean="0">
                <a:latin typeface="Times New Roman" pitchFamily="18" charset="0"/>
              </a:rPr>
              <a:t>(2 of 2)</a:t>
            </a:r>
          </a:p>
        </p:txBody>
      </p:sp>
      <p:graphicFrame>
        <p:nvGraphicFramePr>
          <p:cNvPr id="31749" name="Object 4"/>
          <p:cNvGraphicFramePr>
            <a:graphicFrameLocks noChangeAspect="1"/>
          </p:cNvGraphicFramePr>
          <p:nvPr>
            <p:ph sz="half" idx="2"/>
          </p:nvPr>
        </p:nvGraphicFramePr>
        <p:xfrm>
          <a:off x="34925" y="0"/>
          <a:ext cx="7075488" cy="3365500"/>
        </p:xfrm>
        <a:graphic>
          <a:graphicData uri="http://schemas.openxmlformats.org/presentationml/2006/ole">
            <mc:AlternateContent xmlns:mc="http://schemas.openxmlformats.org/markup-compatibility/2006">
              <mc:Choice xmlns:v="urn:schemas-microsoft-com:vml" Requires="v">
                <p:oleObj spid="_x0000_s51205" name="Document" r:id="rId3" imgW="7076283" imgH="3367581" progId="Word.Document.8">
                  <p:embed/>
                </p:oleObj>
              </mc:Choice>
              <mc:Fallback>
                <p:oleObj name="Document" r:id="rId3" imgW="7076283" imgH="3367581"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0"/>
                        <a:ext cx="7075488" cy="336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838605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4BC9900F-EAD8-45B4-8F21-589280D0C649}" type="slidenum">
              <a:rPr lang="en-US" sz="1200">
                <a:solidFill>
                  <a:schemeClr val="tx1"/>
                </a:solidFill>
              </a:rPr>
              <a:pPr eaLnBrk="1" hangingPunct="1"/>
              <a:t>39</a:t>
            </a:fld>
            <a:endParaRPr lang="en-US" sz="1200">
              <a:solidFill>
                <a:schemeClr val="tx1"/>
              </a:solidFill>
            </a:endParaRPr>
          </a:p>
        </p:txBody>
      </p:sp>
      <p:sp>
        <p:nvSpPr>
          <p:cNvPr id="32771"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32772" name="Rectangle 3"/>
          <p:cNvSpPr>
            <a:spLocks noGrp="1" noChangeArrowheads="1"/>
          </p:cNvSpPr>
          <p:nvPr>
            <p:ph type="body" sz="half" idx="1"/>
          </p:nvPr>
        </p:nvSpPr>
        <p:spPr>
          <a:xfrm>
            <a:off x="7086600" y="1166813"/>
            <a:ext cx="2057400" cy="304800"/>
          </a:xfrm>
        </p:spPr>
        <p:txBody>
          <a:bodyPr/>
          <a:lstStyle/>
          <a:p>
            <a:pPr marL="0" indent="0" eaLnBrk="1" hangingPunct="1"/>
            <a:r>
              <a:rPr lang="en-US" smtClean="0"/>
              <a:t>GradeBookTest.java</a:t>
            </a:r>
          </a:p>
        </p:txBody>
      </p:sp>
      <p:graphicFrame>
        <p:nvGraphicFramePr>
          <p:cNvPr id="32773" name="Object 6"/>
          <p:cNvGraphicFramePr>
            <a:graphicFrameLocks noChangeAspect="1"/>
          </p:cNvGraphicFramePr>
          <p:nvPr>
            <p:ph sz="half" idx="2"/>
          </p:nvPr>
        </p:nvGraphicFramePr>
        <p:xfrm>
          <a:off x="23813" y="3175"/>
          <a:ext cx="7037387" cy="6486525"/>
        </p:xfrm>
        <a:graphic>
          <a:graphicData uri="http://schemas.openxmlformats.org/presentationml/2006/ole">
            <mc:AlternateContent xmlns:mc="http://schemas.openxmlformats.org/markup-compatibility/2006">
              <mc:Choice xmlns:v="urn:schemas-microsoft-com:vml" Requires="v">
                <p:oleObj spid="_x0000_s52229" name="Document" r:id="rId3" imgW="7074123" imgH="6520603" progId="Word.Document.8">
                  <p:embed/>
                </p:oleObj>
              </mc:Choice>
              <mc:Fallback>
                <p:oleObj name="Document" r:id="rId3" imgW="7074123" imgH="652060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 y="3175"/>
                        <a:ext cx="7037387" cy="648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2774" name="Group 11"/>
          <p:cNvGrpSpPr>
            <a:grpSpLocks/>
          </p:cNvGrpSpPr>
          <p:nvPr/>
        </p:nvGrpSpPr>
        <p:grpSpPr bwMode="auto">
          <a:xfrm>
            <a:off x="3048000" y="1558925"/>
            <a:ext cx="4495800" cy="879475"/>
            <a:chOff x="1920" y="982"/>
            <a:chExt cx="2832" cy="554"/>
          </a:xfrm>
        </p:grpSpPr>
        <p:sp>
          <p:nvSpPr>
            <p:cNvPr id="32778" name="Text Box 9"/>
            <p:cNvSpPr txBox="1">
              <a:spLocks noChangeArrowheads="1"/>
            </p:cNvSpPr>
            <p:nvPr/>
          </p:nvSpPr>
          <p:spPr bwMode="auto">
            <a:xfrm>
              <a:off x="2784" y="982"/>
              <a:ext cx="1968"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Call constructor to create first grade book object</a:t>
              </a:r>
              <a:endParaRPr lang="en-US">
                <a:solidFill>
                  <a:schemeClr val="tx1"/>
                </a:solidFill>
                <a:latin typeface="Lucida Console" pitchFamily="49" charset="0"/>
              </a:endParaRPr>
            </a:p>
          </p:txBody>
        </p:sp>
        <p:sp>
          <p:nvSpPr>
            <p:cNvPr id="32779" name="Line 10"/>
            <p:cNvSpPr>
              <a:spLocks noChangeShapeType="1"/>
            </p:cNvSpPr>
            <p:nvPr/>
          </p:nvSpPr>
          <p:spPr bwMode="auto">
            <a:xfrm flipH="1">
              <a:off x="1920" y="1162"/>
              <a:ext cx="864" cy="37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grpSp>
        <p:nvGrpSpPr>
          <p:cNvPr id="32775" name="Group 15"/>
          <p:cNvGrpSpPr>
            <a:grpSpLocks/>
          </p:cNvGrpSpPr>
          <p:nvPr/>
        </p:nvGrpSpPr>
        <p:grpSpPr bwMode="auto">
          <a:xfrm>
            <a:off x="3048000" y="3048000"/>
            <a:ext cx="4495800" cy="457200"/>
            <a:chOff x="1920" y="1872"/>
            <a:chExt cx="2832" cy="288"/>
          </a:xfrm>
        </p:grpSpPr>
        <p:sp>
          <p:nvSpPr>
            <p:cNvPr id="32776" name="Text Box 13"/>
            <p:cNvSpPr txBox="1">
              <a:spLocks noChangeArrowheads="1"/>
            </p:cNvSpPr>
            <p:nvPr/>
          </p:nvSpPr>
          <p:spPr bwMode="auto">
            <a:xfrm>
              <a:off x="2784" y="1942"/>
              <a:ext cx="1968" cy="218"/>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Create second grade book object</a:t>
              </a:r>
              <a:endParaRPr lang="en-US">
                <a:solidFill>
                  <a:schemeClr val="tx1"/>
                </a:solidFill>
                <a:latin typeface="Lucida Console" pitchFamily="49" charset="0"/>
              </a:endParaRPr>
            </a:p>
          </p:txBody>
        </p:sp>
        <p:sp>
          <p:nvSpPr>
            <p:cNvPr id="32777" name="Line 14"/>
            <p:cNvSpPr>
              <a:spLocks noChangeShapeType="1"/>
            </p:cNvSpPr>
            <p:nvPr/>
          </p:nvSpPr>
          <p:spPr bwMode="auto">
            <a:xfrm flipH="1" flipV="1">
              <a:off x="1920" y="1872"/>
              <a:ext cx="864" cy="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Tree>
    <p:extLst>
      <p:ext uri="{BB962C8B-B14F-4D97-AF65-F5344CB8AC3E}">
        <p14:creationId xmlns:p14="http://schemas.microsoft.com/office/powerpoint/2010/main" val="3032949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69D89D9A-3363-4AC7-94BF-580E9D7EE599}" type="slidenum">
              <a:rPr lang="en-US" sz="1200">
                <a:solidFill>
                  <a:schemeClr val="tx1"/>
                </a:solidFill>
              </a:rPr>
              <a:pPr eaLnBrk="1" hangingPunct="1"/>
              <a:t>4</a:t>
            </a:fld>
            <a:endParaRPr lang="en-US" sz="1200">
              <a:solidFill>
                <a:schemeClr val="tx1"/>
              </a:solidFill>
            </a:endParaRPr>
          </a:p>
        </p:txBody>
      </p:sp>
      <p:sp>
        <p:nvSpPr>
          <p:cNvPr id="16387"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16388" name="Rectangle 3"/>
          <p:cNvSpPr>
            <a:spLocks noGrp="1" noChangeArrowheads="1"/>
          </p:cNvSpPr>
          <p:nvPr>
            <p:ph type="body" sz="half" idx="1"/>
          </p:nvPr>
        </p:nvSpPr>
        <p:spPr>
          <a:xfrm>
            <a:off x="7162800" y="1166813"/>
            <a:ext cx="1524000" cy="508000"/>
          </a:xfrm>
        </p:spPr>
        <p:txBody>
          <a:bodyPr/>
          <a:lstStyle/>
          <a:p>
            <a:pPr marL="0" indent="0" eaLnBrk="1" hangingPunct="1"/>
            <a:r>
              <a:rPr lang="en-US" smtClean="0"/>
              <a:t>Welcome1.java</a:t>
            </a:r>
          </a:p>
        </p:txBody>
      </p:sp>
      <p:graphicFrame>
        <p:nvGraphicFramePr>
          <p:cNvPr id="16389" name="Object 9"/>
          <p:cNvGraphicFramePr>
            <a:graphicFrameLocks noChangeAspect="1"/>
          </p:cNvGraphicFramePr>
          <p:nvPr>
            <p:ph sz="half" idx="2"/>
          </p:nvPr>
        </p:nvGraphicFramePr>
        <p:xfrm>
          <a:off x="0" y="0"/>
          <a:ext cx="6572250" cy="5295900"/>
        </p:xfrm>
        <a:graphic>
          <a:graphicData uri="http://schemas.openxmlformats.org/presentationml/2006/ole">
            <mc:AlternateContent xmlns:mc="http://schemas.openxmlformats.org/markup-compatibility/2006">
              <mc:Choice xmlns:v="urn:schemas-microsoft-com:vml" Requires="v">
                <p:oleObj spid="_x0000_s16393" name="Document" r:id="rId4" imgW="7059017" imgH="5687863" progId="Word.Document.8">
                  <p:embed/>
                </p:oleObj>
              </mc:Choice>
              <mc:Fallback>
                <p:oleObj name="Document" r:id="rId4" imgW="7059017" imgH="5687863" progId="Word.Document.8">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572250" cy="529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3754F143-46AA-49D5-A9F2-3DBCE1743245}" type="slidenum">
              <a:rPr lang="en-US" sz="1200">
                <a:solidFill>
                  <a:schemeClr val="tx1"/>
                </a:solidFill>
              </a:rPr>
              <a:pPr eaLnBrk="1" hangingPunct="1"/>
              <a:t>40</a:t>
            </a:fld>
            <a:endParaRPr lang="en-US" sz="1200">
              <a:solidFill>
                <a:schemeClr val="tx1"/>
              </a:solidFill>
            </a:endParaRPr>
          </a:p>
        </p:txBody>
      </p:sp>
      <p:sp>
        <p:nvSpPr>
          <p:cNvPr id="33795" name="Rectangle 2"/>
          <p:cNvSpPr>
            <a:spLocks noGrp="1" noChangeArrowheads="1"/>
          </p:cNvSpPr>
          <p:nvPr>
            <p:ph type="title"/>
          </p:nvPr>
        </p:nvSpPr>
        <p:spPr/>
        <p:txBody>
          <a:bodyPr/>
          <a:lstStyle/>
          <a:p>
            <a:pPr eaLnBrk="1" hangingPunct="1"/>
            <a:r>
              <a:rPr lang="en-US" sz="3200" smtClean="0"/>
              <a:t>3.8 Floating-Point Numbers and Type </a:t>
            </a:r>
            <a:r>
              <a:rPr lang="en-US" sz="3200" b="0" smtClean="0">
                <a:latin typeface="Lucida Console" pitchFamily="49" charset="0"/>
              </a:rPr>
              <a:t>double</a:t>
            </a:r>
          </a:p>
        </p:txBody>
      </p:sp>
      <p:sp>
        <p:nvSpPr>
          <p:cNvPr id="33796" name="Rectangle 3"/>
          <p:cNvSpPr>
            <a:spLocks noGrp="1" noChangeArrowheads="1"/>
          </p:cNvSpPr>
          <p:nvPr>
            <p:ph type="body" idx="1"/>
          </p:nvPr>
        </p:nvSpPr>
        <p:spPr>
          <a:xfrm>
            <a:off x="1371600" y="1952625"/>
            <a:ext cx="7239000" cy="2844800"/>
          </a:xfrm>
        </p:spPr>
        <p:txBody>
          <a:bodyPr/>
          <a:lstStyle/>
          <a:p>
            <a:pPr eaLnBrk="1" hangingPunct="1"/>
            <a:r>
              <a:rPr lang="en-US" smtClean="0"/>
              <a:t>Floating-point numbers</a:t>
            </a:r>
          </a:p>
          <a:p>
            <a:pPr lvl="1" eaLnBrk="1" hangingPunct="1"/>
            <a:r>
              <a:rPr lang="en-US" b="0" smtClean="0">
                <a:latin typeface="Lucida Console" pitchFamily="49" charset="0"/>
              </a:rPr>
              <a:t>float</a:t>
            </a:r>
          </a:p>
          <a:p>
            <a:pPr lvl="1" eaLnBrk="1" hangingPunct="1"/>
            <a:r>
              <a:rPr lang="en-US" b="0" smtClean="0">
                <a:latin typeface="Lucida Console" pitchFamily="49" charset="0"/>
              </a:rPr>
              <a:t>double</a:t>
            </a:r>
          </a:p>
          <a:p>
            <a:pPr lvl="2" eaLnBrk="1" hangingPunct="1"/>
            <a:r>
              <a:rPr lang="en-US" smtClean="0"/>
              <a:t>Stores numbers with greater magnitude and precision than </a:t>
            </a:r>
            <a:r>
              <a:rPr lang="en-US" b="0" smtClean="0">
                <a:latin typeface="Lucida Console" pitchFamily="49" charset="0"/>
              </a:rPr>
              <a:t>float</a:t>
            </a:r>
          </a:p>
        </p:txBody>
      </p:sp>
    </p:spTree>
    <p:extLst>
      <p:ext uri="{BB962C8B-B14F-4D97-AF65-F5344CB8AC3E}">
        <p14:creationId xmlns:p14="http://schemas.microsoft.com/office/powerpoint/2010/main" val="13414875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59B78D2D-696D-454E-AA52-E3EBAD45F2AF}" type="slidenum">
              <a:rPr lang="en-US" sz="1200">
                <a:solidFill>
                  <a:schemeClr val="tx1"/>
                </a:solidFill>
              </a:rPr>
              <a:pPr eaLnBrk="1" hangingPunct="1"/>
              <a:t>41</a:t>
            </a:fld>
            <a:endParaRPr lang="en-US" sz="1200">
              <a:solidFill>
                <a:schemeClr val="tx1"/>
              </a:solidFill>
            </a:endParaRPr>
          </a:p>
        </p:txBody>
      </p:sp>
      <p:sp>
        <p:nvSpPr>
          <p:cNvPr id="34819" name="Rectangle 2"/>
          <p:cNvSpPr>
            <a:spLocks noGrp="1" noChangeArrowheads="1"/>
          </p:cNvSpPr>
          <p:nvPr>
            <p:ph type="title"/>
          </p:nvPr>
        </p:nvSpPr>
        <p:spPr/>
        <p:txBody>
          <a:bodyPr/>
          <a:lstStyle/>
          <a:p>
            <a:pPr eaLnBrk="1" hangingPunct="1"/>
            <a:r>
              <a:rPr lang="en-US" sz="3200" smtClean="0"/>
              <a:t>Floating-Point Number Precision and Memory Requirements</a:t>
            </a:r>
            <a:endParaRPr lang="en-US" sz="3200" b="0" smtClean="0">
              <a:latin typeface="Lucida Console" pitchFamily="49" charset="0"/>
            </a:endParaRPr>
          </a:p>
        </p:txBody>
      </p:sp>
      <p:sp>
        <p:nvSpPr>
          <p:cNvPr id="34820" name="Rectangle 3"/>
          <p:cNvSpPr>
            <a:spLocks noGrp="1" noChangeArrowheads="1"/>
          </p:cNvSpPr>
          <p:nvPr>
            <p:ph type="body" idx="1"/>
          </p:nvPr>
        </p:nvSpPr>
        <p:spPr>
          <a:xfrm>
            <a:off x="1371600" y="1952625"/>
            <a:ext cx="7239000" cy="2844800"/>
          </a:xfrm>
        </p:spPr>
        <p:txBody>
          <a:bodyPr/>
          <a:lstStyle/>
          <a:p>
            <a:pPr eaLnBrk="1" hangingPunct="1"/>
            <a:r>
              <a:rPr lang="en-US" smtClean="0"/>
              <a:t>float</a:t>
            </a:r>
          </a:p>
          <a:p>
            <a:pPr lvl="1" eaLnBrk="1" hangingPunct="1"/>
            <a:r>
              <a:rPr lang="en-US" smtClean="0"/>
              <a:t>Single-precision floating-point numbers</a:t>
            </a:r>
          </a:p>
          <a:p>
            <a:pPr lvl="1" eaLnBrk="1" hangingPunct="1"/>
            <a:r>
              <a:rPr lang="en-US" smtClean="0"/>
              <a:t>Seven significant digits</a:t>
            </a:r>
          </a:p>
          <a:p>
            <a:pPr eaLnBrk="1" hangingPunct="1"/>
            <a:r>
              <a:rPr lang="en-US" smtClean="0"/>
              <a:t>double</a:t>
            </a:r>
          </a:p>
          <a:p>
            <a:pPr lvl="1" eaLnBrk="1" hangingPunct="1"/>
            <a:r>
              <a:rPr lang="en-US" smtClean="0"/>
              <a:t>Double-precision floating-point numbers</a:t>
            </a:r>
          </a:p>
          <a:p>
            <a:pPr lvl="1" eaLnBrk="1" hangingPunct="1"/>
            <a:r>
              <a:rPr lang="en-US" smtClean="0"/>
              <a:t>Fifteen significant digits</a:t>
            </a:r>
          </a:p>
        </p:txBody>
      </p:sp>
    </p:spTree>
    <p:extLst>
      <p:ext uri="{BB962C8B-B14F-4D97-AF65-F5344CB8AC3E}">
        <p14:creationId xmlns:p14="http://schemas.microsoft.com/office/powerpoint/2010/main" val="2300430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dirty="0" smtClean="0"/>
              <a:t>Control Statements</a:t>
            </a:r>
            <a:endParaRPr lang="tr-TR" dirty="0"/>
          </a:p>
        </p:txBody>
      </p:sp>
      <p:sp>
        <p:nvSpPr>
          <p:cNvPr id="3" name="İçerik Yer Tutucusu 2"/>
          <p:cNvSpPr>
            <a:spLocks noGrp="1"/>
          </p:cNvSpPr>
          <p:nvPr>
            <p:ph idx="1"/>
          </p:nvPr>
        </p:nvSpPr>
        <p:spPr/>
        <p:txBody>
          <a:bodyPr/>
          <a:lstStyle/>
          <a:p>
            <a:r>
              <a:rPr lang="en-US" dirty="0" smtClean="0"/>
              <a:t>If else</a:t>
            </a:r>
          </a:p>
          <a:p>
            <a:r>
              <a:rPr lang="en-US" dirty="0" smtClean="0"/>
              <a:t>Switch</a:t>
            </a:r>
          </a:p>
          <a:p>
            <a:r>
              <a:rPr lang="en-US" dirty="0" err="1" smtClean="0"/>
              <a:t>Goto</a:t>
            </a:r>
            <a:endParaRPr lang="en-US" dirty="0" smtClean="0"/>
          </a:p>
          <a:p>
            <a:r>
              <a:rPr lang="en-US" dirty="0" smtClean="0"/>
              <a:t>For</a:t>
            </a:r>
          </a:p>
          <a:p>
            <a:r>
              <a:rPr lang="en-US" dirty="0" smtClean="0"/>
              <a:t>While</a:t>
            </a:r>
          </a:p>
          <a:p>
            <a:r>
              <a:rPr lang="en-US" dirty="0" smtClean="0"/>
              <a:t>Do While</a:t>
            </a:r>
          </a:p>
          <a:p>
            <a:pPr marL="0" indent="0">
              <a:buNone/>
            </a:pPr>
            <a:endParaRPr lang="tr-TR" dirty="0"/>
          </a:p>
        </p:txBody>
      </p:sp>
      <p:sp>
        <p:nvSpPr>
          <p:cNvPr id="4" name="Slayt Numarası Yer Tutucusu 3"/>
          <p:cNvSpPr>
            <a:spLocks noGrp="1"/>
          </p:cNvSpPr>
          <p:nvPr>
            <p:ph type="sldNum" sz="quarter" idx="10"/>
          </p:nvPr>
        </p:nvSpPr>
        <p:spPr/>
        <p:txBody>
          <a:bodyPr/>
          <a:lstStyle/>
          <a:p>
            <a:pPr>
              <a:defRPr/>
            </a:pPr>
            <a:fld id="{6AD456C6-E686-4244-A0B0-878613C13CAD}" type="slidenum">
              <a:rPr lang="en-US" smtClean="0"/>
              <a:pPr>
                <a:defRPr/>
              </a:pPr>
              <a:t>42</a:t>
            </a:fld>
            <a:endParaRPr lang="en-US"/>
          </a:p>
        </p:txBody>
      </p:sp>
    </p:spTree>
    <p:extLst>
      <p:ext uri="{BB962C8B-B14F-4D97-AF65-F5344CB8AC3E}">
        <p14:creationId xmlns:p14="http://schemas.microsoft.com/office/powerpoint/2010/main" val="4132173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a:defRPr/>
            </a:pPr>
            <a:fld id="{B8AEEB6A-E198-41BF-A488-5A81E5B62CC5}" type="slidenum">
              <a:rPr lang="en-US"/>
              <a:pPr>
                <a:defRPr/>
              </a:pPr>
              <a:t>43</a:t>
            </a:fld>
            <a:endParaRPr lang="en-US"/>
          </a:p>
        </p:txBody>
      </p:sp>
      <p:sp>
        <p:nvSpPr>
          <p:cNvPr id="13315" name="Rectangle 2"/>
          <p:cNvSpPr>
            <a:spLocks noGrp="1" noChangeArrowheads="1"/>
          </p:cNvSpPr>
          <p:nvPr>
            <p:ph type="title"/>
          </p:nvPr>
        </p:nvSpPr>
        <p:spPr>
          <a:noFill/>
        </p:spPr>
        <p:txBody>
          <a:bodyPr/>
          <a:lstStyle/>
          <a:p>
            <a:pPr eaLnBrk="1" hangingPunct="1"/>
            <a:r>
              <a:rPr lang="en-US" b="0" dirty="0" smtClean="0"/>
              <a:t>Methods: A Deeper Look</a:t>
            </a:r>
            <a:endParaRPr lang="en-US" dirty="0" smtClean="0"/>
          </a:p>
        </p:txBody>
      </p:sp>
      <p:sp>
        <p:nvSpPr>
          <p:cNvPr id="13316" name="Rectangle 3"/>
          <p:cNvSpPr>
            <a:spLocks noGrp="1" noChangeArrowheads="1"/>
          </p:cNvSpPr>
          <p:nvPr>
            <p:ph type="body" idx="1"/>
          </p:nvPr>
        </p:nvSpPr>
        <p:spPr/>
        <p:txBody>
          <a:bodyPr/>
          <a:lstStyle/>
          <a:p>
            <a:pPr eaLnBrk="1" hangingPunct="1"/>
            <a:r>
              <a:rPr lang="en-US" smtClean="0"/>
              <a:t>Divide and conquer technique</a:t>
            </a:r>
          </a:p>
          <a:p>
            <a:pPr lvl="1" eaLnBrk="1" hangingPunct="1"/>
            <a:r>
              <a:rPr lang="en-US" smtClean="0"/>
              <a:t>Construct a large program from smaller pieces (or modules)</a:t>
            </a:r>
          </a:p>
          <a:p>
            <a:pPr lvl="1" eaLnBrk="1" hangingPunct="1"/>
            <a:r>
              <a:rPr lang="en-US" smtClean="0"/>
              <a:t>Can be accomplished using methods</a:t>
            </a:r>
          </a:p>
          <a:p>
            <a:pPr eaLnBrk="1" hangingPunct="1"/>
            <a:r>
              <a:rPr lang="en-US" smtClean="0">
                <a:latin typeface="Courier New" pitchFamily="49" charset="0"/>
              </a:rPr>
              <a:t>static</a:t>
            </a:r>
            <a:r>
              <a:rPr lang="en-US" smtClean="0"/>
              <a:t> methods can be called without the need for an object of the class</a:t>
            </a:r>
          </a:p>
          <a:p>
            <a:pPr eaLnBrk="1" hangingPunct="1"/>
            <a:r>
              <a:rPr lang="en-US" smtClean="0"/>
              <a:t>Random number generation</a:t>
            </a:r>
          </a:p>
          <a:p>
            <a:pPr eaLnBrk="1" hangingPunct="1"/>
            <a:r>
              <a:rPr lang="en-US" smtClean="0"/>
              <a:t>Constants</a:t>
            </a:r>
          </a:p>
        </p:txBody>
      </p:sp>
    </p:spTree>
    <p:extLst>
      <p:ext uri="{BB962C8B-B14F-4D97-AF65-F5344CB8AC3E}">
        <p14:creationId xmlns:p14="http://schemas.microsoft.com/office/powerpoint/2010/main" val="13540268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a:defRPr/>
            </a:pPr>
            <a:fld id="{F21D8168-CE28-4123-9AC7-2E15A4CB9B68}" type="slidenum">
              <a:rPr lang="en-US"/>
              <a:pPr>
                <a:defRPr/>
              </a:pPr>
              <a:t>44</a:t>
            </a:fld>
            <a:endParaRPr lang="en-US"/>
          </a:p>
        </p:txBody>
      </p:sp>
      <p:sp>
        <p:nvSpPr>
          <p:cNvPr id="14339" name="Rectangle 2"/>
          <p:cNvSpPr>
            <a:spLocks noGrp="1" noChangeArrowheads="1"/>
          </p:cNvSpPr>
          <p:nvPr>
            <p:ph type="title"/>
          </p:nvPr>
        </p:nvSpPr>
        <p:spPr/>
        <p:txBody>
          <a:bodyPr/>
          <a:lstStyle/>
          <a:p>
            <a:pPr eaLnBrk="1" hangingPunct="1"/>
            <a:r>
              <a:rPr lang="en-US" b="0" smtClean="0"/>
              <a:t>6.2  </a:t>
            </a:r>
            <a:r>
              <a:rPr lang="en-US" smtClean="0"/>
              <a:t>Program Modules in Java </a:t>
            </a:r>
          </a:p>
        </p:txBody>
      </p:sp>
      <p:sp>
        <p:nvSpPr>
          <p:cNvPr id="14340" name="Rectangle 3"/>
          <p:cNvSpPr>
            <a:spLocks noGrp="1" noChangeArrowheads="1"/>
          </p:cNvSpPr>
          <p:nvPr>
            <p:ph type="body" idx="1"/>
          </p:nvPr>
        </p:nvSpPr>
        <p:spPr/>
        <p:txBody>
          <a:bodyPr/>
          <a:lstStyle/>
          <a:p>
            <a:pPr eaLnBrk="1" hangingPunct="1"/>
            <a:r>
              <a:rPr lang="en-US" smtClean="0"/>
              <a:t>Java Application Programming Interface (API)</a:t>
            </a:r>
          </a:p>
          <a:p>
            <a:pPr lvl="1" eaLnBrk="1" hangingPunct="1"/>
            <a:r>
              <a:rPr lang="en-US" smtClean="0"/>
              <a:t>Also known as the Java Class Library</a:t>
            </a:r>
          </a:p>
          <a:p>
            <a:pPr lvl="1" eaLnBrk="1" hangingPunct="1"/>
            <a:r>
              <a:rPr lang="en-US" smtClean="0"/>
              <a:t>Contains predefined methods and classes</a:t>
            </a:r>
          </a:p>
          <a:p>
            <a:pPr lvl="2" eaLnBrk="1" hangingPunct="1"/>
            <a:r>
              <a:rPr lang="en-US" smtClean="0"/>
              <a:t>Related classes are organized into packages</a:t>
            </a:r>
          </a:p>
          <a:p>
            <a:pPr lvl="2" eaLnBrk="1" hangingPunct="1"/>
            <a:r>
              <a:rPr lang="en-US" smtClean="0"/>
              <a:t>Includes methods for mathematics, string/character manipulations, input/output, databases, networking, file processing, error checking and more</a:t>
            </a:r>
          </a:p>
        </p:txBody>
      </p:sp>
    </p:spTree>
    <p:extLst>
      <p:ext uri="{BB962C8B-B14F-4D97-AF65-F5344CB8AC3E}">
        <p14:creationId xmlns:p14="http://schemas.microsoft.com/office/powerpoint/2010/main" val="31471771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a:defRPr/>
            </a:pPr>
            <a:fld id="{9E42F318-7B89-4830-A246-9F1D842256D3}" type="slidenum">
              <a:rPr lang="en-US"/>
              <a:pPr>
                <a:defRPr/>
              </a:pPr>
              <a:t>45</a:t>
            </a:fld>
            <a:endParaRPr lang="en-US"/>
          </a:p>
        </p:txBody>
      </p:sp>
      <p:sp>
        <p:nvSpPr>
          <p:cNvPr id="15363" name="Rectangle 2"/>
          <p:cNvSpPr>
            <a:spLocks noGrp="1" noChangeArrowheads="1"/>
          </p:cNvSpPr>
          <p:nvPr>
            <p:ph type="title"/>
          </p:nvPr>
        </p:nvSpPr>
        <p:spPr>
          <a:xfrm>
            <a:off x="912813" y="684213"/>
            <a:ext cx="7772400" cy="914400"/>
          </a:xfrm>
          <a:noFill/>
        </p:spPr>
        <p:txBody>
          <a:bodyPr/>
          <a:lstStyle/>
          <a:p>
            <a:pPr eaLnBrk="1" hangingPunct="1"/>
            <a:r>
              <a:rPr lang="en-US" smtClean="0"/>
              <a:t>Good Programming Practice 6.1</a:t>
            </a:r>
          </a:p>
        </p:txBody>
      </p:sp>
      <p:sp>
        <p:nvSpPr>
          <p:cNvPr id="15364" name="Rectangle 3"/>
          <p:cNvSpPr>
            <a:spLocks noGrp="1" noChangeArrowheads="1"/>
          </p:cNvSpPr>
          <p:nvPr>
            <p:ph type="body" idx="1"/>
          </p:nvPr>
        </p:nvSpPr>
        <p:spPr>
          <a:xfrm>
            <a:off x="985838" y="1752600"/>
            <a:ext cx="7243762" cy="3200400"/>
          </a:xfrm>
          <a:noFill/>
        </p:spPr>
        <p:txBody>
          <a:bodyPr/>
          <a:lstStyle/>
          <a:p>
            <a:pPr marL="0" indent="0" eaLnBrk="1" hangingPunct="1"/>
            <a:r>
              <a:rPr lang="en-US" smtClean="0"/>
              <a:t>Familiarize yourself with the rich collection of classes and methods provided by the Java API </a:t>
            </a:r>
            <a:r>
              <a:rPr lang="en-US" smtClean="0">
                <a:latin typeface="Lucida Console" pitchFamily="49" charset="0"/>
              </a:rPr>
              <a:t>(java.sun.com/j2se/5.0/docs/api/index.html)</a:t>
            </a:r>
            <a:r>
              <a:rPr lang="en-US" smtClean="0"/>
              <a:t>. In Section 6.8, we present an overview of several common packages. In Appendix G, we explain how to navigate the Java API documentation.</a:t>
            </a:r>
          </a:p>
        </p:txBody>
      </p:sp>
    </p:spTree>
    <p:extLst>
      <p:ext uri="{BB962C8B-B14F-4D97-AF65-F5344CB8AC3E}">
        <p14:creationId xmlns:p14="http://schemas.microsoft.com/office/powerpoint/2010/main" val="38573525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a:defRPr/>
            </a:pPr>
            <a:fld id="{1D0B9F51-D730-48E9-9EEB-DC0B2F650619}" type="slidenum">
              <a:rPr lang="en-US"/>
              <a:pPr>
                <a:defRPr/>
              </a:pPr>
              <a:t>46</a:t>
            </a:fld>
            <a:endParaRPr lang="en-US"/>
          </a:p>
        </p:txBody>
      </p:sp>
      <p:sp>
        <p:nvSpPr>
          <p:cNvPr id="16387" name="Rectangle 2"/>
          <p:cNvSpPr>
            <a:spLocks noGrp="1" noChangeArrowheads="1"/>
          </p:cNvSpPr>
          <p:nvPr>
            <p:ph type="title"/>
          </p:nvPr>
        </p:nvSpPr>
        <p:spPr>
          <a:xfrm>
            <a:off x="912813" y="684213"/>
            <a:ext cx="7772400" cy="914400"/>
          </a:xfrm>
          <a:noFill/>
        </p:spPr>
        <p:txBody>
          <a:bodyPr/>
          <a:lstStyle/>
          <a:p>
            <a:pPr eaLnBrk="1" hangingPunct="1"/>
            <a:r>
              <a:rPr lang="en-US" sz="3200" smtClean="0"/>
              <a:t>Software Engineering Observation 6.1</a:t>
            </a:r>
          </a:p>
        </p:txBody>
      </p:sp>
      <p:sp>
        <p:nvSpPr>
          <p:cNvPr id="16388" name="Rectangle 3"/>
          <p:cNvSpPr>
            <a:spLocks noGrp="1" noChangeArrowheads="1"/>
          </p:cNvSpPr>
          <p:nvPr>
            <p:ph type="body" idx="1"/>
          </p:nvPr>
        </p:nvSpPr>
        <p:spPr>
          <a:xfrm>
            <a:off x="985838" y="1752600"/>
            <a:ext cx="8007350" cy="2133600"/>
          </a:xfrm>
          <a:noFill/>
        </p:spPr>
        <p:txBody>
          <a:bodyPr/>
          <a:lstStyle/>
          <a:p>
            <a:pPr marL="0" indent="0" eaLnBrk="1" hangingPunct="1"/>
            <a:r>
              <a:rPr lang="en-US" smtClean="0"/>
              <a:t>Don’t try to reinvent the wheel. When possible, reuse Java API classes and methods. This reduces program development time and avoids introducing programming errors.</a:t>
            </a:r>
          </a:p>
        </p:txBody>
      </p:sp>
    </p:spTree>
    <p:extLst>
      <p:ext uri="{BB962C8B-B14F-4D97-AF65-F5344CB8AC3E}">
        <p14:creationId xmlns:p14="http://schemas.microsoft.com/office/powerpoint/2010/main" val="39590225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a:defRPr/>
            </a:pPr>
            <a:fld id="{BBA7B64C-3201-4B95-9853-B27A0F739D6D}" type="slidenum">
              <a:rPr lang="en-US"/>
              <a:pPr>
                <a:defRPr/>
              </a:pPr>
              <a:t>47</a:t>
            </a:fld>
            <a:endParaRPr lang="en-US"/>
          </a:p>
        </p:txBody>
      </p:sp>
      <p:sp>
        <p:nvSpPr>
          <p:cNvPr id="17411" name="Rectangle 2"/>
          <p:cNvSpPr>
            <a:spLocks noGrp="1" noChangeArrowheads="1"/>
          </p:cNvSpPr>
          <p:nvPr>
            <p:ph type="title"/>
          </p:nvPr>
        </p:nvSpPr>
        <p:spPr/>
        <p:txBody>
          <a:bodyPr/>
          <a:lstStyle/>
          <a:p>
            <a:pPr eaLnBrk="1" hangingPunct="1"/>
            <a:r>
              <a:rPr lang="en-US" b="0" smtClean="0"/>
              <a:t>6.2  </a:t>
            </a:r>
            <a:r>
              <a:rPr lang="en-US" smtClean="0"/>
              <a:t>Program Modules in Java (Cont.)</a:t>
            </a:r>
          </a:p>
        </p:txBody>
      </p:sp>
      <p:sp>
        <p:nvSpPr>
          <p:cNvPr id="17412" name="Rectangle 3"/>
          <p:cNvSpPr>
            <a:spLocks noGrp="1" noChangeArrowheads="1"/>
          </p:cNvSpPr>
          <p:nvPr>
            <p:ph type="body" idx="1"/>
          </p:nvPr>
        </p:nvSpPr>
        <p:spPr/>
        <p:txBody>
          <a:bodyPr/>
          <a:lstStyle/>
          <a:p>
            <a:pPr eaLnBrk="1" hangingPunct="1"/>
            <a:r>
              <a:rPr lang="en-US" smtClean="0"/>
              <a:t>Methods</a:t>
            </a:r>
          </a:p>
          <a:p>
            <a:pPr lvl="1" eaLnBrk="1" hangingPunct="1"/>
            <a:r>
              <a:rPr lang="en-US" smtClean="0"/>
              <a:t>Called functions or procedures in other languages</a:t>
            </a:r>
          </a:p>
          <a:p>
            <a:pPr lvl="1" eaLnBrk="1" hangingPunct="1"/>
            <a:r>
              <a:rPr lang="en-US" smtClean="0"/>
              <a:t>Modularize programs by separating its tasks into self-contained units</a:t>
            </a:r>
          </a:p>
          <a:p>
            <a:pPr lvl="1" eaLnBrk="1" hangingPunct="1"/>
            <a:r>
              <a:rPr lang="en-US" smtClean="0"/>
              <a:t>Enable a divide-and-conquer approach</a:t>
            </a:r>
          </a:p>
          <a:p>
            <a:pPr lvl="1" eaLnBrk="1" hangingPunct="1"/>
            <a:r>
              <a:rPr lang="en-US" smtClean="0"/>
              <a:t>Are reusable in later programs</a:t>
            </a:r>
          </a:p>
          <a:p>
            <a:pPr lvl="1" eaLnBrk="1" hangingPunct="1"/>
            <a:r>
              <a:rPr lang="en-US" smtClean="0"/>
              <a:t>Prevent repeating code</a:t>
            </a:r>
          </a:p>
        </p:txBody>
      </p:sp>
    </p:spTree>
    <p:extLst>
      <p:ext uri="{BB962C8B-B14F-4D97-AF65-F5344CB8AC3E}">
        <p14:creationId xmlns:p14="http://schemas.microsoft.com/office/powerpoint/2010/main" val="23278763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a:defRPr/>
            </a:pPr>
            <a:fld id="{1CDAAF55-7AB8-45C4-80C6-19C851E78D02}" type="slidenum">
              <a:rPr lang="en-US"/>
              <a:pPr>
                <a:defRPr/>
              </a:pPr>
              <a:t>48</a:t>
            </a:fld>
            <a:endParaRPr lang="en-US"/>
          </a:p>
        </p:txBody>
      </p:sp>
      <p:sp>
        <p:nvSpPr>
          <p:cNvPr id="18435" name="Rectangle 2"/>
          <p:cNvSpPr>
            <a:spLocks noGrp="1" noChangeArrowheads="1"/>
          </p:cNvSpPr>
          <p:nvPr>
            <p:ph type="title"/>
          </p:nvPr>
        </p:nvSpPr>
        <p:spPr>
          <a:xfrm>
            <a:off x="912813" y="684213"/>
            <a:ext cx="7772400" cy="914400"/>
          </a:xfrm>
          <a:noFill/>
        </p:spPr>
        <p:txBody>
          <a:bodyPr/>
          <a:lstStyle/>
          <a:p>
            <a:pPr eaLnBrk="1" hangingPunct="1"/>
            <a:r>
              <a:rPr lang="en-US" sz="3200" smtClean="0"/>
              <a:t>Software Engineering Observation 6.2</a:t>
            </a:r>
          </a:p>
        </p:txBody>
      </p:sp>
      <p:sp>
        <p:nvSpPr>
          <p:cNvPr id="18436" name="Rectangle 3"/>
          <p:cNvSpPr>
            <a:spLocks noGrp="1" noChangeArrowheads="1"/>
          </p:cNvSpPr>
          <p:nvPr>
            <p:ph type="body" idx="1"/>
          </p:nvPr>
        </p:nvSpPr>
        <p:spPr>
          <a:xfrm>
            <a:off x="985838" y="1676400"/>
            <a:ext cx="7543800" cy="3048000"/>
          </a:xfrm>
          <a:noFill/>
        </p:spPr>
        <p:txBody>
          <a:bodyPr/>
          <a:lstStyle/>
          <a:p>
            <a:pPr marL="0" indent="0" eaLnBrk="1" hangingPunct="1"/>
            <a:r>
              <a:rPr lang="en-US" smtClean="0"/>
              <a:t>To promote software reusability, every method should be limited to performing a single, well-defined task, and the name of the method should express that task effectively. Such methods make programs easier to write, debug, maintain and modify.</a:t>
            </a:r>
          </a:p>
        </p:txBody>
      </p:sp>
    </p:spTree>
    <p:extLst>
      <p:ext uri="{BB962C8B-B14F-4D97-AF65-F5344CB8AC3E}">
        <p14:creationId xmlns:p14="http://schemas.microsoft.com/office/powerpoint/2010/main" val="15285288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a:defRPr/>
            </a:pPr>
            <a:fld id="{FB4AD9ED-6E32-476A-BB8B-96ED4451F845}" type="slidenum">
              <a:rPr lang="en-US"/>
              <a:pPr>
                <a:defRPr/>
              </a:pPr>
              <a:t>49</a:t>
            </a:fld>
            <a:endParaRPr lang="en-US"/>
          </a:p>
        </p:txBody>
      </p:sp>
      <p:sp>
        <p:nvSpPr>
          <p:cNvPr id="19459" name="Rectangle 2"/>
          <p:cNvSpPr>
            <a:spLocks noGrp="1" noChangeArrowheads="1"/>
          </p:cNvSpPr>
          <p:nvPr>
            <p:ph type="title"/>
          </p:nvPr>
        </p:nvSpPr>
        <p:spPr>
          <a:xfrm>
            <a:off x="912813" y="684213"/>
            <a:ext cx="7772400" cy="914400"/>
          </a:xfrm>
          <a:noFill/>
        </p:spPr>
        <p:txBody>
          <a:bodyPr/>
          <a:lstStyle/>
          <a:p>
            <a:pPr eaLnBrk="1" hangingPunct="1"/>
            <a:r>
              <a:rPr lang="en-US" smtClean="0"/>
              <a:t>Error-Prevention Tip 6.1</a:t>
            </a:r>
          </a:p>
        </p:txBody>
      </p:sp>
      <p:sp>
        <p:nvSpPr>
          <p:cNvPr id="19460" name="Rectangle 3"/>
          <p:cNvSpPr>
            <a:spLocks noGrp="1" noChangeArrowheads="1"/>
          </p:cNvSpPr>
          <p:nvPr>
            <p:ph type="body" idx="1"/>
          </p:nvPr>
        </p:nvSpPr>
        <p:spPr>
          <a:xfrm>
            <a:off x="985838" y="1752600"/>
            <a:ext cx="7319962" cy="1676400"/>
          </a:xfrm>
          <a:noFill/>
        </p:spPr>
        <p:txBody>
          <a:bodyPr/>
          <a:lstStyle/>
          <a:p>
            <a:pPr marL="0" indent="0" eaLnBrk="1" hangingPunct="1"/>
            <a:r>
              <a:rPr lang="en-US" smtClean="0"/>
              <a:t>A small method that performs one task is easier to test and debug than a larger method that performs many tasks.</a:t>
            </a:r>
          </a:p>
        </p:txBody>
      </p:sp>
    </p:spTree>
    <p:extLst>
      <p:ext uri="{BB962C8B-B14F-4D97-AF65-F5344CB8AC3E}">
        <p14:creationId xmlns:p14="http://schemas.microsoft.com/office/powerpoint/2010/main" val="3240966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026E2303-972B-4681-9A05-93C0C6509C6C}" type="slidenum">
              <a:rPr lang="en-US" sz="1200">
                <a:solidFill>
                  <a:schemeClr val="tx1"/>
                </a:solidFill>
              </a:rPr>
              <a:pPr eaLnBrk="1" hangingPunct="1"/>
              <a:t>5</a:t>
            </a:fld>
            <a:endParaRPr lang="en-US" sz="1200">
              <a:solidFill>
                <a:schemeClr val="tx1"/>
              </a:solidFill>
            </a:endParaRPr>
          </a:p>
        </p:txBody>
      </p:sp>
      <p:sp>
        <p:nvSpPr>
          <p:cNvPr id="17411" name="Rectangle 2"/>
          <p:cNvSpPr>
            <a:spLocks noGrp="1" noChangeArrowheads="1"/>
          </p:cNvSpPr>
          <p:nvPr>
            <p:ph type="title"/>
          </p:nvPr>
        </p:nvSpPr>
        <p:spPr/>
        <p:txBody>
          <a:bodyPr/>
          <a:lstStyle/>
          <a:p>
            <a:pPr eaLnBrk="1" hangingPunct="1"/>
            <a:r>
              <a:rPr lang="en-US" sz="3200" smtClean="0"/>
              <a:t>2.2 First Program in Java: Printing a Line of Text (Cont.)</a:t>
            </a:r>
          </a:p>
        </p:txBody>
      </p:sp>
      <p:sp>
        <p:nvSpPr>
          <p:cNvPr id="17412" name="Rectangle 3"/>
          <p:cNvSpPr>
            <a:spLocks noGrp="1" noChangeArrowheads="1"/>
          </p:cNvSpPr>
          <p:nvPr>
            <p:ph type="body" idx="1"/>
          </p:nvPr>
        </p:nvSpPr>
        <p:spPr/>
        <p:txBody>
          <a:bodyPr/>
          <a:lstStyle/>
          <a:p>
            <a:pPr eaLnBrk="1" hangingPunct="1"/>
            <a:endParaRPr lang="en-US" smtClean="0"/>
          </a:p>
          <a:p>
            <a:pPr lvl="1" eaLnBrk="1" hangingPunct="1"/>
            <a:r>
              <a:rPr lang="en-US" smtClean="0"/>
              <a:t>Saving files</a:t>
            </a:r>
          </a:p>
          <a:p>
            <a:pPr lvl="2" eaLnBrk="1" hangingPunct="1"/>
            <a:r>
              <a:rPr lang="en-US" smtClean="0"/>
              <a:t>File name must be class name with </a:t>
            </a:r>
            <a:r>
              <a:rPr lang="en-US" smtClean="0">
                <a:latin typeface="Lucida Console" pitchFamily="49" charset="0"/>
              </a:rPr>
              <a:t>.java</a:t>
            </a:r>
            <a:r>
              <a:rPr lang="en-US" smtClean="0"/>
              <a:t> extension</a:t>
            </a:r>
          </a:p>
          <a:p>
            <a:pPr lvl="2" eaLnBrk="1" hangingPunct="1"/>
            <a:r>
              <a:rPr lang="en-US" smtClean="0">
                <a:latin typeface="Lucida Console" pitchFamily="49" charset="0"/>
              </a:rPr>
              <a:t>Welcome1.java</a:t>
            </a:r>
          </a:p>
          <a:p>
            <a:pPr lvl="2" eaLnBrk="1" hangingPunct="1"/>
            <a:endParaRPr lang="en-US" smtClean="0">
              <a:latin typeface="Lucida Console" pitchFamily="49" charset="0"/>
            </a:endParaRPr>
          </a:p>
          <a:p>
            <a:pPr lvl="2" eaLnBrk="1" hangingPunct="1"/>
            <a:endParaRPr lang="en-US" smtClean="0">
              <a:latin typeface="Lucida Console" pitchFamily="49" charset="0"/>
            </a:endParaRPr>
          </a:p>
          <a:p>
            <a:pPr lvl="1" eaLnBrk="1" hangingPunct="1"/>
            <a:r>
              <a:rPr lang="en-US" smtClean="0"/>
              <a:t>Left brace </a:t>
            </a:r>
            <a:r>
              <a:rPr lang="en-US" smtClean="0">
                <a:latin typeface="Lucida Console" pitchFamily="49" charset="0"/>
              </a:rPr>
              <a:t>{</a:t>
            </a:r>
          </a:p>
          <a:p>
            <a:pPr lvl="2" eaLnBrk="1" hangingPunct="1"/>
            <a:r>
              <a:rPr lang="en-US" smtClean="0"/>
              <a:t>Begins body of every class</a:t>
            </a:r>
          </a:p>
          <a:p>
            <a:pPr lvl="2" eaLnBrk="1" hangingPunct="1"/>
            <a:r>
              <a:rPr lang="en-US" smtClean="0"/>
              <a:t>Right brace ends declarations (line 13)</a:t>
            </a:r>
          </a:p>
          <a:p>
            <a:pPr eaLnBrk="1" hangingPunct="1">
              <a:buFontTx/>
              <a:buNone/>
            </a:pPr>
            <a:endParaRPr lang="en-US" smtClean="0"/>
          </a:p>
        </p:txBody>
      </p:sp>
      <p:grpSp>
        <p:nvGrpSpPr>
          <p:cNvPr id="17413" name="Group 4"/>
          <p:cNvGrpSpPr>
            <a:grpSpLocks/>
          </p:cNvGrpSpPr>
          <p:nvPr/>
        </p:nvGrpSpPr>
        <p:grpSpPr bwMode="auto">
          <a:xfrm>
            <a:off x="1143000" y="1295400"/>
            <a:ext cx="6324600" cy="285750"/>
            <a:chOff x="0" y="1122"/>
            <a:chExt cx="3072" cy="374"/>
          </a:xfrm>
        </p:grpSpPr>
        <p:sp>
          <p:nvSpPr>
            <p:cNvPr id="17417" name="Rectangle 5"/>
            <p:cNvSpPr>
              <a:spLocks noChangeArrowheads="1"/>
            </p:cNvSpPr>
            <p:nvPr/>
          </p:nvSpPr>
          <p:spPr bwMode="auto">
            <a:xfrm>
              <a:off x="0" y="1122"/>
              <a:ext cx="3072" cy="37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17418" name="Rectangle 6"/>
            <p:cNvSpPr>
              <a:spLocks noChangeArrowheads="1"/>
            </p:cNvSpPr>
            <p:nvPr/>
          </p:nvSpPr>
          <p:spPr bwMode="auto">
            <a:xfrm>
              <a:off x="0" y="1122"/>
              <a:ext cx="3072" cy="37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Aft>
                  <a:spcPct val="0"/>
                </a:spcAft>
                <a:buClrTx/>
                <a:tabLst>
                  <a:tab pos="139700" algn="r"/>
                  <a:tab pos="292100" algn="l"/>
                </a:tabLst>
              </a:pPr>
              <a:r>
                <a:rPr lang="en-US" sz="1200" b="1">
                  <a:solidFill>
                    <a:srgbClr val="5F5F5F"/>
                  </a:solidFill>
                  <a:latin typeface="AvantGarde" pitchFamily="34" charset="0"/>
                </a:rPr>
                <a:t>4      </a:t>
              </a:r>
              <a:r>
                <a:rPr lang="en-US" sz="1200" b="1">
                  <a:solidFill>
                    <a:srgbClr val="0000FF"/>
                  </a:solidFill>
                  <a:latin typeface="Lucida Console" pitchFamily="49" charset="0"/>
                </a:rPr>
                <a:t>public class </a:t>
              </a:r>
              <a:r>
                <a:rPr lang="en-US" sz="1200" b="1">
                  <a:solidFill>
                    <a:srgbClr val="000000"/>
                  </a:solidFill>
                  <a:latin typeface="Lucida Console" pitchFamily="49" charset="0"/>
                </a:rPr>
                <a:t>Welcome1  </a:t>
              </a:r>
              <a:endParaRPr lang="en-US" sz="1200" b="1">
                <a:solidFill>
                  <a:schemeClr val="tx1"/>
                </a:solidFill>
                <a:latin typeface="Courier New" pitchFamily="49" charset="0"/>
              </a:endParaRPr>
            </a:p>
          </p:txBody>
        </p:sp>
      </p:grpSp>
      <p:grpSp>
        <p:nvGrpSpPr>
          <p:cNvPr id="17414" name="Group 7"/>
          <p:cNvGrpSpPr>
            <a:grpSpLocks/>
          </p:cNvGrpSpPr>
          <p:nvPr/>
        </p:nvGrpSpPr>
        <p:grpSpPr bwMode="auto">
          <a:xfrm>
            <a:off x="1219200" y="3352800"/>
            <a:ext cx="6324600" cy="285750"/>
            <a:chOff x="0" y="1122"/>
            <a:chExt cx="3072" cy="374"/>
          </a:xfrm>
        </p:grpSpPr>
        <p:sp>
          <p:nvSpPr>
            <p:cNvPr id="17415" name="Rectangle 8"/>
            <p:cNvSpPr>
              <a:spLocks noChangeArrowheads="1"/>
            </p:cNvSpPr>
            <p:nvPr/>
          </p:nvSpPr>
          <p:spPr bwMode="auto">
            <a:xfrm>
              <a:off x="0" y="1122"/>
              <a:ext cx="3072" cy="37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17416" name="Rectangle 9"/>
            <p:cNvSpPr>
              <a:spLocks noChangeArrowheads="1"/>
            </p:cNvSpPr>
            <p:nvPr/>
          </p:nvSpPr>
          <p:spPr bwMode="auto">
            <a:xfrm>
              <a:off x="0" y="1122"/>
              <a:ext cx="3072" cy="37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Aft>
                  <a:spcPct val="0"/>
                </a:spcAft>
                <a:buClrTx/>
                <a:tabLst>
                  <a:tab pos="139700" algn="r"/>
                  <a:tab pos="292100" algn="l"/>
                </a:tabLst>
              </a:pPr>
              <a:r>
                <a:rPr lang="en-US" sz="1200" b="1">
                  <a:solidFill>
                    <a:srgbClr val="5F5F5F"/>
                  </a:solidFill>
                  <a:latin typeface="AvantGarde" pitchFamily="34" charset="0"/>
                </a:rPr>
                <a:t>5      </a:t>
              </a:r>
              <a:r>
                <a:rPr lang="en-US" sz="1200" b="1">
                  <a:solidFill>
                    <a:schemeClr val="tx1"/>
                  </a:solidFill>
                  <a:latin typeface="Lucida Console" pitchFamily="49" charset="0"/>
                </a:rPr>
                <a:t>{</a:t>
              </a:r>
              <a:r>
                <a:rPr lang="en-US" sz="1200" b="1">
                  <a:solidFill>
                    <a:srgbClr val="000000"/>
                  </a:solidFill>
                  <a:latin typeface="Lucida Console" pitchFamily="49" charset="0"/>
                </a:rPr>
                <a:t>  </a:t>
              </a:r>
              <a:endParaRPr lang="en-US" sz="1200" b="1">
                <a:solidFill>
                  <a:schemeClr val="tx1"/>
                </a:solidFill>
                <a:latin typeface="Courier New" pitchFamily="49" charset="0"/>
              </a:endParaRP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a:defRPr/>
            </a:pPr>
            <a:fld id="{0FB8E4D1-5417-4A41-9640-95A94B41CB1E}" type="slidenum">
              <a:rPr lang="en-US"/>
              <a:pPr>
                <a:defRPr/>
              </a:pPr>
              <a:t>50</a:t>
            </a:fld>
            <a:endParaRPr lang="en-US"/>
          </a:p>
        </p:txBody>
      </p:sp>
      <p:sp>
        <p:nvSpPr>
          <p:cNvPr id="20483" name="Rectangle 2"/>
          <p:cNvSpPr>
            <a:spLocks noGrp="1" noChangeArrowheads="1"/>
          </p:cNvSpPr>
          <p:nvPr>
            <p:ph type="title"/>
          </p:nvPr>
        </p:nvSpPr>
        <p:spPr>
          <a:xfrm>
            <a:off x="912813" y="684213"/>
            <a:ext cx="7772400" cy="914400"/>
          </a:xfrm>
          <a:noFill/>
        </p:spPr>
        <p:txBody>
          <a:bodyPr/>
          <a:lstStyle/>
          <a:p>
            <a:pPr eaLnBrk="1" hangingPunct="1"/>
            <a:r>
              <a:rPr lang="en-US" sz="3200" smtClean="0"/>
              <a:t>Software Engineering Observation 6.3</a:t>
            </a:r>
          </a:p>
        </p:txBody>
      </p:sp>
      <p:sp>
        <p:nvSpPr>
          <p:cNvPr id="20484" name="Rectangle 3"/>
          <p:cNvSpPr>
            <a:spLocks noGrp="1" noChangeArrowheads="1"/>
          </p:cNvSpPr>
          <p:nvPr>
            <p:ph type="body" idx="1"/>
          </p:nvPr>
        </p:nvSpPr>
        <p:spPr>
          <a:xfrm>
            <a:off x="985838" y="1752600"/>
            <a:ext cx="7467600" cy="2743200"/>
          </a:xfrm>
          <a:noFill/>
        </p:spPr>
        <p:txBody>
          <a:bodyPr/>
          <a:lstStyle/>
          <a:p>
            <a:pPr marL="0" indent="0" eaLnBrk="1" hangingPunct="1"/>
            <a:r>
              <a:rPr lang="en-US" smtClean="0"/>
              <a:t>If you cannot choose a concise name that expresses a method’s task, your method might be attempting to perform too many diverse tasks. It is usually best to break such a method into several smaller method declarations.</a:t>
            </a:r>
          </a:p>
        </p:txBody>
      </p:sp>
    </p:spTree>
    <p:extLst>
      <p:ext uri="{BB962C8B-B14F-4D97-AF65-F5344CB8AC3E}">
        <p14:creationId xmlns:p14="http://schemas.microsoft.com/office/powerpoint/2010/main" val="40396497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a:defRPr/>
            </a:pPr>
            <a:fld id="{3BA31DA4-00E5-4126-A44F-689A3A89CD1C}" type="slidenum">
              <a:rPr lang="en-US"/>
              <a:pPr>
                <a:defRPr/>
              </a:pPr>
              <a:t>51</a:t>
            </a:fld>
            <a:endParaRPr lang="en-US"/>
          </a:p>
        </p:txBody>
      </p:sp>
      <p:sp>
        <p:nvSpPr>
          <p:cNvPr id="21507" name="Rectangle 2"/>
          <p:cNvSpPr>
            <a:spLocks noGrp="1" noChangeArrowheads="1"/>
          </p:cNvSpPr>
          <p:nvPr>
            <p:ph type="title"/>
          </p:nvPr>
        </p:nvSpPr>
        <p:spPr/>
        <p:txBody>
          <a:bodyPr/>
          <a:lstStyle/>
          <a:p>
            <a:pPr eaLnBrk="1" hangingPunct="1"/>
            <a:r>
              <a:rPr lang="en-US" sz="3200" b="0" smtClean="0"/>
              <a:t>6.3  </a:t>
            </a:r>
            <a:r>
              <a:rPr lang="en-US" sz="3200" smtClean="0">
                <a:latin typeface="Courier New" pitchFamily="49" charset="0"/>
              </a:rPr>
              <a:t>static</a:t>
            </a:r>
            <a:r>
              <a:rPr lang="en-US" sz="3200" smtClean="0"/>
              <a:t> Methods, </a:t>
            </a:r>
            <a:r>
              <a:rPr lang="en-US" sz="3200" smtClean="0">
                <a:latin typeface="Courier New" pitchFamily="49" charset="0"/>
              </a:rPr>
              <a:t>static</a:t>
            </a:r>
            <a:r>
              <a:rPr lang="en-US" sz="3200" smtClean="0"/>
              <a:t> Fields and Class Math </a:t>
            </a:r>
          </a:p>
        </p:txBody>
      </p:sp>
      <p:sp>
        <p:nvSpPr>
          <p:cNvPr id="21508" name="Rectangle 3"/>
          <p:cNvSpPr>
            <a:spLocks noGrp="1" noChangeArrowheads="1"/>
          </p:cNvSpPr>
          <p:nvPr>
            <p:ph type="body" idx="1"/>
          </p:nvPr>
        </p:nvSpPr>
        <p:spPr/>
        <p:txBody>
          <a:bodyPr/>
          <a:lstStyle/>
          <a:p>
            <a:pPr eaLnBrk="1" hangingPunct="1"/>
            <a:r>
              <a:rPr lang="en-US" smtClean="0">
                <a:latin typeface="Courier New" pitchFamily="49" charset="0"/>
              </a:rPr>
              <a:t>static</a:t>
            </a:r>
            <a:r>
              <a:rPr lang="en-US" smtClean="0"/>
              <a:t> method (or class method)</a:t>
            </a:r>
          </a:p>
          <a:p>
            <a:pPr lvl="1" eaLnBrk="1" hangingPunct="1"/>
            <a:r>
              <a:rPr lang="en-US" smtClean="0"/>
              <a:t>Applies to the class as a whole instead of a specific object of the class</a:t>
            </a:r>
          </a:p>
          <a:p>
            <a:pPr lvl="1" eaLnBrk="1" hangingPunct="1"/>
            <a:r>
              <a:rPr lang="en-US" smtClean="0"/>
              <a:t>Call a </a:t>
            </a:r>
            <a:r>
              <a:rPr lang="en-US" smtClean="0">
                <a:latin typeface="Courier New" pitchFamily="49" charset="0"/>
              </a:rPr>
              <a:t>static</a:t>
            </a:r>
            <a:r>
              <a:rPr lang="en-US" smtClean="0"/>
              <a:t> method by using the method call:</a:t>
            </a:r>
            <a:br>
              <a:rPr lang="en-US" smtClean="0"/>
            </a:br>
            <a:r>
              <a:rPr lang="en-US" i="1" smtClean="0"/>
              <a:t>ClassName</a:t>
            </a:r>
            <a:r>
              <a:rPr lang="en-US" smtClean="0">
                <a:latin typeface="Courier New" pitchFamily="49" charset="0"/>
              </a:rPr>
              <a:t>.</a:t>
            </a:r>
            <a:r>
              <a:rPr lang="en-US" i="1" smtClean="0"/>
              <a:t>methodName</a:t>
            </a:r>
            <a:r>
              <a:rPr lang="en-US" smtClean="0">
                <a:latin typeface="Courier New" pitchFamily="49" charset="0"/>
              </a:rPr>
              <a:t>(</a:t>
            </a:r>
            <a:r>
              <a:rPr lang="en-US" smtClean="0"/>
              <a:t> </a:t>
            </a:r>
            <a:r>
              <a:rPr lang="en-US" i="1" smtClean="0"/>
              <a:t>arguments</a:t>
            </a:r>
            <a:r>
              <a:rPr lang="en-US" smtClean="0"/>
              <a:t> </a:t>
            </a:r>
            <a:r>
              <a:rPr lang="en-US" smtClean="0">
                <a:latin typeface="Courier New" pitchFamily="49" charset="0"/>
              </a:rPr>
              <a:t>)</a:t>
            </a:r>
          </a:p>
          <a:p>
            <a:pPr lvl="1" eaLnBrk="1" hangingPunct="1"/>
            <a:r>
              <a:rPr lang="en-US" smtClean="0"/>
              <a:t>All methods of the </a:t>
            </a:r>
            <a:r>
              <a:rPr lang="en-US" smtClean="0">
                <a:latin typeface="Courier New" pitchFamily="49" charset="0"/>
              </a:rPr>
              <a:t>Math</a:t>
            </a:r>
            <a:r>
              <a:rPr lang="en-US" smtClean="0"/>
              <a:t> class are </a:t>
            </a:r>
            <a:r>
              <a:rPr lang="en-US" smtClean="0">
                <a:latin typeface="Courier New" pitchFamily="49" charset="0"/>
              </a:rPr>
              <a:t>static</a:t>
            </a:r>
          </a:p>
          <a:p>
            <a:pPr lvl="2" eaLnBrk="1" hangingPunct="1"/>
            <a:r>
              <a:rPr lang="en-US" smtClean="0"/>
              <a:t>example: </a:t>
            </a:r>
            <a:r>
              <a:rPr lang="en-US" smtClean="0">
                <a:latin typeface="Courier New" pitchFamily="49" charset="0"/>
              </a:rPr>
              <a:t>Math.sqrt(</a:t>
            </a:r>
            <a:r>
              <a:rPr lang="en-US" smtClean="0"/>
              <a:t> </a:t>
            </a:r>
            <a:r>
              <a:rPr lang="en-US" smtClean="0">
                <a:latin typeface="Courier New" pitchFamily="49" charset="0"/>
              </a:rPr>
              <a:t>900.0</a:t>
            </a:r>
            <a:r>
              <a:rPr lang="en-US" smtClean="0"/>
              <a:t> </a:t>
            </a:r>
            <a:r>
              <a:rPr lang="en-US" smtClean="0">
                <a:latin typeface="Courier New" pitchFamily="49" charset="0"/>
              </a:rPr>
              <a:t>)</a:t>
            </a:r>
          </a:p>
        </p:txBody>
      </p:sp>
    </p:spTree>
    <p:extLst>
      <p:ext uri="{BB962C8B-B14F-4D97-AF65-F5344CB8AC3E}">
        <p14:creationId xmlns:p14="http://schemas.microsoft.com/office/powerpoint/2010/main" val="12276596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a:defRPr/>
            </a:pPr>
            <a:fld id="{BBE6D9D6-1007-4C17-B584-607D28005CAD}" type="slidenum">
              <a:rPr lang="en-US"/>
              <a:pPr>
                <a:defRPr/>
              </a:pPr>
              <a:t>52</a:t>
            </a:fld>
            <a:endParaRPr lang="en-US"/>
          </a:p>
        </p:txBody>
      </p:sp>
      <p:sp>
        <p:nvSpPr>
          <p:cNvPr id="24579" name="Rectangle 2"/>
          <p:cNvSpPr>
            <a:spLocks noGrp="1" noChangeArrowheads="1"/>
          </p:cNvSpPr>
          <p:nvPr>
            <p:ph type="title"/>
          </p:nvPr>
        </p:nvSpPr>
        <p:spPr/>
        <p:txBody>
          <a:bodyPr/>
          <a:lstStyle/>
          <a:p>
            <a:pPr eaLnBrk="1" hangingPunct="1"/>
            <a:r>
              <a:rPr lang="en-US" sz="3200" b="0" smtClean="0"/>
              <a:t>6.3  </a:t>
            </a:r>
            <a:r>
              <a:rPr lang="en-US" sz="3200" smtClean="0">
                <a:latin typeface="Courier New" pitchFamily="49" charset="0"/>
              </a:rPr>
              <a:t>static</a:t>
            </a:r>
            <a:r>
              <a:rPr lang="en-US" sz="3200" smtClean="0"/>
              <a:t> Methods, </a:t>
            </a:r>
            <a:r>
              <a:rPr lang="en-US" sz="3200" smtClean="0">
                <a:latin typeface="Courier New" pitchFamily="49" charset="0"/>
              </a:rPr>
              <a:t>static</a:t>
            </a:r>
            <a:r>
              <a:rPr lang="en-US" sz="3200" smtClean="0"/>
              <a:t> Fields and Class Math (Cont.)</a:t>
            </a:r>
          </a:p>
        </p:txBody>
      </p:sp>
      <p:sp>
        <p:nvSpPr>
          <p:cNvPr id="24580" name="Rectangle 3"/>
          <p:cNvSpPr>
            <a:spLocks noGrp="1" noChangeArrowheads="1"/>
          </p:cNvSpPr>
          <p:nvPr>
            <p:ph type="body" idx="1"/>
          </p:nvPr>
        </p:nvSpPr>
        <p:spPr/>
        <p:txBody>
          <a:bodyPr/>
          <a:lstStyle/>
          <a:p>
            <a:pPr eaLnBrk="1" hangingPunct="1"/>
            <a:r>
              <a:rPr lang="en-US" smtClean="0"/>
              <a:t>Constants</a:t>
            </a:r>
          </a:p>
          <a:p>
            <a:pPr lvl="1" eaLnBrk="1" hangingPunct="1"/>
            <a:r>
              <a:rPr lang="en-US" smtClean="0"/>
              <a:t>Keyword </a:t>
            </a:r>
            <a:r>
              <a:rPr lang="en-US" smtClean="0">
                <a:latin typeface="Courier New" pitchFamily="49" charset="0"/>
              </a:rPr>
              <a:t>final</a:t>
            </a:r>
          </a:p>
          <a:p>
            <a:pPr lvl="1" eaLnBrk="1" hangingPunct="1"/>
            <a:r>
              <a:rPr lang="en-US" smtClean="0"/>
              <a:t>Cannot be changed after initialization </a:t>
            </a:r>
          </a:p>
          <a:p>
            <a:pPr eaLnBrk="1" hangingPunct="1"/>
            <a:r>
              <a:rPr lang="en-US" smtClean="0">
                <a:latin typeface="Courier New" pitchFamily="49" charset="0"/>
              </a:rPr>
              <a:t>static</a:t>
            </a:r>
            <a:r>
              <a:rPr lang="en-US" smtClean="0"/>
              <a:t> fields (or class variables)</a:t>
            </a:r>
          </a:p>
          <a:p>
            <a:pPr lvl="1" eaLnBrk="1" hangingPunct="1"/>
            <a:r>
              <a:rPr lang="en-US" smtClean="0"/>
              <a:t>Are fields where one copy of the variable is shared among all objects of the class</a:t>
            </a:r>
          </a:p>
          <a:p>
            <a:pPr eaLnBrk="1" hangingPunct="1"/>
            <a:r>
              <a:rPr lang="en-US" smtClean="0">
                <a:latin typeface="Courier New" pitchFamily="49" charset="0"/>
              </a:rPr>
              <a:t>Math.PI</a:t>
            </a:r>
            <a:r>
              <a:rPr lang="en-US" smtClean="0"/>
              <a:t> and </a:t>
            </a:r>
            <a:r>
              <a:rPr lang="en-US" smtClean="0">
                <a:latin typeface="Courier New" pitchFamily="49" charset="0"/>
              </a:rPr>
              <a:t>Math.E</a:t>
            </a:r>
            <a:r>
              <a:rPr lang="en-US" smtClean="0"/>
              <a:t> are </a:t>
            </a:r>
            <a:r>
              <a:rPr lang="en-US" smtClean="0">
                <a:latin typeface="Courier New" pitchFamily="49" charset="0"/>
              </a:rPr>
              <a:t>final</a:t>
            </a:r>
            <a:r>
              <a:rPr lang="en-US" smtClean="0"/>
              <a:t> </a:t>
            </a:r>
            <a:r>
              <a:rPr lang="en-US" smtClean="0">
                <a:latin typeface="Courier New" pitchFamily="49" charset="0"/>
              </a:rPr>
              <a:t>static</a:t>
            </a:r>
            <a:r>
              <a:rPr lang="en-US" smtClean="0"/>
              <a:t> fields of the </a:t>
            </a:r>
            <a:r>
              <a:rPr lang="en-US" smtClean="0">
                <a:latin typeface="Courier New" pitchFamily="49" charset="0"/>
              </a:rPr>
              <a:t>Math</a:t>
            </a:r>
            <a:r>
              <a:rPr lang="en-US" smtClean="0"/>
              <a:t> class</a:t>
            </a:r>
          </a:p>
        </p:txBody>
      </p:sp>
    </p:spTree>
    <p:extLst>
      <p:ext uri="{BB962C8B-B14F-4D97-AF65-F5344CB8AC3E}">
        <p14:creationId xmlns:p14="http://schemas.microsoft.com/office/powerpoint/2010/main" val="25070929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a:defRPr/>
            </a:pPr>
            <a:fld id="{072D82B5-278C-45C1-8D56-3577F29ACDE3}" type="slidenum">
              <a:rPr lang="en-US"/>
              <a:pPr>
                <a:defRPr/>
              </a:pPr>
              <a:t>53</a:t>
            </a:fld>
            <a:endParaRPr lang="en-US"/>
          </a:p>
        </p:txBody>
      </p:sp>
      <p:sp>
        <p:nvSpPr>
          <p:cNvPr id="25603" name="Rectangle 2"/>
          <p:cNvSpPr>
            <a:spLocks noGrp="1" noChangeArrowheads="1"/>
          </p:cNvSpPr>
          <p:nvPr>
            <p:ph type="title"/>
          </p:nvPr>
        </p:nvSpPr>
        <p:spPr>
          <a:xfrm>
            <a:off x="838200" y="5486400"/>
            <a:ext cx="7315200" cy="536575"/>
          </a:xfrm>
          <a:noFill/>
        </p:spPr>
        <p:txBody>
          <a:bodyPr/>
          <a:lstStyle/>
          <a:p>
            <a:pPr eaLnBrk="1" hangingPunct="1"/>
            <a:r>
              <a:rPr lang="en-US" sz="1400" smtClean="0">
                <a:solidFill>
                  <a:srgbClr val="4D99FF"/>
                </a:solidFill>
              </a:rPr>
              <a:t>Fig. 6.2 </a:t>
            </a:r>
            <a:r>
              <a:rPr lang="en-US" smtClean="0">
                <a:solidFill>
                  <a:srgbClr val="000000"/>
                </a:solidFill>
                <a:cs typeface="Times New Roman" pitchFamily="18" charset="0"/>
              </a:rPr>
              <a:t>| </a:t>
            </a:r>
            <a:r>
              <a:rPr lang="en-US" smtClean="0"/>
              <a:t>Math class methods. </a:t>
            </a:r>
          </a:p>
        </p:txBody>
      </p:sp>
      <p:graphicFrame>
        <p:nvGraphicFramePr>
          <p:cNvPr id="25604" name="Object 3"/>
          <p:cNvGraphicFramePr>
            <a:graphicFrameLocks noGrp="1" noChangeAspect="1"/>
          </p:cNvGraphicFramePr>
          <p:nvPr>
            <p:ph idx="1"/>
          </p:nvPr>
        </p:nvGraphicFramePr>
        <p:xfrm>
          <a:off x="1446213" y="234950"/>
          <a:ext cx="6238875" cy="5156200"/>
        </p:xfrm>
        <a:graphic>
          <a:graphicData uri="http://schemas.openxmlformats.org/presentationml/2006/ole">
            <mc:AlternateContent xmlns:mc="http://schemas.openxmlformats.org/markup-compatibility/2006">
              <mc:Choice xmlns:v="urn:schemas-microsoft-com:vml" Requires="v">
                <p:oleObj spid="_x0000_s53253" name="Document" r:id="rId3" imgW="7913028" imgH="6541101" progId="Word.Document.8">
                  <p:embed/>
                </p:oleObj>
              </mc:Choice>
              <mc:Fallback>
                <p:oleObj name="Document" r:id="rId3" imgW="7913028" imgH="6541101" progId="Word.Documen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213" y="234950"/>
                        <a:ext cx="6238875" cy="515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305748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a:defRPr/>
            </a:pPr>
            <a:fld id="{5DC0B9C0-B10C-4C1A-9709-2F17AE28EC2B}" type="slidenum">
              <a:rPr lang="en-US"/>
              <a:pPr>
                <a:defRPr/>
              </a:pPr>
              <a:t>54</a:t>
            </a:fld>
            <a:endParaRPr lang="en-US"/>
          </a:p>
        </p:txBody>
      </p:sp>
      <p:sp>
        <p:nvSpPr>
          <p:cNvPr id="26627" name="Rectangle 2"/>
          <p:cNvSpPr>
            <a:spLocks noGrp="1" noChangeArrowheads="1"/>
          </p:cNvSpPr>
          <p:nvPr>
            <p:ph type="title"/>
          </p:nvPr>
        </p:nvSpPr>
        <p:spPr/>
        <p:txBody>
          <a:bodyPr/>
          <a:lstStyle/>
          <a:p>
            <a:pPr eaLnBrk="1" hangingPunct="1"/>
            <a:r>
              <a:rPr lang="en-US" sz="3200" b="0" smtClean="0"/>
              <a:t>6.3  </a:t>
            </a:r>
            <a:r>
              <a:rPr lang="en-US" sz="3200" smtClean="0">
                <a:latin typeface="Courier New" pitchFamily="49" charset="0"/>
              </a:rPr>
              <a:t>static</a:t>
            </a:r>
            <a:r>
              <a:rPr lang="en-US" sz="3200" smtClean="0"/>
              <a:t> Methods, </a:t>
            </a:r>
            <a:r>
              <a:rPr lang="en-US" sz="3200" smtClean="0">
                <a:latin typeface="Courier New" pitchFamily="49" charset="0"/>
              </a:rPr>
              <a:t>static</a:t>
            </a:r>
            <a:r>
              <a:rPr lang="en-US" sz="3200" smtClean="0"/>
              <a:t> Fields and Class Math (Cont.)</a:t>
            </a:r>
          </a:p>
        </p:txBody>
      </p:sp>
      <p:sp>
        <p:nvSpPr>
          <p:cNvPr id="26628" name="Rectangle 3"/>
          <p:cNvSpPr>
            <a:spLocks noGrp="1" noChangeArrowheads="1"/>
          </p:cNvSpPr>
          <p:nvPr>
            <p:ph type="body" idx="1"/>
          </p:nvPr>
        </p:nvSpPr>
        <p:spPr/>
        <p:txBody>
          <a:bodyPr/>
          <a:lstStyle/>
          <a:p>
            <a:pPr eaLnBrk="1" hangingPunct="1"/>
            <a:r>
              <a:rPr lang="en-US" smtClean="0"/>
              <a:t>Method </a:t>
            </a:r>
            <a:r>
              <a:rPr lang="en-US" smtClean="0">
                <a:latin typeface="Courier New" pitchFamily="49" charset="0"/>
              </a:rPr>
              <a:t>main</a:t>
            </a:r>
          </a:p>
          <a:p>
            <a:pPr lvl="1" eaLnBrk="1" hangingPunct="1"/>
            <a:r>
              <a:rPr lang="en-US" smtClean="0">
                <a:latin typeface="Courier New" pitchFamily="49" charset="0"/>
              </a:rPr>
              <a:t>main</a:t>
            </a:r>
            <a:r>
              <a:rPr lang="en-US" smtClean="0"/>
              <a:t> is declared </a:t>
            </a:r>
            <a:r>
              <a:rPr lang="en-US" smtClean="0">
                <a:latin typeface="Courier New" pitchFamily="49" charset="0"/>
              </a:rPr>
              <a:t>static</a:t>
            </a:r>
            <a:r>
              <a:rPr lang="en-US" smtClean="0"/>
              <a:t> so it can be invoked without creating an object of the class containing </a:t>
            </a:r>
            <a:r>
              <a:rPr lang="en-US" smtClean="0">
                <a:latin typeface="Courier New" pitchFamily="49" charset="0"/>
              </a:rPr>
              <a:t>main</a:t>
            </a:r>
          </a:p>
          <a:p>
            <a:pPr lvl="1" eaLnBrk="1" hangingPunct="1"/>
            <a:r>
              <a:rPr lang="en-US" smtClean="0"/>
              <a:t>Any class can contain a </a:t>
            </a:r>
            <a:r>
              <a:rPr lang="en-US" smtClean="0">
                <a:latin typeface="Courier New" pitchFamily="49" charset="0"/>
              </a:rPr>
              <a:t>main</a:t>
            </a:r>
            <a:r>
              <a:rPr lang="en-US" smtClean="0"/>
              <a:t> method</a:t>
            </a:r>
          </a:p>
          <a:p>
            <a:pPr lvl="2" eaLnBrk="1" hangingPunct="1"/>
            <a:r>
              <a:rPr lang="en-US" smtClean="0"/>
              <a:t>The JVM invokes the </a:t>
            </a:r>
            <a:r>
              <a:rPr lang="en-US" smtClean="0">
                <a:latin typeface="Courier New" pitchFamily="49" charset="0"/>
              </a:rPr>
              <a:t>main</a:t>
            </a:r>
            <a:r>
              <a:rPr lang="en-US" smtClean="0"/>
              <a:t> method belonging to the class specified by the first command-line argument to the </a:t>
            </a:r>
            <a:r>
              <a:rPr lang="en-US" smtClean="0">
                <a:latin typeface="Courier New" pitchFamily="49" charset="0"/>
              </a:rPr>
              <a:t>java</a:t>
            </a:r>
            <a:r>
              <a:rPr lang="en-US" smtClean="0"/>
              <a:t> command</a:t>
            </a:r>
          </a:p>
        </p:txBody>
      </p:sp>
    </p:spTree>
    <p:extLst>
      <p:ext uri="{BB962C8B-B14F-4D97-AF65-F5344CB8AC3E}">
        <p14:creationId xmlns:p14="http://schemas.microsoft.com/office/powerpoint/2010/main" val="37764427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a:defRPr/>
            </a:pPr>
            <a:fld id="{247AD9D9-ED91-4921-97C5-693925E44EA9}" type="slidenum">
              <a:rPr lang="en-US"/>
              <a:pPr>
                <a:defRPr/>
              </a:pPr>
              <a:t>55</a:t>
            </a:fld>
            <a:endParaRPr lang="en-US"/>
          </a:p>
        </p:txBody>
      </p:sp>
      <p:sp>
        <p:nvSpPr>
          <p:cNvPr id="27651" name="Rectangle 2"/>
          <p:cNvSpPr>
            <a:spLocks noGrp="1" noChangeArrowheads="1"/>
          </p:cNvSpPr>
          <p:nvPr>
            <p:ph type="title"/>
          </p:nvPr>
        </p:nvSpPr>
        <p:spPr/>
        <p:txBody>
          <a:bodyPr/>
          <a:lstStyle/>
          <a:p>
            <a:pPr eaLnBrk="1" hangingPunct="1"/>
            <a:r>
              <a:rPr lang="en-US" sz="3200" b="0" smtClean="0"/>
              <a:t>6.4  </a:t>
            </a:r>
            <a:r>
              <a:rPr lang="en-US" sz="3200" smtClean="0"/>
              <a:t>Declaring Methods with Multiple Parameters </a:t>
            </a:r>
          </a:p>
        </p:txBody>
      </p:sp>
      <p:sp>
        <p:nvSpPr>
          <p:cNvPr id="27652" name="Rectangle 3"/>
          <p:cNvSpPr>
            <a:spLocks noGrp="1" noChangeArrowheads="1"/>
          </p:cNvSpPr>
          <p:nvPr>
            <p:ph type="body" idx="1"/>
          </p:nvPr>
        </p:nvSpPr>
        <p:spPr/>
        <p:txBody>
          <a:bodyPr/>
          <a:lstStyle/>
          <a:p>
            <a:pPr eaLnBrk="1" hangingPunct="1"/>
            <a:r>
              <a:rPr lang="en-US" smtClean="0"/>
              <a:t>Multiple parameters can be declared by specifying a comma-separated list.</a:t>
            </a:r>
          </a:p>
          <a:p>
            <a:pPr lvl="1" eaLnBrk="1" hangingPunct="1"/>
            <a:r>
              <a:rPr lang="en-US" smtClean="0"/>
              <a:t>Arguments passed in a method call must be consistent with the number, types and order of the parameters</a:t>
            </a:r>
          </a:p>
          <a:p>
            <a:pPr lvl="2" eaLnBrk="1" hangingPunct="1"/>
            <a:r>
              <a:rPr lang="en-US" smtClean="0"/>
              <a:t>Sometimes called formal parameters</a:t>
            </a:r>
          </a:p>
        </p:txBody>
      </p:sp>
    </p:spTree>
    <p:extLst>
      <p:ext uri="{BB962C8B-B14F-4D97-AF65-F5344CB8AC3E}">
        <p14:creationId xmlns:p14="http://schemas.microsoft.com/office/powerpoint/2010/main" val="9446367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ayt Numarası Yer Tutucusu 5"/>
          <p:cNvSpPr>
            <a:spLocks noGrp="1"/>
          </p:cNvSpPr>
          <p:nvPr>
            <p:ph type="sldNum" sz="quarter" idx="10"/>
          </p:nvPr>
        </p:nvSpPr>
        <p:spPr/>
        <p:txBody>
          <a:bodyPr/>
          <a:lstStyle/>
          <a:p>
            <a:pPr>
              <a:defRPr/>
            </a:pPr>
            <a:fld id="{53DFB19A-2EB6-42F1-9347-F67493F69426}" type="slidenum">
              <a:rPr lang="en-US"/>
              <a:pPr>
                <a:defRPr/>
              </a:pPr>
              <a:t>56</a:t>
            </a:fld>
            <a:endParaRPr lang="en-US"/>
          </a:p>
        </p:txBody>
      </p:sp>
      <p:sp>
        <p:nvSpPr>
          <p:cNvPr id="28675"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graphicFrame>
        <p:nvGraphicFramePr>
          <p:cNvPr id="28676" name="Object 4"/>
          <p:cNvGraphicFramePr>
            <a:graphicFrameLocks noChangeAspect="1"/>
          </p:cNvGraphicFramePr>
          <p:nvPr>
            <p:ph sz="quarter" idx="2"/>
          </p:nvPr>
        </p:nvGraphicFramePr>
        <p:xfrm>
          <a:off x="8229600" y="1350963"/>
          <a:ext cx="914400" cy="609600"/>
        </p:xfrm>
        <a:graphic>
          <a:graphicData uri="http://schemas.openxmlformats.org/presentationml/2006/ole">
            <mc:AlternateContent xmlns:mc="http://schemas.openxmlformats.org/markup-compatibility/2006">
              <mc:Choice xmlns:v="urn:schemas-microsoft-com:vml" Requires="v">
                <p:oleObj spid="_x0000_s54280" name="Document" r:id="rId3" imgW="6099137" imgH="4069506" progId="Word.Document.8">
                  <p:embed/>
                </p:oleObj>
              </mc:Choice>
              <mc:Fallback>
                <p:oleObj name="Document" r:id="rId3" imgW="6099137" imgH="406950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1350963"/>
                        <a:ext cx="9144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7" name="Rectangle 5"/>
          <p:cNvSpPr>
            <a:spLocks noChangeArrowheads="1"/>
          </p:cNvSpPr>
          <p:nvPr/>
        </p:nvSpPr>
        <p:spPr bwMode="auto">
          <a:xfrm>
            <a:off x="7165975" y="1068388"/>
            <a:ext cx="205740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spcAft>
                <a:spcPts val="1600"/>
              </a:spcAft>
              <a:buClrTx/>
            </a:pPr>
            <a:r>
              <a:rPr lang="en-US" sz="1400" b="1">
                <a:solidFill>
                  <a:schemeClr val="tx1"/>
                </a:solidFill>
                <a:latin typeface="Lucida Console" pitchFamily="49" charset="0"/>
              </a:rPr>
              <a:t>MaximumFinder.java</a:t>
            </a:r>
          </a:p>
          <a:p>
            <a:pPr>
              <a:spcAft>
                <a:spcPts val="1600"/>
              </a:spcAft>
              <a:buClrTx/>
            </a:pPr>
            <a:r>
              <a:rPr lang="en-US" sz="1600">
                <a:solidFill>
                  <a:schemeClr val="tx1"/>
                </a:solidFill>
              </a:rPr>
              <a:t>(1 of 2)</a:t>
            </a:r>
          </a:p>
        </p:txBody>
      </p:sp>
      <p:graphicFrame>
        <p:nvGraphicFramePr>
          <p:cNvPr id="28678" name="Object 6"/>
          <p:cNvGraphicFramePr>
            <a:graphicFrameLocks noChangeAspect="1"/>
          </p:cNvGraphicFramePr>
          <p:nvPr>
            <p:ph sz="quarter" idx="3"/>
          </p:nvPr>
        </p:nvGraphicFramePr>
        <p:xfrm>
          <a:off x="0" y="6350"/>
          <a:ext cx="7048500" cy="5692775"/>
        </p:xfrm>
        <a:graphic>
          <a:graphicData uri="http://schemas.openxmlformats.org/presentationml/2006/ole">
            <mc:AlternateContent xmlns:mc="http://schemas.openxmlformats.org/markup-compatibility/2006">
              <mc:Choice xmlns:v="urn:schemas-microsoft-com:vml" Requires="v">
                <p:oleObj spid="_x0000_s54281" name="Document" r:id="rId5" imgW="7074123" imgH="5713259" progId="Word.Document.8">
                  <p:embed/>
                </p:oleObj>
              </mc:Choice>
              <mc:Fallback>
                <p:oleObj name="Document" r:id="rId5" imgW="7074123" imgH="5713259"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350"/>
                        <a:ext cx="7048500" cy="569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73832" name="Text Box 8"/>
          <p:cNvSpPr txBox="1">
            <a:spLocks noChangeArrowheads="1"/>
          </p:cNvSpPr>
          <p:nvPr/>
        </p:nvSpPr>
        <p:spPr bwMode="auto">
          <a:xfrm>
            <a:off x="5105400" y="2133600"/>
            <a:ext cx="2590800" cy="590550"/>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rgbClr val="275AFF"/>
                </a:solidFill>
                <a:latin typeface="Times New Roman" pitchFamily="18" charset="0"/>
                <a:cs typeface="Times New Roman" pitchFamily="18" charset="0"/>
              </a:defRPr>
            </a:lvl1pPr>
            <a:lvl2pPr marL="742950" indent="-285750" eaLnBrk="0" hangingPunct="0">
              <a:defRPr sz="2400">
                <a:solidFill>
                  <a:srgbClr val="275AFF"/>
                </a:solidFill>
                <a:latin typeface="Times New Roman" pitchFamily="18" charset="0"/>
                <a:cs typeface="Times New Roman" pitchFamily="18" charset="0"/>
              </a:defRPr>
            </a:lvl2pPr>
            <a:lvl3pPr marL="1143000" indent="-228600" eaLnBrk="0" hangingPunct="0">
              <a:defRPr sz="2400">
                <a:solidFill>
                  <a:srgbClr val="275AFF"/>
                </a:solidFill>
                <a:latin typeface="Times New Roman" pitchFamily="18" charset="0"/>
                <a:cs typeface="Times New Roman" pitchFamily="18" charset="0"/>
              </a:defRPr>
            </a:lvl3pPr>
            <a:lvl4pPr marL="1600200" indent="-228600" eaLnBrk="0" hangingPunct="0">
              <a:defRPr sz="2400">
                <a:solidFill>
                  <a:srgbClr val="275AFF"/>
                </a:solidFill>
                <a:latin typeface="Times New Roman" pitchFamily="18" charset="0"/>
                <a:cs typeface="Times New Roman" pitchFamily="18" charset="0"/>
              </a:defRPr>
            </a:lvl4pPr>
            <a:lvl5pPr marL="2057400" indent="-228600" eaLnBrk="0" hangingPunct="0">
              <a:defRPr sz="2400">
                <a:solidFill>
                  <a:srgbClr val="275AFF"/>
                </a:solidFill>
                <a:latin typeface="Times New Roman" pitchFamily="18" charset="0"/>
                <a:cs typeface="Times New Roman" pitchFamily="18" charset="0"/>
              </a:defRPr>
            </a:lvl5pPr>
            <a:lvl6pPr marL="25146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6pPr>
            <a:lvl7pPr marL="29718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7pPr>
            <a:lvl8pPr marL="34290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8pPr>
            <a:lvl9pPr marL="38862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9pPr>
          </a:lstStyle>
          <a:p>
            <a:pPr eaLnBrk="1" hangingPunct="1">
              <a:spcBef>
                <a:spcPct val="50000"/>
              </a:spcBef>
            </a:pPr>
            <a:r>
              <a:rPr lang="en-US" sz="1600">
                <a:ea typeface="Times New Roman" pitchFamily="18" charset="0"/>
                <a:cs typeface="AGaramond" pitchFamily="18" charset="0"/>
              </a:rPr>
              <a:t>Prompt the user to enter and read three </a:t>
            </a:r>
            <a:r>
              <a:rPr lang="en-US" sz="1600" b="1">
                <a:latin typeface="Courier New" pitchFamily="49" charset="0"/>
                <a:ea typeface="Times New Roman" pitchFamily="18" charset="0"/>
                <a:cs typeface="AGaramond" pitchFamily="18" charset="0"/>
              </a:rPr>
              <a:t>double</a:t>
            </a:r>
            <a:r>
              <a:rPr lang="en-US" sz="1600">
                <a:ea typeface="Times New Roman" pitchFamily="18" charset="0"/>
                <a:cs typeface="AGaramond" pitchFamily="18" charset="0"/>
              </a:rPr>
              <a:t> values</a:t>
            </a:r>
          </a:p>
        </p:txBody>
      </p:sp>
      <p:sp>
        <p:nvSpPr>
          <p:cNvPr id="973833" name="Line 9"/>
          <p:cNvSpPr>
            <a:spLocks noChangeShapeType="1"/>
          </p:cNvSpPr>
          <p:nvPr/>
        </p:nvSpPr>
        <p:spPr bwMode="auto">
          <a:xfrm flipH="1">
            <a:off x="3886200" y="2362200"/>
            <a:ext cx="1219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973834" name="Text Box 10"/>
          <p:cNvSpPr txBox="1">
            <a:spLocks noChangeArrowheads="1"/>
          </p:cNvSpPr>
          <p:nvPr/>
        </p:nvSpPr>
        <p:spPr bwMode="auto">
          <a:xfrm>
            <a:off x="5562600" y="3886200"/>
            <a:ext cx="21336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rgbClr val="275AFF"/>
                </a:solidFill>
                <a:latin typeface="Times New Roman" pitchFamily="18" charset="0"/>
                <a:cs typeface="Times New Roman" pitchFamily="18" charset="0"/>
              </a:defRPr>
            </a:lvl1pPr>
            <a:lvl2pPr marL="742950" indent="-285750" eaLnBrk="0" hangingPunct="0">
              <a:defRPr sz="2400">
                <a:solidFill>
                  <a:srgbClr val="275AFF"/>
                </a:solidFill>
                <a:latin typeface="Times New Roman" pitchFamily="18" charset="0"/>
                <a:cs typeface="Times New Roman" pitchFamily="18" charset="0"/>
              </a:defRPr>
            </a:lvl2pPr>
            <a:lvl3pPr marL="1143000" indent="-228600" eaLnBrk="0" hangingPunct="0">
              <a:defRPr sz="2400">
                <a:solidFill>
                  <a:srgbClr val="275AFF"/>
                </a:solidFill>
                <a:latin typeface="Times New Roman" pitchFamily="18" charset="0"/>
                <a:cs typeface="Times New Roman" pitchFamily="18" charset="0"/>
              </a:defRPr>
            </a:lvl3pPr>
            <a:lvl4pPr marL="1600200" indent="-228600" eaLnBrk="0" hangingPunct="0">
              <a:defRPr sz="2400">
                <a:solidFill>
                  <a:srgbClr val="275AFF"/>
                </a:solidFill>
                <a:latin typeface="Times New Roman" pitchFamily="18" charset="0"/>
                <a:cs typeface="Times New Roman" pitchFamily="18" charset="0"/>
              </a:defRPr>
            </a:lvl4pPr>
            <a:lvl5pPr marL="2057400" indent="-228600" eaLnBrk="0" hangingPunct="0">
              <a:defRPr sz="2400">
                <a:solidFill>
                  <a:srgbClr val="275AFF"/>
                </a:solidFill>
                <a:latin typeface="Times New Roman" pitchFamily="18" charset="0"/>
                <a:cs typeface="Times New Roman" pitchFamily="18" charset="0"/>
              </a:defRPr>
            </a:lvl5pPr>
            <a:lvl6pPr marL="25146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6pPr>
            <a:lvl7pPr marL="29718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7pPr>
            <a:lvl8pPr marL="34290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8pPr>
            <a:lvl9pPr marL="38862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9pPr>
          </a:lstStyle>
          <a:p>
            <a:pPr eaLnBrk="1" hangingPunct="1">
              <a:spcBef>
                <a:spcPct val="50000"/>
              </a:spcBef>
            </a:pPr>
            <a:r>
              <a:rPr lang="en-US" sz="1600">
                <a:ea typeface="Times New Roman" pitchFamily="18" charset="0"/>
                <a:cs typeface="AGaramond" pitchFamily="18" charset="0"/>
              </a:rPr>
              <a:t>Call method </a:t>
            </a:r>
            <a:r>
              <a:rPr lang="en-US" sz="1600" b="1">
                <a:latin typeface="Courier New" pitchFamily="49" charset="0"/>
                <a:ea typeface="Times New Roman" pitchFamily="18" charset="0"/>
                <a:cs typeface="AGaramond" pitchFamily="18" charset="0"/>
              </a:rPr>
              <a:t>maximum</a:t>
            </a:r>
          </a:p>
        </p:txBody>
      </p:sp>
      <p:sp>
        <p:nvSpPr>
          <p:cNvPr id="973835" name="Line 11"/>
          <p:cNvSpPr>
            <a:spLocks noChangeShapeType="1"/>
          </p:cNvSpPr>
          <p:nvPr/>
        </p:nvSpPr>
        <p:spPr bwMode="auto">
          <a:xfrm flipH="1">
            <a:off x="3505200" y="3886200"/>
            <a:ext cx="2057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973836" name="Text Box 12"/>
          <p:cNvSpPr txBox="1">
            <a:spLocks noChangeArrowheads="1"/>
          </p:cNvSpPr>
          <p:nvPr/>
        </p:nvSpPr>
        <p:spPr bwMode="auto">
          <a:xfrm>
            <a:off x="4648200" y="5562600"/>
            <a:ext cx="22098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rgbClr val="275AFF"/>
                </a:solidFill>
                <a:latin typeface="Times New Roman" pitchFamily="18" charset="0"/>
                <a:cs typeface="Times New Roman" pitchFamily="18" charset="0"/>
              </a:defRPr>
            </a:lvl1pPr>
            <a:lvl2pPr marL="742950" indent="-285750" eaLnBrk="0" hangingPunct="0">
              <a:defRPr sz="2400">
                <a:solidFill>
                  <a:srgbClr val="275AFF"/>
                </a:solidFill>
                <a:latin typeface="Times New Roman" pitchFamily="18" charset="0"/>
                <a:cs typeface="Times New Roman" pitchFamily="18" charset="0"/>
              </a:defRPr>
            </a:lvl2pPr>
            <a:lvl3pPr marL="1143000" indent="-228600" eaLnBrk="0" hangingPunct="0">
              <a:defRPr sz="2400">
                <a:solidFill>
                  <a:srgbClr val="275AFF"/>
                </a:solidFill>
                <a:latin typeface="Times New Roman" pitchFamily="18" charset="0"/>
                <a:cs typeface="Times New Roman" pitchFamily="18" charset="0"/>
              </a:defRPr>
            </a:lvl3pPr>
            <a:lvl4pPr marL="1600200" indent="-228600" eaLnBrk="0" hangingPunct="0">
              <a:defRPr sz="2400">
                <a:solidFill>
                  <a:srgbClr val="275AFF"/>
                </a:solidFill>
                <a:latin typeface="Times New Roman" pitchFamily="18" charset="0"/>
                <a:cs typeface="Times New Roman" pitchFamily="18" charset="0"/>
              </a:defRPr>
            </a:lvl4pPr>
            <a:lvl5pPr marL="2057400" indent="-228600" eaLnBrk="0" hangingPunct="0">
              <a:defRPr sz="2400">
                <a:solidFill>
                  <a:srgbClr val="275AFF"/>
                </a:solidFill>
                <a:latin typeface="Times New Roman" pitchFamily="18" charset="0"/>
                <a:cs typeface="Times New Roman" pitchFamily="18" charset="0"/>
              </a:defRPr>
            </a:lvl5pPr>
            <a:lvl6pPr marL="25146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6pPr>
            <a:lvl7pPr marL="29718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7pPr>
            <a:lvl8pPr marL="34290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8pPr>
            <a:lvl9pPr marL="38862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9pPr>
          </a:lstStyle>
          <a:p>
            <a:pPr eaLnBrk="1" hangingPunct="1">
              <a:spcBef>
                <a:spcPct val="50000"/>
              </a:spcBef>
            </a:pPr>
            <a:r>
              <a:rPr lang="en-US" sz="1600">
                <a:ea typeface="Times New Roman" pitchFamily="18" charset="0"/>
                <a:cs typeface="AGaramond" pitchFamily="18" charset="0"/>
              </a:rPr>
              <a:t>Display maximum value</a:t>
            </a:r>
          </a:p>
        </p:txBody>
      </p:sp>
      <p:sp>
        <p:nvSpPr>
          <p:cNvPr id="973837" name="Line 13"/>
          <p:cNvSpPr>
            <a:spLocks noChangeShapeType="1"/>
          </p:cNvSpPr>
          <p:nvPr/>
        </p:nvSpPr>
        <p:spPr bwMode="auto">
          <a:xfrm flipH="1" flipV="1">
            <a:off x="4191000" y="5029200"/>
            <a:ext cx="457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668036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3832"/>
                                        </p:tgtEl>
                                        <p:attrNameLst>
                                          <p:attrName>style.visibility</p:attrName>
                                        </p:attrNameLst>
                                      </p:cBhvr>
                                      <p:to>
                                        <p:strVal val="visible"/>
                                      </p:to>
                                    </p:set>
                                  </p:childTnLst>
                                  <p:subTnLst>
                                    <p:set>
                                      <p:cBhvr override="childStyle">
                                        <p:cTn dur="1" fill="hold" display="0" masterRel="nextClick" afterEffect="1"/>
                                        <p:tgtEl>
                                          <p:spTgt spid="973832"/>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973833"/>
                                        </p:tgtEl>
                                        <p:attrNameLst>
                                          <p:attrName>style.visibility</p:attrName>
                                        </p:attrNameLst>
                                      </p:cBhvr>
                                      <p:to>
                                        <p:strVal val="visible"/>
                                      </p:to>
                                    </p:set>
                                  </p:childTnLst>
                                  <p:subTnLst>
                                    <p:set>
                                      <p:cBhvr override="childStyle">
                                        <p:cTn dur="1" fill="hold" display="0" masterRel="nextClick" afterEffect="1"/>
                                        <p:tgtEl>
                                          <p:spTgt spid="973833"/>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73834"/>
                                        </p:tgtEl>
                                        <p:attrNameLst>
                                          <p:attrName>style.visibility</p:attrName>
                                        </p:attrNameLst>
                                      </p:cBhvr>
                                      <p:to>
                                        <p:strVal val="visible"/>
                                      </p:to>
                                    </p:set>
                                  </p:childTnLst>
                                  <p:subTnLst>
                                    <p:set>
                                      <p:cBhvr override="childStyle">
                                        <p:cTn dur="1" fill="hold" display="0" masterRel="nextClick" afterEffect="1"/>
                                        <p:tgtEl>
                                          <p:spTgt spid="973834"/>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973835"/>
                                        </p:tgtEl>
                                        <p:attrNameLst>
                                          <p:attrName>style.visibility</p:attrName>
                                        </p:attrNameLst>
                                      </p:cBhvr>
                                      <p:to>
                                        <p:strVal val="visible"/>
                                      </p:to>
                                    </p:set>
                                  </p:childTnLst>
                                  <p:subTnLst>
                                    <p:set>
                                      <p:cBhvr override="childStyle">
                                        <p:cTn dur="1" fill="hold" display="0" masterRel="nextClick" afterEffect="1"/>
                                        <p:tgtEl>
                                          <p:spTgt spid="973835"/>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3836"/>
                                        </p:tgtEl>
                                        <p:attrNameLst>
                                          <p:attrName>style.visibility</p:attrName>
                                        </p:attrNameLst>
                                      </p:cBhvr>
                                      <p:to>
                                        <p:strVal val="visible"/>
                                      </p:to>
                                    </p:set>
                                  </p:childTnLst>
                                  <p:subTnLst>
                                    <p:set>
                                      <p:cBhvr override="childStyle">
                                        <p:cTn dur="1" fill="hold" display="0" masterRel="nextClick" afterEffect="1"/>
                                        <p:tgtEl>
                                          <p:spTgt spid="973836"/>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973837"/>
                                        </p:tgtEl>
                                        <p:attrNameLst>
                                          <p:attrName>style.visibility</p:attrName>
                                        </p:attrNameLst>
                                      </p:cBhvr>
                                      <p:to>
                                        <p:strVal val="visible"/>
                                      </p:to>
                                    </p:set>
                                  </p:childTnLst>
                                  <p:subTnLst>
                                    <p:set>
                                      <p:cBhvr override="childStyle">
                                        <p:cTn dur="1" fill="hold" display="0" masterRel="nextClick" afterEffect="1"/>
                                        <p:tgtEl>
                                          <p:spTgt spid="97383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32" grpId="0" animBg="1"/>
      <p:bldP spid="973833" grpId="0" animBg="1"/>
      <p:bldP spid="973834" grpId="0" animBg="1"/>
      <p:bldP spid="973835" grpId="0" animBg="1"/>
      <p:bldP spid="973836" grpId="0" animBg="1"/>
      <p:bldP spid="97383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ayt Numarası Yer Tutucusu 5"/>
          <p:cNvSpPr>
            <a:spLocks noGrp="1"/>
          </p:cNvSpPr>
          <p:nvPr>
            <p:ph type="sldNum" sz="quarter" idx="10"/>
          </p:nvPr>
        </p:nvSpPr>
        <p:spPr/>
        <p:txBody>
          <a:bodyPr/>
          <a:lstStyle/>
          <a:p>
            <a:pPr>
              <a:defRPr/>
            </a:pPr>
            <a:fld id="{9F0AFED6-D451-402F-B219-E6898BD9D402}" type="slidenum">
              <a:rPr lang="en-US"/>
              <a:pPr>
                <a:defRPr/>
              </a:pPr>
              <a:t>57</a:t>
            </a:fld>
            <a:endParaRPr lang="en-US"/>
          </a:p>
        </p:txBody>
      </p:sp>
      <p:sp>
        <p:nvSpPr>
          <p:cNvPr id="29699"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29700" name="Rectangle 3"/>
          <p:cNvSpPr>
            <a:spLocks noGrp="1" noChangeArrowheads="1"/>
          </p:cNvSpPr>
          <p:nvPr>
            <p:ph type="body" sz="half" idx="1"/>
          </p:nvPr>
        </p:nvSpPr>
        <p:spPr>
          <a:xfrm>
            <a:off x="7165975" y="1066800"/>
            <a:ext cx="1981200" cy="752475"/>
          </a:xfrm>
          <a:noFill/>
        </p:spPr>
        <p:txBody>
          <a:bodyPr/>
          <a:lstStyle/>
          <a:p>
            <a:pPr marL="0" indent="0" eaLnBrk="1" hangingPunct="1"/>
            <a:r>
              <a:rPr lang="en-US" smtClean="0"/>
              <a:t>MaximumFinder.java</a:t>
            </a:r>
          </a:p>
          <a:p>
            <a:pPr marL="0" indent="0" eaLnBrk="1" hangingPunct="1"/>
            <a:r>
              <a:rPr lang="en-US" sz="1600" b="0" smtClean="0">
                <a:latin typeface="Times New Roman" pitchFamily="18" charset="0"/>
              </a:rPr>
              <a:t>(2 of 2)</a:t>
            </a:r>
          </a:p>
        </p:txBody>
      </p:sp>
      <p:graphicFrame>
        <p:nvGraphicFramePr>
          <p:cNvPr id="29701" name="Object 6"/>
          <p:cNvGraphicFramePr>
            <a:graphicFrameLocks noChangeAspect="1"/>
          </p:cNvGraphicFramePr>
          <p:nvPr/>
        </p:nvGraphicFramePr>
        <p:xfrm>
          <a:off x="0" y="0"/>
          <a:ext cx="7112000" cy="4122738"/>
        </p:xfrm>
        <a:graphic>
          <a:graphicData uri="http://schemas.openxmlformats.org/presentationml/2006/ole">
            <mc:AlternateContent xmlns:mc="http://schemas.openxmlformats.org/markup-compatibility/2006">
              <mc:Choice xmlns:v="urn:schemas-microsoft-com:vml" Requires="v">
                <p:oleObj spid="_x0000_s55301" name="Document" r:id="rId3" imgW="7074123" imgH="4100730" progId="Word.Document.8">
                  <p:embed/>
                </p:oleObj>
              </mc:Choice>
              <mc:Fallback>
                <p:oleObj name="Document" r:id="rId3" imgW="7074123" imgH="410073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112000" cy="4122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74857" name="Text Box 9"/>
          <p:cNvSpPr txBox="1">
            <a:spLocks noChangeArrowheads="1"/>
          </p:cNvSpPr>
          <p:nvPr/>
        </p:nvSpPr>
        <p:spPr bwMode="auto">
          <a:xfrm>
            <a:off x="6019800" y="304800"/>
            <a:ext cx="27432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rgbClr val="275AFF"/>
                </a:solidFill>
                <a:latin typeface="Times New Roman" pitchFamily="18" charset="0"/>
                <a:cs typeface="Times New Roman" pitchFamily="18" charset="0"/>
              </a:defRPr>
            </a:lvl1pPr>
            <a:lvl2pPr marL="742950" indent="-285750" eaLnBrk="0" hangingPunct="0">
              <a:defRPr sz="2400">
                <a:solidFill>
                  <a:srgbClr val="275AFF"/>
                </a:solidFill>
                <a:latin typeface="Times New Roman" pitchFamily="18" charset="0"/>
                <a:cs typeface="Times New Roman" pitchFamily="18" charset="0"/>
              </a:defRPr>
            </a:lvl2pPr>
            <a:lvl3pPr marL="1143000" indent="-228600" eaLnBrk="0" hangingPunct="0">
              <a:defRPr sz="2400">
                <a:solidFill>
                  <a:srgbClr val="275AFF"/>
                </a:solidFill>
                <a:latin typeface="Times New Roman" pitchFamily="18" charset="0"/>
                <a:cs typeface="Times New Roman" pitchFamily="18" charset="0"/>
              </a:defRPr>
            </a:lvl3pPr>
            <a:lvl4pPr marL="1600200" indent="-228600" eaLnBrk="0" hangingPunct="0">
              <a:defRPr sz="2400">
                <a:solidFill>
                  <a:srgbClr val="275AFF"/>
                </a:solidFill>
                <a:latin typeface="Times New Roman" pitchFamily="18" charset="0"/>
                <a:cs typeface="Times New Roman" pitchFamily="18" charset="0"/>
              </a:defRPr>
            </a:lvl4pPr>
            <a:lvl5pPr marL="2057400" indent="-228600" eaLnBrk="0" hangingPunct="0">
              <a:defRPr sz="2400">
                <a:solidFill>
                  <a:srgbClr val="275AFF"/>
                </a:solidFill>
                <a:latin typeface="Times New Roman" pitchFamily="18" charset="0"/>
                <a:cs typeface="Times New Roman" pitchFamily="18" charset="0"/>
              </a:defRPr>
            </a:lvl5pPr>
            <a:lvl6pPr marL="25146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6pPr>
            <a:lvl7pPr marL="29718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7pPr>
            <a:lvl8pPr marL="34290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8pPr>
            <a:lvl9pPr marL="38862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9pPr>
          </a:lstStyle>
          <a:p>
            <a:pPr eaLnBrk="1" hangingPunct="1">
              <a:spcBef>
                <a:spcPct val="50000"/>
              </a:spcBef>
            </a:pPr>
            <a:r>
              <a:rPr lang="en-US" sz="1600">
                <a:ea typeface="Times New Roman" pitchFamily="18" charset="0"/>
                <a:cs typeface="AGaramond" pitchFamily="18" charset="0"/>
              </a:rPr>
              <a:t>Declare the </a:t>
            </a:r>
            <a:r>
              <a:rPr lang="en-US" sz="1600" b="1">
                <a:latin typeface="Courier New" pitchFamily="49" charset="0"/>
                <a:ea typeface="Times New Roman" pitchFamily="18" charset="0"/>
                <a:cs typeface="AGaramond" pitchFamily="18" charset="0"/>
              </a:rPr>
              <a:t>maximum</a:t>
            </a:r>
            <a:r>
              <a:rPr lang="en-US" sz="1600">
                <a:ea typeface="Times New Roman" pitchFamily="18" charset="0"/>
                <a:cs typeface="AGaramond" pitchFamily="18" charset="0"/>
              </a:rPr>
              <a:t> method</a:t>
            </a:r>
          </a:p>
        </p:txBody>
      </p:sp>
      <p:sp>
        <p:nvSpPr>
          <p:cNvPr id="974858" name="Line 10"/>
          <p:cNvSpPr>
            <a:spLocks noChangeShapeType="1"/>
          </p:cNvSpPr>
          <p:nvPr/>
        </p:nvSpPr>
        <p:spPr bwMode="auto">
          <a:xfrm flipH="1" flipV="1">
            <a:off x="5029200" y="304800"/>
            <a:ext cx="914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974859" name="Text Box 11"/>
          <p:cNvSpPr txBox="1">
            <a:spLocks noChangeArrowheads="1"/>
          </p:cNvSpPr>
          <p:nvPr/>
        </p:nvSpPr>
        <p:spPr bwMode="auto">
          <a:xfrm>
            <a:off x="4572000" y="1447800"/>
            <a:ext cx="30480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rgbClr val="275AFF"/>
                </a:solidFill>
                <a:latin typeface="Times New Roman" pitchFamily="18" charset="0"/>
                <a:cs typeface="Times New Roman" pitchFamily="18" charset="0"/>
              </a:defRPr>
            </a:lvl1pPr>
            <a:lvl2pPr marL="742950" indent="-285750" eaLnBrk="0" hangingPunct="0">
              <a:defRPr sz="2400">
                <a:solidFill>
                  <a:srgbClr val="275AFF"/>
                </a:solidFill>
                <a:latin typeface="Times New Roman" pitchFamily="18" charset="0"/>
                <a:cs typeface="Times New Roman" pitchFamily="18" charset="0"/>
              </a:defRPr>
            </a:lvl2pPr>
            <a:lvl3pPr marL="1143000" indent="-228600" eaLnBrk="0" hangingPunct="0">
              <a:defRPr sz="2400">
                <a:solidFill>
                  <a:srgbClr val="275AFF"/>
                </a:solidFill>
                <a:latin typeface="Times New Roman" pitchFamily="18" charset="0"/>
                <a:cs typeface="Times New Roman" pitchFamily="18" charset="0"/>
              </a:defRPr>
            </a:lvl3pPr>
            <a:lvl4pPr marL="1600200" indent="-228600" eaLnBrk="0" hangingPunct="0">
              <a:defRPr sz="2400">
                <a:solidFill>
                  <a:srgbClr val="275AFF"/>
                </a:solidFill>
                <a:latin typeface="Times New Roman" pitchFamily="18" charset="0"/>
                <a:cs typeface="Times New Roman" pitchFamily="18" charset="0"/>
              </a:defRPr>
            </a:lvl4pPr>
            <a:lvl5pPr marL="2057400" indent="-228600" eaLnBrk="0" hangingPunct="0">
              <a:defRPr sz="2400">
                <a:solidFill>
                  <a:srgbClr val="275AFF"/>
                </a:solidFill>
                <a:latin typeface="Times New Roman" pitchFamily="18" charset="0"/>
                <a:cs typeface="Times New Roman" pitchFamily="18" charset="0"/>
              </a:defRPr>
            </a:lvl5pPr>
            <a:lvl6pPr marL="25146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6pPr>
            <a:lvl7pPr marL="29718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7pPr>
            <a:lvl8pPr marL="34290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8pPr>
            <a:lvl9pPr marL="38862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9pPr>
          </a:lstStyle>
          <a:p>
            <a:pPr eaLnBrk="1" hangingPunct="1">
              <a:spcBef>
                <a:spcPct val="50000"/>
              </a:spcBef>
            </a:pPr>
            <a:r>
              <a:rPr lang="en-US" sz="1600">
                <a:ea typeface="Times New Roman" pitchFamily="18" charset="0"/>
                <a:cs typeface="AGaramond" pitchFamily="18" charset="0"/>
              </a:rPr>
              <a:t>Compare </a:t>
            </a:r>
            <a:r>
              <a:rPr lang="en-US" sz="1600" b="1">
                <a:latin typeface="Courier New" pitchFamily="49" charset="0"/>
                <a:ea typeface="Times New Roman" pitchFamily="18" charset="0"/>
                <a:cs typeface="AGaramond" pitchFamily="18" charset="0"/>
              </a:rPr>
              <a:t>y</a:t>
            </a:r>
            <a:r>
              <a:rPr lang="en-US" sz="1600">
                <a:ea typeface="Times New Roman" pitchFamily="18" charset="0"/>
                <a:cs typeface="AGaramond" pitchFamily="18" charset="0"/>
              </a:rPr>
              <a:t> and </a:t>
            </a:r>
            <a:r>
              <a:rPr lang="en-US" sz="1600" b="1">
                <a:latin typeface="Courier New" pitchFamily="49" charset="0"/>
                <a:ea typeface="Times New Roman" pitchFamily="18" charset="0"/>
                <a:cs typeface="AGaramond" pitchFamily="18" charset="0"/>
              </a:rPr>
              <a:t>maximumValue</a:t>
            </a:r>
          </a:p>
        </p:txBody>
      </p:sp>
      <p:sp>
        <p:nvSpPr>
          <p:cNvPr id="974860" name="Line 12"/>
          <p:cNvSpPr>
            <a:spLocks noChangeShapeType="1"/>
          </p:cNvSpPr>
          <p:nvPr/>
        </p:nvSpPr>
        <p:spPr bwMode="auto">
          <a:xfrm flipH="1">
            <a:off x="2895600" y="1447800"/>
            <a:ext cx="167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974861" name="Text Box 13"/>
          <p:cNvSpPr txBox="1">
            <a:spLocks noChangeArrowheads="1"/>
          </p:cNvSpPr>
          <p:nvPr/>
        </p:nvSpPr>
        <p:spPr bwMode="auto">
          <a:xfrm>
            <a:off x="4038600" y="2362200"/>
            <a:ext cx="30480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rgbClr val="275AFF"/>
                </a:solidFill>
                <a:latin typeface="Times New Roman" pitchFamily="18" charset="0"/>
                <a:cs typeface="Times New Roman" pitchFamily="18" charset="0"/>
              </a:defRPr>
            </a:lvl1pPr>
            <a:lvl2pPr marL="742950" indent="-285750" eaLnBrk="0" hangingPunct="0">
              <a:defRPr sz="2400">
                <a:solidFill>
                  <a:srgbClr val="275AFF"/>
                </a:solidFill>
                <a:latin typeface="Times New Roman" pitchFamily="18" charset="0"/>
                <a:cs typeface="Times New Roman" pitchFamily="18" charset="0"/>
              </a:defRPr>
            </a:lvl2pPr>
            <a:lvl3pPr marL="1143000" indent="-228600" eaLnBrk="0" hangingPunct="0">
              <a:defRPr sz="2400">
                <a:solidFill>
                  <a:srgbClr val="275AFF"/>
                </a:solidFill>
                <a:latin typeface="Times New Roman" pitchFamily="18" charset="0"/>
                <a:cs typeface="Times New Roman" pitchFamily="18" charset="0"/>
              </a:defRPr>
            </a:lvl3pPr>
            <a:lvl4pPr marL="1600200" indent="-228600" eaLnBrk="0" hangingPunct="0">
              <a:defRPr sz="2400">
                <a:solidFill>
                  <a:srgbClr val="275AFF"/>
                </a:solidFill>
                <a:latin typeface="Times New Roman" pitchFamily="18" charset="0"/>
                <a:cs typeface="Times New Roman" pitchFamily="18" charset="0"/>
              </a:defRPr>
            </a:lvl4pPr>
            <a:lvl5pPr marL="2057400" indent="-228600" eaLnBrk="0" hangingPunct="0">
              <a:defRPr sz="2400">
                <a:solidFill>
                  <a:srgbClr val="275AFF"/>
                </a:solidFill>
                <a:latin typeface="Times New Roman" pitchFamily="18" charset="0"/>
                <a:cs typeface="Times New Roman" pitchFamily="18" charset="0"/>
              </a:defRPr>
            </a:lvl5pPr>
            <a:lvl6pPr marL="25146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6pPr>
            <a:lvl7pPr marL="29718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7pPr>
            <a:lvl8pPr marL="34290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8pPr>
            <a:lvl9pPr marL="38862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9pPr>
          </a:lstStyle>
          <a:p>
            <a:pPr eaLnBrk="1" hangingPunct="1">
              <a:spcBef>
                <a:spcPct val="50000"/>
              </a:spcBef>
            </a:pPr>
            <a:r>
              <a:rPr lang="en-US" sz="1600">
                <a:ea typeface="Times New Roman" pitchFamily="18" charset="0"/>
                <a:cs typeface="AGaramond" pitchFamily="18" charset="0"/>
              </a:rPr>
              <a:t>Compare </a:t>
            </a:r>
            <a:r>
              <a:rPr lang="en-US" sz="1600" b="1">
                <a:latin typeface="Courier New" pitchFamily="49" charset="0"/>
                <a:ea typeface="Times New Roman" pitchFamily="18" charset="0"/>
                <a:cs typeface="AGaramond" pitchFamily="18" charset="0"/>
              </a:rPr>
              <a:t>z</a:t>
            </a:r>
            <a:r>
              <a:rPr lang="en-US" sz="1600">
                <a:ea typeface="Times New Roman" pitchFamily="18" charset="0"/>
                <a:cs typeface="AGaramond" pitchFamily="18" charset="0"/>
              </a:rPr>
              <a:t> and </a:t>
            </a:r>
            <a:r>
              <a:rPr lang="en-US" sz="1600" b="1">
                <a:latin typeface="Courier New" pitchFamily="49" charset="0"/>
                <a:ea typeface="Times New Roman" pitchFamily="18" charset="0"/>
                <a:cs typeface="AGaramond" pitchFamily="18" charset="0"/>
              </a:rPr>
              <a:t>maximumValue</a:t>
            </a:r>
          </a:p>
        </p:txBody>
      </p:sp>
      <p:sp>
        <p:nvSpPr>
          <p:cNvPr id="974862" name="Line 14"/>
          <p:cNvSpPr>
            <a:spLocks noChangeShapeType="1"/>
          </p:cNvSpPr>
          <p:nvPr/>
        </p:nvSpPr>
        <p:spPr bwMode="auto">
          <a:xfrm flipH="1">
            <a:off x="2895600" y="23622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974863" name="Text Box 15"/>
          <p:cNvSpPr txBox="1">
            <a:spLocks noChangeArrowheads="1"/>
          </p:cNvSpPr>
          <p:nvPr/>
        </p:nvSpPr>
        <p:spPr bwMode="auto">
          <a:xfrm>
            <a:off x="4419600" y="3048000"/>
            <a:ext cx="24384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rgbClr val="275AFF"/>
                </a:solidFill>
                <a:latin typeface="Times New Roman" pitchFamily="18" charset="0"/>
                <a:cs typeface="Times New Roman" pitchFamily="18" charset="0"/>
              </a:defRPr>
            </a:lvl1pPr>
            <a:lvl2pPr marL="742950" indent="-285750" eaLnBrk="0" hangingPunct="0">
              <a:defRPr sz="2400">
                <a:solidFill>
                  <a:srgbClr val="275AFF"/>
                </a:solidFill>
                <a:latin typeface="Times New Roman" pitchFamily="18" charset="0"/>
                <a:cs typeface="Times New Roman" pitchFamily="18" charset="0"/>
              </a:defRPr>
            </a:lvl2pPr>
            <a:lvl3pPr marL="1143000" indent="-228600" eaLnBrk="0" hangingPunct="0">
              <a:defRPr sz="2400">
                <a:solidFill>
                  <a:srgbClr val="275AFF"/>
                </a:solidFill>
                <a:latin typeface="Times New Roman" pitchFamily="18" charset="0"/>
                <a:cs typeface="Times New Roman" pitchFamily="18" charset="0"/>
              </a:defRPr>
            </a:lvl3pPr>
            <a:lvl4pPr marL="1600200" indent="-228600" eaLnBrk="0" hangingPunct="0">
              <a:defRPr sz="2400">
                <a:solidFill>
                  <a:srgbClr val="275AFF"/>
                </a:solidFill>
                <a:latin typeface="Times New Roman" pitchFamily="18" charset="0"/>
                <a:cs typeface="Times New Roman" pitchFamily="18" charset="0"/>
              </a:defRPr>
            </a:lvl4pPr>
            <a:lvl5pPr marL="2057400" indent="-228600" eaLnBrk="0" hangingPunct="0">
              <a:defRPr sz="2400">
                <a:solidFill>
                  <a:srgbClr val="275AFF"/>
                </a:solidFill>
                <a:latin typeface="Times New Roman" pitchFamily="18" charset="0"/>
                <a:cs typeface="Times New Roman" pitchFamily="18" charset="0"/>
              </a:defRPr>
            </a:lvl5pPr>
            <a:lvl6pPr marL="25146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6pPr>
            <a:lvl7pPr marL="29718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7pPr>
            <a:lvl8pPr marL="34290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8pPr>
            <a:lvl9pPr marL="38862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9pPr>
          </a:lstStyle>
          <a:p>
            <a:pPr eaLnBrk="1" hangingPunct="1">
              <a:spcBef>
                <a:spcPct val="50000"/>
              </a:spcBef>
            </a:pPr>
            <a:r>
              <a:rPr lang="en-US" sz="1600">
                <a:ea typeface="Times New Roman" pitchFamily="18" charset="0"/>
                <a:cs typeface="AGaramond" pitchFamily="18" charset="0"/>
              </a:rPr>
              <a:t>Return the maximum value</a:t>
            </a:r>
          </a:p>
        </p:txBody>
      </p:sp>
      <p:sp>
        <p:nvSpPr>
          <p:cNvPr id="974864" name="Line 16"/>
          <p:cNvSpPr>
            <a:spLocks noChangeShapeType="1"/>
          </p:cNvSpPr>
          <p:nvPr/>
        </p:nvSpPr>
        <p:spPr bwMode="auto">
          <a:xfrm flipH="1">
            <a:off x="2590800" y="3048000"/>
            <a:ext cx="1828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4200752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4857"/>
                                        </p:tgtEl>
                                        <p:attrNameLst>
                                          <p:attrName>style.visibility</p:attrName>
                                        </p:attrNameLst>
                                      </p:cBhvr>
                                      <p:to>
                                        <p:strVal val="visible"/>
                                      </p:to>
                                    </p:set>
                                  </p:childTnLst>
                                  <p:subTnLst>
                                    <p:set>
                                      <p:cBhvr override="childStyle">
                                        <p:cTn dur="1" fill="hold" display="0" masterRel="nextClick" afterEffect="1"/>
                                        <p:tgtEl>
                                          <p:spTgt spid="974857"/>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974858"/>
                                        </p:tgtEl>
                                        <p:attrNameLst>
                                          <p:attrName>style.visibility</p:attrName>
                                        </p:attrNameLst>
                                      </p:cBhvr>
                                      <p:to>
                                        <p:strVal val="visible"/>
                                      </p:to>
                                    </p:set>
                                  </p:childTnLst>
                                  <p:subTnLst>
                                    <p:set>
                                      <p:cBhvr override="childStyle">
                                        <p:cTn dur="1" fill="hold" display="0" masterRel="nextClick" afterEffect="1"/>
                                        <p:tgtEl>
                                          <p:spTgt spid="974858"/>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74859"/>
                                        </p:tgtEl>
                                        <p:attrNameLst>
                                          <p:attrName>style.visibility</p:attrName>
                                        </p:attrNameLst>
                                      </p:cBhvr>
                                      <p:to>
                                        <p:strVal val="visible"/>
                                      </p:to>
                                    </p:set>
                                  </p:childTnLst>
                                  <p:subTnLst>
                                    <p:set>
                                      <p:cBhvr override="childStyle">
                                        <p:cTn dur="1" fill="hold" display="0" masterRel="nextClick" afterEffect="1"/>
                                        <p:tgtEl>
                                          <p:spTgt spid="974859"/>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974860"/>
                                        </p:tgtEl>
                                        <p:attrNameLst>
                                          <p:attrName>style.visibility</p:attrName>
                                        </p:attrNameLst>
                                      </p:cBhvr>
                                      <p:to>
                                        <p:strVal val="visible"/>
                                      </p:to>
                                    </p:set>
                                  </p:childTnLst>
                                  <p:subTnLst>
                                    <p:set>
                                      <p:cBhvr override="childStyle">
                                        <p:cTn dur="1" fill="hold" display="0" masterRel="nextClick" afterEffect="1"/>
                                        <p:tgtEl>
                                          <p:spTgt spid="974860"/>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4861"/>
                                        </p:tgtEl>
                                        <p:attrNameLst>
                                          <p:attrName>style.visibility</p:attrName>
                                        </p:attrNameLst>
                                      </p:cBhvr>
                                      <p:to>
                                        <p:strVal val="visible"/>
                                      </p:to>
                                    </p:set>
                                  </p:childTnLst>
                                  <p:subTnLst>
                                    <p:set>
                                      <p:cBhvr override="childStyle">
                                        <p:cTn dur="1" fill="hold" display="0" masterRel="nextClick" afterEffect="1"/>
                                        <p:tgtEl>
                                          <p:spTgt spid="974861"/>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974862"/>
                                        </p:tgtEl>
                                        <p:attrNameLst>
                                          <p:attrName>style.visibility</p:attrName>
                                        </p:attrNameLst>
                                      </p:cBhvr>
                                      <p:to>
                                        <p:strVal val="visible"/>
                                      </p:to>
                                    </p:set>
                                  </p:childTnLst>
                                  <p:subTnLst>
                                    <p:set>
                                      <p:cBhvr override="childStyle">
                                        <p:cTn dur="1" fill="hold" display="0" masterRel="nextClick" afterEffect="1"/>
                                        <p:tgtEl>
                                          <p:spTgt spid="974862"/>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74863"/>
                                        </p:tgtEl>
                                        <p:attrNameLst>
                                          <p:attrName>style.visibility</p:attrName>
                                        </p:attrNameLst>
                                      </p:cBhvr>
                                      <p:to>
                                        <p:strVal val="visible"/>
                                      </p:to>
                                    </p:set>
                                  </p:childTnLst>
                                  <p:subTnLst>
                                    <p:set>
                                      <p:cBhvr override="childStyle">
                                        <p:cTn dur="1" fill="hold" display="0" masterRel="nextClick" afterEffect="1"/>
                                        <p:tgtEl>
                                          <p:spTgt spid="974863"/>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974864"/>
                                        </p:tgtEl>
                                        <p:attrNameLst>
                                          <p:attrName>style.visibility</p:attrName>
                                        </p:attrNameLst>
                                      </p:cBhvr>
                                      <p:to>
                                        <p:strVal val="visible"/>
                                      </p:to>
                                    </p:set>
                                  </p:childTnLst>
                                  <p:subTnLst>
                                    <p:set>
                                      <p:cBhvr override="childStyle">
                                        <p:cTn dur="1" fill="hold" display="0" masterRel="nextClick" afterEffect="1"/>
                                        <p:tgtEl>
                                          <p:spTgt spid="97486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4857" grpId="0" animBg="1"/>
      <p:bldP spid="974858" grpId="0" animBg="1"/>
      <p:bldP spid="974859" grpId="0" animBg="1"/>
      <p:bldP spid="974860" grpId="0" animBg="1"/>
      <p:bldP spid="974861" grpId="0" animBg="1"/>
      <p:bldP spid="974862" grpId="0" animBg="1"/>
      <p:bldP spid="974863" grpId="0" animBg="1"/>
      <p:bldP spid="97486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5"/>
          <p:cNvSpPr>
            <a:spLocks noGrp="1"/>
          </p:cNvSpPr>
          <p:nvPr>
            <p:ph type="sldNum" sz="quarter" idx="10"/>
          </p:nvPr>
        </p:nvSpPr>
        <p:spPr/>
        <p:txBody>
          <a:bodyPr/>
          <a:lstStyle/>
          <a:p>
            <a:pPr>
              <a:defRPr/>
            </a:pPr>
            <a:fld id="{A7A92C2B-4457-4E8D-BE2E-55CD8F94C872}" type="slidenum">
              <a:rPr lang="en-US"/>
              <a:pPr>
                <a:defRPr/>
              </a:pPr>
              <a:t>58</a:t>
            </a:fld>
            <a:endParaRPr lang="en-US"/>
          </a:p>
        </p:txBody>
      </p:sp>
      <p:sp>
        <p:nvSpPr>
          <p:cNvPr id="30723"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30724" name="Rectangle 4"/>
          <p:cNvSpPr>
            <a:spLocks noChangeArrowheads="1"/>
          </p:cNvSpPr>
          <p:nvPr/>
        </p:nvSpPr>
        <p:spPr bwMode="auto">
          <a:xfrm>
            <a:off x="7165975" y="1068388"/>
            <a:ext cx="2057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spcAft>
                <a:spcPct val="0"/>
              </a:spcAft>
              <a:buClrTx/>
            </a:pPr>
            <a:r>
              <a:rPr lang="en-US" sz="1400" b="1">
                <a:solidFill>
                  <a:schemeClr val="tx1"/>
                </a:solidFill>
                <a:latin typeface="Lucida Console" pitchFamily="49" charset="0"/>
              </a:rPr>
              <a:t>MaximumFinderTest</a:t>
            </a:r>
          </a:p>
          <a:p>
            <a:pPr>
              <a:spcAft>
                <a:spcPct val="0"/>
              </a:spcAft>
              <a:buClrTx/>
            </a:pPr>
            <a:r>
              <a:rPr lang="en-US" sz="1400" b="1">
                <a:solidFill>
                  <a:schemeClr val="tx1"/>
                </a:solidFill>
                <a:latin typeface="Lucida Console" pitchFamily="49" charset="0"/>
              </a:rPr>
              <a:t>.java</a:t>
            </a:r>
            <a:endParaRPr lang="en-US" sz="1600">
              <a:solidFill>
                <a:schemeClr val="tx1"/>
              </a:solidFill>
            </a:endParaRPr>
          </a:p>
        </p:txBody>
      </p:sp>
      <p:graphicFrame>
        <p:nvGraphicFramePr>
          <p:cNvPr id="30725" name="Object 5"/>
          <p:cNvGraphicFramePr>
            <a:graphicFrameLocks noChangeAspect="1"/>
          </p:cNvGraphicFramePr>
          <p:nvPr>
            <p:ph sz="quarter" idx="3"/>
          </p:nvPr>
        </p:nvGraphicFramePr>
        <p:xfrm>
          <a:off x="4763" y="0"/>
          <a:ext cx="7029450" cy="4732338"/>
        </p:xfrm>
        <a:graphic>
          <a:graphicData uri="http://schemas.openxmlformats.org/presentationml/2006/ole">
            <mc:AlternateContent xmlns:mc="http://schemas.openxmlformats.org/markup-compatibility/2006">
              <mc:Choice xmlns:v="urn:schemas-microsoft-com:vml" Requires="v">
                <p:oleObj spid="_x0000_s56325" name="Document" r:id="rId3" imgW="7062105" imgH="4754487" progId="Word.Document.8">
                  <p:embed/>
                </p:oleObj>
              </mc:Choice>
              <mc:Fallback>
                <p:oleObj name="Document" r:id="rId3" imgW="7062105" imgH="4754487"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0"/>
                        <a:ext cx="7029450" cy="473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77927" name="Text Box 7"/>
          <p:cNvSpPr txBox="1">
            <a:spLocks noChangeArrowheads="1"/>
          </p:cNvSpPr>
          <p:nvPr/>
        </p:nvSpPr>
        <p:spPr bwMode="auto">
          <a:xfrm>
            <a:off x="4414838" y="227013"/>
            <a:ext cx="2595562" cy="590550"/>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rgbClr val="275AFF"/>
                </a:solidFill>
                <a:latin typeface="Times New Roman" pitchFamily="18" charset="0"/>
                <a:cs typeface="Times New Roman" pitchFamily="18" charset="0"/>
              </a:defRPr>
            </a:lvl1pPr>
            <a:lvl2pPr marL="742950" indent="-285750" eaLnBrk="0" hangingPunct="0">
              <a:defRPr sz="2400">
                <a:solidFill>
                  <a:srgbClr val="275AFF"/>
                </a:solidFill>
                <a:latin typeface="Times New Roman" pitchFamily="18" charset="0"/>
                <a:cs typeface="Times New Roman" pitchFamily="18" charset="0"/>
              </a:defRPr>
            </a:lvl2pPr>
            <a:lvl3pPr marL="1143000" indent="-228600" eaLnBrk="0" hangingPunct="0">
              <a:defRPr sz="2400">
                <a:solidFill>
                  <a:srgbClr val="275AFF"/>
                </a:solidFill>
                <a:latin typeface="Times New Roman" pitchFamily="18" charset="0"/>
                <a:cs typeface="Times New Roman" pitchFamily="18" charset="0"/>
              </a:defRPr>
            </a:lvl3pPr>
            <a:lvl4pPr marL="1600200" indent="-228600" eaLnBrk="0" hangingPunct="0">
              <a:defRPr sz="2400">
                <a:solidFill>
                  <a:srgbClr val="275AFF"/>
                </a:solidFill>
                <a:latin typeface="Times New Roman" pitchFamily="18" charset="0"/>
                <a:cs typeface="Times New Roman" pitchFamily="18" charset="0"/>
              </a:defRPr>
            </a:lvl4pPr>
            <a:lvl5pPr marL="2057400" indent="-228600" eaLnBrk="0" hangingPunct="0">
              <a:defRPr sz="2400">
                <a:solidFill>
                  <a:srgbClr val="275AFF"/>
                </a:solidFill>
                <a:latin typeface="Times New Roman" pitchFamily="18" charset="0"/>
                <a:cs typeface="Times New Roman" pitchFamily="18" charset="0"/>
              </a:defRPr>
            </a:lvl5pPr>
            <a:lvl6pPr marL="25146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6pPr>
            <a:lvl7pPr marL="29718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7pPr>
            <a:lvl8pPr marL="34290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8pPr>
            <a:lvl9pPr marL="38862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9pPr>
          </a:lstStyle>
          <a:p>
            <a:pPr eaLnBrk="1" hangingPunct="1">
              <a:spcBef>
                <a:spcPct val="50000"/>
              </a:spcBef>
            </a:pPr>
            <a:r>
              <a:rPr lang="en-US" sz="1600">
                <a:ea typeface="Times New Roman" pitchFamily="18" charset="0"/>
                <a:cs typeface="AGaramond" pitchFamily="18" charset="0"/>
              </a:rPr>
              <a:t>Create a </a:t>
            </a:r>
            <a:r>
              <a:rPr lang="en-US" sz="1600" b="1">
                <a:latin typeface="Courier New" pitchFamily="49" charset="0"/>
                <a:ea typeface="Times New Roman" pitchFamily="18" charset="0"/>
                <a:cs typeface="AGaramond" pitchFamily="18" charset="0"/>
              </a:rPr>
              <a:t>MaximumFinder</a:t>
            </a:r>
            <a:r>
              <a:rPr lang="en-US" sz="1600">
                <a:ea typeface="Times New Roman" pitchFamily="18" charset="0"/>
                <a:cs typeface="AGaramond" pitchFamily="18" charset="0"/>
              </a:rPr>
              <a:t> object</a:t>
            </a:r>
          </a:p>
        </p:txBody>
      </p:sp>
      <p:sp>
        <p:nvSpPr>
          <p:cNvPr id="977928" name="Line 8"/>
          <p:cNvSpPr>
            <a:spLocks noChangeShapeType="1"/>
          </p:cNvSpPr>
          <p:nvPr/>
        </p:nvSpPr>
        <p:spPr bwMode="auto">
          <a:xfrm flipH="1">
            <a:off x="3810000" y="838200"/>
            <a:ext cx="6096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977929" name="Text Box 9"/>
          <p:cNvSpPr txBox="1">
            <a:spLocks noChangeArrowheads="1"/>
          </p:cNvSpPr>
          <p:nvPr/>
        </p:nvSpPr>
        <p:spPr bwMode="auto">
          <a:xfrm>
            <a:off x="5867400" y="1828800"/>
            <a:ext cx="2895600" cy="590550"/>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rgbClr val="275AFF"/>
                </a:solidFill>
                <a:latin typeface="Times New Roman" pitchFamily="18" charset="0"/>
                <a:cs typeface="Times New Roman" pitchFamily="18" charset="0"/>
              </a:defRPr>
            </a:lvl1pPr>
            <a:lvl2pPr marL="742950" indent="-285750" eaLnBrk="0" hangingPunct="0">
              <a:defRPr sz="2400">
                <a:solidFill>
                  <a:srgbClr val="275AFF"/>
                </a:solidFill>
                <a:latin typeface="Times New Roman" pitchFamily="18" charset="0"/>
                <a:cs typeface="Times New Roman" pitchFamily="18" charset="0"/>
              </a:defRPr>
            </a:lvl2pPr>
            <a:lvl3pPr marL="1143000" indent="-228600" eaLnBrk="0" hangingPunct="0">
              <a:defRPr sz="2400">
                <a:solidFill>
                  <a:srgbClr val="275AFF"/>
                </a:solidFill>
                <a:latin typeface="Times New Roman" pitchFamily="18" charset="0"/>
                <a:cs typeface="Times New Roman" pitchFamily="18" charset="0"/>
              </a:defRPr>
            </a:lvl3pPr>
            <a:lvl4pPr marL="1600200" indent="-228600" eaLnBrk="0" hangingPunct="0">
              <a:defRPr sz="2400">
                <a:solidFill>
                  <a:srgbClr val="275AFF"/>
                </a:solidFill>
                <a:latin typeface="Times New Roman" pitchFamily="18" charset="0"/>
                <a:cs typeface="Times New Roman" pitchFamily="18" charset="0"/>
              </a:defRPr>
            </a:lvl4pPr>
            <a:lvl5pPr marL="2057400" indent="-228600" eaLnBrk="0" hangingPunct="0">
              <a:defRPr sz="2400">
                <a:solidFill>
                  <a:srgbClr val="275AFF"/>
                </a:solidFill>
                <a:latin typeface="Times New Roman" pitchFamily="18" charset="0"/>
                <a:cs typeface="Times New Roman" pitchFamily="18" charset="0"/>
              </a:defRPr>
            </a:lvl5pPr>
            <a:lvl6pPr marL="25146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6pPr>
            <a:lvl7pPr marL="29718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7pPr>
            <a:lvl8pPr marL="34290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8pPr>
            <a:lvl9pPr marL="38862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9pPr>
          </a:lstStyle>
          <a:p>
            <a:pPr eaLnBrk="1" hangingPunct="1">
              <a:spcBef>
                <a:spcPct val="50000"/>
              </a:spcBef>
            </a:pPr>
            <a:r>
              <a:rPr lang="en-US" sz="1600">
                <a:ea typeface="Times New Roman" pitchFamily="18" charset="0"/>
                <a:cs typeface="AGaramond" pitchFamily="18" charset="0"/>
              </a:rPr>
              <a:t>Call the </a:t>
            </a:r>
            <a:r>
              <a:rPr lang="en-US" sz="1600" b="1">
                <a:latin typeface="Courier New" pitchFamily="49" charset="0"/>
                <a:ea typeface="Times New Roman" pitchFamily="18" charset="0"/>
                <a:cs typeface="AGaramond" pitchFamily="18" charset="0"/>
              </a:rPr>
              <a:t>determineMaximum</a:t>
            </a:r>
            <a:r>
              <a:rPr lang="en-US" sz="1600">
                <a:ea typeface="Times New Roman" pitchFamily="18" charset="0"/>
                <a:cs typeface="AGaramond" pitchFamily="18" charset="0"/>
              </a:rPr>
              <a:t> method</a:t>
            </a:r>
          </a:p>
        </p:txBody>
      </p:sp>
      <p:sp>
        <p:nvSpPr>
          <p:cNvPr id="977930" name="Line 10"/>
          <p:cNvSpPr>
            <a:spLocks noChangeShapeType="1"/>
          </p:cNvSpPr>
          <p:nvPr/>
        </p:nvSpPr>
        <p:spPr bwMode="auto">
          <a:xfrm flipH="1">
            <a:off x="3657600" y="2133600"/>
            <a:ext cx="2209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3780176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7927"/>
                                        </p:tgtEl>
                                        <p:attrNameLst>
                                          <p:attrName>style.visibility</p:attrName>
                                        </p:attrNameLst>
                                      </p:cBhvr>
                                      <p:to>
                                        <p:strVal val="visible"/>
                                      </p:to>
                                    </p:set>
                                  </p:childTnLst>
                                  <p:subTnLst>
                                    <p:set>
                                      <p:cBhvr override="childStyle">
                                        <p:cTn dur="1" fill="hold" display="0" masterRel="nextClick" afterEffect="1"/>
                                        <p:tgtEl>
                                          <p:spTgt spid="977927"/>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977928"/>
                                        </p:tgtEl>
                                        <p:attrNameLst>
                                          <p:attrName>style.visibility</p:attrName>
                                        </p:attrNameLst>
                                      </p:cBhvr>
                                      <p:to>
                                        <p:strVal val="visible"/>
                                      </p:to>
                                    </p:set>
                                  </p:childTnLst>
                                  <p:subTnLst>
                                    <p:set>
                                      <p:cBhvr override="childStyle">
                                        <p:cTn dur="1" fill="hold" display="0" masterRel="nextClick" afterEffect="1"/>
                                        <p:tgtEl>
                                          <p:spTgt spid="977928"/>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77929"/>
                                        </p:tgtEl>
                                        <p:attrNameLst>
                                          <p:attrName>style.visibility</p:attrName>
                                        </p:attrNameLst>
                                      </p:cBhvr>
                                      <p:to>
                                        <p:strVal val="visible"/>
                                      </p:to>
                                    </p:set>
                                  </p:childTnLst>
                                  <p:subTnLst>
                                    <p:set>
                                      <p:cBhvr override="childStyle">
                                        <p:cTn dur="1" fill="hold" display="0" masterRel="nextClick" afterEffect="1"/>
                                        <p:tgtEl>
                                          <p:spTgt spid="977929"/>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977930"/>
                                        </p:tgtEl>
                                        <p:attrNameLst>
                                          <p:attrName>style.visibility</p:attrName>
                                        </p:attrNameLst>
                                      </p:cBhvr>
                                      <p:to>
                                        <p:strVal val="visible"/>
                                      </p:to>
                                    </p:set>
                                  </p:childTnLst>
                                  <p:subTnLst>
                                    <p:set>
                                      <p:cBhvr override="childStyle">
                                        <p:cTn dur="1" fill="hold" display="0" masterRel="nextClick" afterEffect="1"/>
                                        <p:tgtEl>
                                          <p:spTgt spid="97793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7" grpId="0" animBg="1"/>
      <p:bldP spid="977928" grpId="0" animBg="1"/>
      <p:bldP spid="977929" grpId="0" animBg="1"/>
      <p:bldP spid="97793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a:defRPr/>
            </a:pPr>
            <a:fld id="{1D792F5D-6998-485F-84EC-E3603EAEDD5B}" type="slidenum">
              <a:rPr lang="en-US"/>
              <a:pPr>
                <a:defRPr/>
              </a:pPr>
              <a:t>59</a:t>
            </a:fld>
            <a:endParaRPr lang="en-US"/>
          </a:p>
        </p:txBody>
      </p:sp>
      <p:sp>
        <p:nvSpPr>
          <p:cNvPr id="31747" name="Rectangle 2"/>
          <p:cNvSpPr>
            <a:spLocks noGrp="1" noChangeArrowheads="1"/>
          </p:cNvSpPr>
          <p:nvPr>
            <p:ph type="title"/>
          </p:nvPr>
        </p:nvSpPr>
        <p:spPr/>
        <p:txBody>
          <a:bodyPr/>
          <a:lstStyle/>
          <a:p>
            <a:pPr eaLnBrk="1" hangingPunct="1"/>
            <a:r>
              <a:rPr lang="en-US" sz="3200" b="0" smtClean="0"/>
              <a:t>6.4  </a:t>
            </a:r>
            <a:r>
              <a:rPr lang="en-US" sz="3200" smtClean="0"/>
              <a:t>Declaring Methods with Multiple Parameters (Cont.)</a:t>
            </a:r>
          </a:p>
        </p:txBody>
      </p:sp>
      <p:sp>
        <p:nvSpPr>
          <p:cNvPr id="31748" name="Rectangle 3"/>
          <p:cNvSpPr>
            <a:spLocks noGrp="1" noChangeArrowheads="1"/>
          </p:cNvSpPr>
          <p:nvPr>
            <p:ph type="body" idx="1"/>
          </p:nvPr>
        </p:nvSpPr>
        <p:spPr>
          <a:xfrm>
            <a:off x="685800" y="1341438"/>
            <a:ext cx="8001000" cy="4983162"/>
          </a:xfrm>
        </p:spPr>
        <p:txBody>
          <a:bodyPr/>
          <a:lstStyle/>
          <a:p>
            <a:pPr eaLnBrk="1" hangingPunct="1"/>
            <a:r>
              <a:rPr lang="en-US" smtClean="0"/>
              <a:t>Reusing method </a:t>
            </a:r>
            <a:r>
              <a:rPr lang="en-US" smtClean="0">
                <a:latin typeface="Courier New" pitchFamily="49" charset="0"/>
              </a:rPr>
              <a:t>Math.max</a:t>
            </a:r>
          </a:p>
          <a:p>
            <a:pPr lvl="1" eaLnBrk="1" hangingPunct="1"/>
            <a:r>
              <a:rPr lang="en-US" smtClean="0"/>
              <a:t>The expression </a:t>
            </a:r>
            <a:r>
              <a:rPr lang="en-US" smtClean="0">
                <a:latin typeface="Courier New" pitchFamily="49" charset="0"/>
              </a:rPr>
              <a:t>Math.max(</a:t>
            </a:r>
            <a:r>
              <a:rPr lang="en-US" smtClean="0"/>
              <a:t> </a:t>
            </a:r>
            <a:r>
              <a:rPr lang="en-US" smtClean="0">
                <a:latin typeface="Courier New" pitchFamily="49" charset="0"/>
              </a:rPr>
              <a:t>x,</a:t>
            </a:r>
            <a:r>
              <a:rPr lang="en-US" smtClean="0"/>
              <a:t> </a:t>
            </a:r>
            <a:r>
              <a:rPr lang="en-US" smtClean="0">
                <a:latin typeface="Courier New" pitchFamily="49" charset="0"/>
              </a:rPr>
              <a:t>Math.max(</a:t>
            </a:r>
            <a:r>
              <a:rPr lang="en-US" smtClean="0"/>
              <a:t> </a:t>
            </a:r>
            <a:r>
              <a:rPr lang="en-US" smtClean="0">
                <a:latin typeface="Courier New" pitchFamily="49" charset="0"/>
              </a:rPr>
              <a:t>y,</a:t>
            </a:r>
            <a:r>
              <a:rPr lang="en-US" smtClean="0"/>
              <a:t> </a:t>
            </a:r>
            <a:r>
              <a:rPr lang="en-US" smtClean="0">
                <a:latin typeface="Courier New" pitchFamily="49" charset="0"/>
              </a:rPr>
              <a:t>z</a:t>
            </a:r>
            <a:r>
              <a:rPr lang="en-US" smtClean="0"/>
              <a:t> </a:t>
            </a:r>
            <a:r>
              <a:rPr lang="en-US" smtClean="0">
                <a:latin typeface="Courier New" pitchFamily="49" charset="0"/>
              </a:rPr>
              <a:t>)</a:t>
            </a:r>
            <a:r>
              <a:rPr lang="en-US" smtClean="0"/>
              <a:t> </a:t>
            </a:r>
            <a:r>
              <a:rPr lang="en-US" smtClean="0">
                <a:latin typeface="Courier New" pitchFamily="49" charset="0"/>
              </a:rPr>
              <a:t>)</a:t>
            </a:r>
            <a:r>
              <a:rPr lang="en-US" smtClean="0"/>
              <a:t> determines the maximum of </a:t>
            </a:r>
            <a:r>
              <a:rPr lang="en-US" smtClean="0">
                <a:latin typeface="Courier New" pitchFamily="49" charset="0"/>
              </a:rPr>
              <a:t>y</a:t>
            </a:r>
            <a:r>
              <a:rPr lang="en-US" smtClean="0"/>
              <a:t> and </a:t>
            </a:r>
            <a:r>
              <a:rPr lang="en-US" smtClean="0">
                <a:latin typeface="Courier New" pitchFamily="49" charset="0"/>
              </a:rPr>
              <a:t>z</a:t>
            </a:r>
            <a:r>
              <a:rPr lang="en-US" smtClean="0"/>
              <a:t>, and then determines the maximum of </a:t>
            </a:r>
            <a:r>
              <a:rPr lang="en-US" smtClean="0">
                <a:latin typeface="Courier New" pitchFamily="49" charset="0"/>
              </a:rPr>
              <a:t>x</a:t>
            </a:r>
            <a:r>
              <a:rPr lang="en-US" smtClean="0"/>
              <a:t> and that value</a:t>
            </a:r>
          </a:p>
          <a:p>
            <a:pPr eaLnBrk="1" hangingPunct="1"/>
            <a:r>
              <a:rPr lang="en-US" smtClean="0"/>
              <a:t>String concatenation</a:t>
            </a:r>
          </a:p>
          <a:p>
            <a:pPr lvl="1" eaLnBrk="1" hangingPunct="1"/>
            <a:r>
              <a:rPr lang="en-US" smtClean="0"/>
              <a:t>Using the </a:t>
            </a:r>
            <a:r>
              <a:rPr lang="en-US" smtClean="0">
                <a:latin typeface="Courier New" pitchFamily="49" charset="0"/>
              </a:rPr>
              <a:t>+</a:t>
            </a:r>
            <a:r>
              <a:rPr lang="en-US" smtClean="0"/>
              <a:t> operator with two </a:t>
            </a:r>
            <a:r>
              <a:rPr lang="en-US" smtClean="0">
                <a:latin typeface="Courier New" pitchFamily="49" charset="0"/>
              </a:rPr>
              <a:t>String</a:t>
            </a:r>
            <a:r>
              <a:rPr lang="en-US" smtClean="0"/>
              <a:t>s concatenates them into a new </a:t>
            </a:r>
            <a:r>
              <a:rPr lang="en-US" smtClean="0">
                <a:latin typeface="Courier New" pitchFamily="49" charset="0"/>
              </a:rPr>
              <a:t>String</a:t>
            </a:r>
          </a:p>
          <a:p>
            <a:pPr lvl="1" eaLnBrk="1" hangingPunct="1"/>
            <a:r>
              <a:rPr lang="en-US" smtClean="0"/>
              <a:t>Using the </a:t>
            </a:r>
            <a:r>
              <a:rPr lang="en-US" smtClean="0">
                <a:latin typeface="Courier New" pitchFamily="49" charset="0"/>
              </a:rPr>
              <a:t>+</a:t>
            </a:r>
            <a:r>
              <a:rPr lang="en-US" smtClean="0"/>
              <a:t> operator with a </a:t>
            </a:r>
            <a:r>
              <a:rPr lang="en-US" smtClean="0">
                <a:latin typeface="Courier New" pitchFamily="49" charset="0"/>
              </a:rPr>
              <a:t>String</a:t>
            </a:r>
            <a:r>
              <a:rPr lang="en-US" smtClean="0"/>
              <a:t> and a value of another data type concatenates the </a:t>
            </a:r>
            <a:r>
              <a:rPr lang="en-US" smtClean="0">
                <a:latin typeface="Courier New" pitchFamily="49" charset="0"/>
              </a:rPr>
              <a:t>String</a:t>
            </a:r>
            <a:r>
              <a:rPr lang="en-US" smtClean="0"/>
              <a:t> with a </a:t>
            </a:r>
            <a:r>
              <a:rPr lang="en-US" smtClean="0">
                <a:latin typeface="Courier New" pitchFamily="49" charset="0"/>
              </a:rPr>
              <a:t>String</a:t>
            </a:r>
            <a:r>
              <a:rPr lang="en-US" smtClean="0"/>
              <a:t> representation of the other value</a:t>
            </a:r>
          </a:p>
          <a:p>
            <a:pPr lvl="2" eaLnBrk="1" hangingPunct="1"/>
            <a:r>
              <a:rPr lang="en-US" smtClean="0"/>
              <a:t>When the other value is an object, its </a:t>
            </a:r>
            <a:r>
              <a:rPr lang="en-US" smtClean="0">
                <a:latin typeface="Courier New" pitchFamily="49" charset="0"/>
              </a:rPr>
              <a:t>toString</a:t>
            </a:r>
            <a:r>
              <a:rPr lang="en-US" smtClean="0"/>
              <a:t> method is called to generate its </a:t>
            </a:r>
            <a:r>
              <a:rPr lang="en-US" smtClean="0">
                <a:latin typeface="Courier New" pitchFamily="49" charset="0"/>
              </a:rPr>
              <a:t>String</a:t>
            </a:r>
            <a:r>
              <a:rPr lang="en-US" smtClean="0"/>
              <a:t> representation</a:t>
            </a:r>
          </a:p>
        </p:txBody>
      </p:sp>
    </p:spTree>
    <p:extLst>
      <p:ext uri="{BB962C8B-B14F-4D97-AF65-F5344CB8AC3E}">
        <p14:creationId xmlns:p14="http://schemas.microsoft.com/office/powerpoint/2010/main" val="2185873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FD3C5B09-9C26-4A48-8AE8-D68FACBFAA25}" type="slidenum">
              <a:rPr lang="en-US" sz="1200">
                <a:solidFill>
                  <a:schemeClr val="tx1"/>
                </a:solidFill>
              </a:rPr>
              <a:pPr eaLnBrk="1" hangingPunct="1"/>
              <a:t>6</a:t>
            </a:fld>
            <a:endParaRPr lang="en-US" sz="1200">
              <a:solidFill>
                <a:schemeClr val="tx1"/>
              </a:solidFill>
            </a:endParaRPr>
          </a:p>
        </p:txBody>
      </p:sp>
      <p:sp>
        <p:nvSpPr>
          <p:cNvPr id="18435" name="Rectangle 2"/>
          <p:cNvSpPr>
            <a:spLocks noGrp="1" noChangeArrowheads="1"/>
          </p:cNvSpPr>
          <p:nvPr>
            <p:ph type="title"/>
          </p:nvPr>
        </p:nvSpPr>
        <p:spPr>
          <a:xfrm>
            <a:off x="912813" y="685800"/>
            <a:ext cx="7772400" cy="1143000"/>
          </a:xfrm>
          <a:noFill/>
        </p:spPr>
        <p:txBody>
          <a:bodyPr/>
          <a:lstStyle/>
          <a:p>
            <a:pPr eaLnBrk="1" hangingPunct="1"/>
            <a:r>
              <a:rPr lang="en-US" smtClean="0"/>
              <a:t>Common Programming Error 2.3</a:t>
            </a:r>
          </a:p>
        </p:txBody>
      </p:sp>
      <p:sp>
        <p:nvSpPr>
          <p:cNvPr id="18436" name="Rectangle 3"/>
          <p:cNvSpPr>
            <a:spLocks noGrp="1" noChangeArrowheads="1"/>
          </p:cNvSpPr>
          <p:nvPr>
            <p:ph type="body" idx="1"/>
          </p:nvPr>
        </p:nvSpPr>
        <p:spPr>
          <a:xfrm>
            <a:off x="1370013" y="2928938"/>
            <a:ext cx="7164387" cy="1628775"/>
          </a:xfrm>
          <a:noFill/>
        </p:spPr>
        <p:txBody>
          <a:bodyPr/>
          <a:lstStyle/>
          <a:p>
            <a:pPr marL="0" indent="0" eaLnBrk="1" hangingPunct="1"/>
            <a:r>
              <a:rPr lang="en-US" smtClean="0"/>
              <a:t>It is an error for a </a:t>
            </a:r>
            <a:r>
              <a:rPr lang="en-US" sz="2400" smtClean="0">
                <a:latin typeface="Lucida Console" pitchFamily="49" charset="0"/>
              </a:rPr>
              <a:t>public</a:t>
            </a:r>
            <a:r>
              <a:rPr lang="en-US" smtClean="0"/>
              <a:t> class to have a file name that is not identical to the class name (plus the </a:t>
            </a:r>
            <a:r>
              <a:rPr lang="en-US" sz="2400" smtClean="0">
                <a:latin typeface="Lucida Console" pitchFamily="49" charset="0"/>
              </a:rPr>
              <a:t>.java</a:t>
            </a:r>
            <a:r>
              <a:rPr lang="en-US" smtClean="0"/>
              <a:t> extension) in terms of both spelling and capitalization.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a:defRPr/>
            </a:pPr>
            <a:fld id="{CD442775-8D23-4B11-895C-8064113FB776}" type="slidenum">
              <a:rPr lang="en-US"/>
              <a:pPr>
                <a:defRPr/>
              </a:pPr>
              <a:t>60</a:t>
            </a:fld>
            <a:endParaRPr lang="en-US"/>
          </a:p>
        </p:txBody>
      </p:sp>
      <p:sp>
        <p:nvSpPr>
          <p:cNvPr id="32771" name="Rectangle 2"/>
          <p:cNvSpPr>
            <a:spLocks noGrp="1" noChangeArrowheads="1"/>
          </p:cNvSpPr>
          <p:nvPr>
            <p:ph type="title"/>
          </p:nvPr>
        </p:nvSpPr>
        <p:spPr/>
        <p:txBody>
          <a:bodyPr/>
          <a:lstStyle/>
          <a:p>
            <a:pPr eaLnBrk="1" hangingPunct="1"/>
            <a:r>
              <a:rPr lang="en-US" sz="3200" b="0" smtClean="0"/>
              <a:t>6.5  </a:t>
            </a:r>
            <a:r>
              <a:rPr lang="en-US" sz="3200" smtClean="0"/>
              <a:t>Notes on Declaring and Using Methods </a:t>
            </a:r>
          </a:p>
        </p:txBody>
      </p:sp>
      <p:sp>
        <p:nvSpPr>
          <p:cNvPr id="32772" name="Rectangle 3"/>
          <p:cNvSpPr>
            <a:spLocks noGrp="1" noChangeArrowheads="1"/>
          </p:cNvSpPr>
          <p:nvPr>
            <p:ph type="body" idx="1"/>
          </p:nvPr>
        </p:nvSpPr>
        <p:spPr/>
        <p:txBody>
          <a:bodyPr/>
          <a:lstStyle/>
          <a:p>
            <a:pPr eaLnBrk="1" hangingPunct="1"/>
            <a:r>
              <a:rPr lang="en-US" smtClean="0"/>
              <a:t>Three ways to call a method:</a:t>
            </a:r>
          </a:p>
          <a:p>
            <a:pPr lvl="1" eaLnBrk="1" hangingPunct="1"/>
            <a:r>
              <a:rPr lang="en-US" smtClean="0"/>
              <a:t>Use a method name by itself to call another method of the same class</a:t>
            </a:r>
          </a:p>
          <a:p>
            <a:pPr lvl="1" eaLnBrk="1" hangingPunct="1"/>
            <a:r>
              <a:rPr lang="en-US" smtClean="0"/>
              <a:t>Use a variable containing a reference to an object, followed by a dot (</a:t>
            </a:r>
            <a:r>
              <a:rPr lang="en-US" smtClean="0">
                <a:latin typeface="Courier New" pitchFamily="49" charset="0"/>
              </a:rPr>
              <a:t>.</a:t>
            </a:r>
            <a:r>
              <a:rPr lang="en-US" smtClean="0"/>
              <a:t>) and the method name to call a method of the referenced object</a:t>
            </a:r>
          </a:p>
          <a:p>
            <a:pPr lvl="1" eaLnBrk="1" hangingPunct="1"/>
            <a:r>
              <a:rPr lang="en-US" smtClean="0"/>
              <a:t>Use the class name and a dot (</a:t>
            </a:r>
            <a:r>
              <a:rPr lang="en-US" smtClean="0">
                <a:latin typeface="Courier New" pitchFamily="49" charset="0"/>
              </a:rPr>
              <a:t>.</a:t>
            </a:r>
            <a:r>
              <a:rPr lang="en-US" smtClean="0"/>
              <a:t>) to call a </a:t>
            </a:r>
            <a:r>
              <a:rPr lang="en-US" smtClean="0">
                <a:latin typeface="Courier New" pitchFamily="49" charset="0"/>
              </a:rPr>
              <a:t>static</a:t>
            </a:r>
            <a:r>
              <a:rPr lang="en-US" smtClean="0"/>
              <a:t> method of a class</a:t>
            </a:r>
          </a:p>
          <a:p>
            <a:pPr eaLnBrk="1" hangingPunct="1"/>
            <a:r>
              <a:rPr lang="en-US" smtClean="0">
                <a:latin typeface="Courier New" pitchFamily="49" charset="0"/>
              </a:rPr>
              <a:t>static</a:t>
            </a:r>
            <a:r>
              <a:rPr lang="en-US" smtClean="0"/>
              <a:t> methods cannot call non-</a:t>
            </a:r>
            <a:r>
              <a:rPr lang="en-US" smtClean="0">
                <a:latin typeface="Courier New" pitchFamily="49" charset="0"/>
              </a:rPr>
              <a:t>static</a:t>
            </a:r>
            <a:r>
              <a:rPr lang="en-US" smtClean="0"/>
              <a:t> methods of the same class directly</a:t>
            </a:r>
          </a:p>
        </p:txBody>
      </p:sp>
    </p:spTree>
    <p:extLst>
      <p:ext uri="{BB962C8B-B14F-4D97-AF65-F5344CB8AC3E}">
        <p14:creationId xmlns:p14="http://schemas.microsoft.com/office/powerpoint/2010/main" val="40421021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a:defRPr/>
            </a:pPr>
            <a:fld id="{21F41EDE-861B-4862-BD4A-AFC001EBE5A9}" type="slidenum">
              <a:rPr lang="en-US"/>
              <a:pPr>
                <a:defRPr/>
              </a:pPr>
              <a:t>61</a:t>
            </a:fld>
            <a:endParaRPr lang="en-US"/>
          </a:p>
        </p:txBody>
      </p:sp>
      <p:sp>
        <p:nvSpPr>
          <p:cNvPr id="33795" name="Rectangle 2"/>
          <p:cNvSpPr>
            <a:spLocks noGrp="1" noChangeArrowheads="1"/>
          </p:cNvSpPr>
          <p:nvPr>
            <p:ph type="title"/>
          </p:nvPr>
        </p:nvSpPr>
        <p:spPr/>
        <p:txBody>
          <a:bodyPr/>
          <a:lstStyle/>
          <a:p>
            <a:pPr eaLnBrk="1" hangingPunct="1"/>
            <a:r>
              <a:rPr lang="en-US" sz="3200" b="0" smtClean="0"/>
              <a:t>6.6  </a:t>
            </a:r>
            <a:r>
              <a:rPr lang="en-US" sz="3200" smtClean="0"/>
              <a:t>Method Call Stack and Activation Records </a:t>
            </a:r>
          </a:p>
        </p:txBody>
      </p:sp>
      <p:sp>
        <p:nvSpPr>
          <p:cNvPr id="33796" name="Rectangle 3"/>
          <p:cNvSpPr>
            <a:spLocks noGrp="1" noChangeArrowheads="1"/>
          </p:cNvSpPr>
          <p:nvPr>
            <p:ph type="body" idx="1"/>
          </p:nvPr>
        </p:nvSpPr>
        <p:spPr/>
        <p:txBody>
          <a:bodyPr/>
          <a:lstStyle/>
          <a:p>
            <a:pPr eaLnBrk="1" hangingPunct="1"/>
            <a:r>
              <a:rPr lang="en-US" smtClean="0"/>
              <a:t>Stacks</a:t>
            </a:r>
          </a:p>
          <a:p>
            <a:pPr lvl="1" eaLnBrk="1" hangingPunct="1"/>
            <a:r>
              <a:rPr lang="en-US" smtClean="0"/>
              <a:t>Last-in, first-out (LIFO) data structures</a:t>
            </a:r>
          </a:p>
          <a:p>
            <a:pPr lvl="2" eaLnBrk="1" hangingPunct="1"/>
            <a:r>
              <a:rPr lang="en-US" smtClean="0"/>
              <a:t>Items are pushed (inserted) onto the top</a:t>
            </a:r>
          </a:p>
          <a:p>
            <a:pPr lvl="2" eaLnBrk="1" hangingPunct="1"/>
            <a:r>
              <a:rPr lang="en-US" smtClean="0"/>
              <a:t>Items are popped (removed) from the top</a:t>
            </a:r>
          </a:p>
          <a:p>
            <a:pPr eaLnBrk="1" hangingPunct="1"/>
            <a:r>
              <a:rPr lang="en-US" smtClean="0"/>
              <a:t>Program execution stack</a:t>
            </a:r>
          </a:p>
          <a:p>
            <a:pPr lvl="1" eaLnBrk="1" hangingPunct="1"/>
            <a:r>
              <a:rPr lang="en-US" smtClean="0"/>
              <a:t>Also known as the method call stack</a:t>
            </a:r>
          </a:p>
          <a:p>
            <a:pPr lvl="1" eaLnBrk="1" hangingPunct="1"/>
            <a:r>
              <a:rPr lang="en-US" smtClean="0"/>
              <a:t>Return addresses of calling methods are pushed onto this stack when they call other methods and popped off when control returns to them</a:t>
            </a:r>
          </a:p>
        </p:txBody>
      </p:sp>
    </p:spTree>
    <p:extLst>
      <p:ext uri="{BB962C8B-B14F-4D97-AF65-F5344CB8AC3E}">
        <p14:creationId xmlns:p14="http://schemas.microsoft.com/office/powerpoint/2010/main" val="40295323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a:defRPr/>
            </a:pPr>
            <a:fld id="{B418706D-9DCD-4769-9011-863B976075F0}" type="slidenum">
              <a:rPr lang="en-US"/>
              <a:pPr>
                <a:defRPr/>
              </a:pPr>
              <a:t>62</a:t>
            </a:fld>
            <a:endParaRPr lang="en-US"/>
          </a:p>
        </p:txBody>
      </p:sp>
      <p:sp>
        <p:nvSpPr>
          <p:cNvPr id="34819" name="Rectangle 2"/>
          <p:cNvSpPr>
            <a:spLocks noGrp="1" noChangeArrowheads="1"/>
          </p:cNvSpPr>
          <p:nvPr>
            <p:ph type="title"/>
          </p:nvPr>
        </p:nvSpPr>
        <p:spPr/>
        <p:txBody>
          <a:bodyPr/>
          <a:lstStyle/>
          <a:p>
            <a:pPr eaLnBrk="1" hangingPunct="1"/>
            <a:r>
              <a:rPr lang="en-US" sz="3200" b="0" smtClean="0"/>
              <a:t>6.6  </a:t>
            </a:r>
            <a:r>
              <a:rPr lang="en-US" sz="3200" smtClean="0"/>
              <a:t>Method Call Stack and Activation Records (Cont.)</a:t>
            </a:r>
          </a:p>
        </p:txBody>
      </p:sp>
      <p:sp>
        <p:nvSpPr>
          <p:cNvPr id="34820" name="Rectangle 3"/>
          <p:cNvSpPr>
            <a:spLocks noGrp="1" noChangeArrowheads="1"/>
          </p:cNvSpPr>
          <p:nvPr>
            <p:ph type="body" idx="1"/>
          </p:nvPr>
        </p:nvSpPr>
        <p:spPr/>
        <p:txBody>
          <a:bodyPr/>
          <a:lstStyle/>
          <a:p>
            <a:pPr lvl="1" eaLnBrk="1" hangingPunct="1"/>
            <a:r>
              <a:rPr lang="en-US" smtClean="0"/>
              <a:t>A method’s local variables are stored in a portion of this stack known as the method’s activation record or stack frame</a:t>
            </a:r>
          </a:p>
          <a:p>
            <a:pPr lvl="2" eaLnBrk="1" hangingPunct="1"/>
            <a:r>
              <a:rPr lang="en-US" smtClean="0"/>
              <a:t>When the last variable referencing a certain object is popped off this stack, that object is no longer accessible by the program</a:t>
            </a:r>
          </a:p>
          <a:p>
            <a:pPr lvl="3" eaLnBrk="1" hangingPunct="1"/>
            <a:r>
              <a:rPr lang="en-US" smtClean="0"/>
              <a:t>Will eventually be deleted from memory during “garbage collection”</a:t>
            </a:r>
          </a:p>
          <a:p>
            <a:pPr lvl="2" eaLnBrk="1" hangingPunct="1"/>
            <a:r>
              <a:rPr lang="en-US" smtClean="0"/>
              <a:t>Stack overflow occurs when the stack cannot allocate enough space for a method’s activation record</a:t>
            </a:r>
          </a:p>
          <a:p>
            <a:pPr eaLnBrk="1" hangingPunct="1"/>
            <a:endParaRPr lang="en-US" smtClean="0"/>
          </a:p>
        </p:txBody>
      </p:sp>
    </p:spTree>
    <p:extLst>
      <p:ext uri="{BB962C8B-B14F-4D97-AF65-F5344CB8AC3E}">
        <p14:creationId xmlns:p14="http://schemas.microsoft.com/office/powerpoint/2010/main" val="10572164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a:defRPr/>
            </a:pPr>
            <a:fld id="{939584CE-317C-44B1-93E3-1B74F6534502}" type="slidenum">
              <a:rPr lang="en-US"/>
              <a:pPr>
                <a:defRPr/>
              </a:pPr>
              <a:t>63</a:t>
            </a:fld>
            <a:endParaRPr lang="en-US"/>
          </a:p>
        </p:txBody>
      </p:sp>
      <p:sp>
        <p:nvSpPr>
          <p:cNvPr id="35843" name="Rectangle 2"/>
          <p:cNvSpPr>
            <a:spLocks noGrp="1" noChangeArrowheads="1"/>
          </p:cNvSpPr>
          <p:nvPr>
            <p:ph type="title"/>
          </p:nvPr>
        </p:nvSpPr>
        <p:spPr/>
        <p:txBody>
          <a:bodyPr/>
          <a:lstStyle/>
          <a:p>
            <a:pPr eaLnBrk="1" hangingPunct="1"/>
            <a:r>
              <a:rPr lang="en-US" sz="3200" b="0" smtClean="0"/>
              <a:t>6.7  </a:t>
            </a:r>
            <a:r>
              <a:rPr lang="en-US" sz="3200" smtClean="0"/>
              <a:t>Argument Promotion and Casting </a:t>
            </a:r>
          </a:p>
        </p:txBody>
      </p:sp>
      <p:sp>
        <p:nvSpPr>
          <p:cNvPr id="35844" name="Rectangle 3"/>
          <p:cNvSpPr>
            <a:spLocks noGrp="1" noChangeArrowheads="1"/>
          </p:cNvSpPr>
          <p:nvPr>
            <p:ph type="body" idx="1"/>
          </p:nvPr>
        </p:nvSpPr>
        <p:spPr/>
        <p:txBody>
          <a:bodyPr/>
          <a:lstStyle/>
          <a:p>
            <a:pPr eaLnBrk="1" hangingPunct="1"/>
            <a:r>
              <a:rPr lang="en-US" smtClean="0"/>
              <a:t>Argument promotion</a:t>
            </a:r>
          </a:p>
          <a:p>
            <a:pPr lvl="1" eaLnBrk="1" hangingPunct="1"/>
            <a:r>
              <a:rPr lang="en-US" smtClean="0"/>
              <a:t>Java will promote a method call argument to match its corresponding method parameter according to the promotion rules</a:t>
            </a:r>
          </a:p>
          <a:p>
            <a:pPr lvl="1" eaLnBrk="1" hangingPunct="1"/>
            <a:r>
              <a:rPr lang="en-US" smtClean="0"/>
              <a:t>Values in an expression are promoted to the “highest” type in the expression (a temporary copy of the value is made)</a:t>
            </a:r>
          </a:p>
          <a:p>
            <a:pPr lvl="1" eaLnBrk="1" hangingPunct="1"/>
            <a:r>
              <a:rPr lang="en-US" smtClean="0"/>
              <a:t>Converting values to lower types results in a compilation error, unless the programmer explicitly forces the conversion to occur</a:t>
            </a:r>
          </a:p>
          <a:p>
            <a:pPr lvl="2" eaLnBrk="1" hangingPunct="1"/>
            <a:r>
              <a:rPr lang="en-US" smtClean="0"/>
              <a:t>Place the desired data type in parentheses before the value</a:t>
            </a:r>
          </a:p>
          <a:p>
            <a:pPr lvl="3" eaLnBrk="1" hangingPunct="1"/>
            <a:r>
              <a:rPr lang="en-US" smtClean="0"/>
              <a:t>example: </a:t>
            </a:r>
            <a:r>
              <a:rPr lang="en-US" smtClean="0">
                <a:latin typeface="Courier New" pitchFamily="49" charset="0"/>
              </a:rPr>
              <a:t>(</a:t>
            </a:r>
            <a:r>
              <a:rPr lang="en-US" smtClean="0"/>
              <a:t> </a:t>
            </a:r>
            <a:r>
              <a:rPr lang="en-US" smtClean="0">
                <a:latin typeface="Courier New" pitchFamily="49" charset="0"/>
              </a:rPr>
              <a:t>int</a:t>
            </a:r>
            <a:r>
              <a:rPr lang="en-US" smtClean="0"/>
              <a:t> </a:t>
            </a:r>
            <a:r>
              <a:rPr lang="en-US" smtClean="0">
                <a:latin typeface="Courier New" pitchFamily="49" charset="0"/>
              </a:rPr>
              <a:t>)</a:t>
            </a:r>
            <a:r>
              <a:rPr lang="en-US" smtClean="0"/>
              <a:t> </a:t>
            </a:r>
            <a:r>
              <a:rPr lang="en-US" smtClean="0">
                <a:latin typeface="Courier New" pitchFamily="49" charset="0"/>
              </a:rPr>
              <a:t>4.5</a:t>
            </a:r>
          </a:p>
        </p:txBody>
      </p:sp>
    </p:spTree>
    <p:extLst>
      <p:ext uri="{BB962C8B-B14F-4D97-AF65-F5344CB8AC3E}">
        <p14:creationId xmlns:p14="http://schemas.microsoft.com/office/powerpoint/2010/main" val="7644624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a:defRPr/>
            </a:pPr>
            <a:fld id="{1E19FB25-CADD-439C-9293-56476E1FEA6B}" type="slidenum">
              <a:rPr lang="en-US"/>
              <a:pPr>
                <a:defRPr/>
              </a:pPr>
              <a:t>64</a:t>
            </a:fld>
            <a:endParaRPr lang="en-US"/>
          </a:p>
        </p:txBody>
      </p:sp>
      <p:sp>
        <p:nvSpPr>
          <p:cNvPr id="36867" name="Rectangle 2"/>
          <p:cNvSpPr>
            <a:spLocks noGrp="1" noChangeArrowheads="1"/>
          </p:cNvSpPr>
          <p:nvPr>
            <p:ph type="title"/>
          </p:nvPr>
        </p:nvSpPr>
        <p:spPr>
          <a:xfrm>
            <a:off x="838200" y="5486400"/>
            <a:ext cx="7315200" cy="536575"/>
          </a:xfrm>
          <a:noFill/>
        </p:spPr>
        <p:txBody>
          <a:bodyPr/>
          <a:lstStyle/>
          <a:p>
            <a:pPr eaLnBrk="1" hangingPunct="1"/>
            <a:r>
              <a:rPr lang="en-US" sz="1400" smtClean="0">
                <a:solidFill>
                  <a:srgbClr val="4D99FF"/>
                </a:solidFill>
              </a:rPr>
              <a:t>Fig. 6.5 </a:t>
            </a:r>
            <a:r>
              <a:rPr lang="en-US" smtClean="0">
                <a:solidFill>
                  <a:srgbClr val="000000"/>
                </a:solidFill>
                <a:cs typeface="Times New Roman" pitchFamily="18" charset="0"/>
              </a:rPr>
              <a:t>| Promotions allowed for primitive types.</a:t>
            </a:r>
            <a:r>
              <a:rPr lang="en-US" smtClean="0"/>
              <a:t>  </a:t>
            </a:r>
          </a:p>
        </p:txBody>
      </p:sp>
      <p:graphicFrame>
        <p:nvGraphicFramePr>
          <p:cNvPr id="36868" name="Object 3"/>
          <p:cNvGraphicFramePr>
            <a:graphicFrameLocks noGrp="1" noChangeAspect="1"/>
          </p:cNvGraphicFramePr>
          <p:nvPr>
            <p:ph idx="1"/>
          </p:nvPr>
        </p:nvGraphicFramePr>
        <p:xfrm>
          <a:off x="1103313" y="2293938"/>
          <a:ext cx="6850062" cy="2292350"/>
        </p:xfrm>
        <a:graphic>
          <a:graphicData uri="http://schemas.openxmlformats.org/presentationml/2006/ole">
            <mc:AlternateContent xmlns:mc="http://schemas.openxmlformats.org/markup-compatibility/2006">
              <mc:Choice xmlns:v="urn:schemas-microsoft-com:vml" Requires="v">
                <p:oleObj spid="_x0000_s57349" name="Document" r:id="rId3" imgW="7067241" imgH="2365346" progId="Word.Document.8">
                  <p:embed/>
                </p:oleObj>
              </mc:Choice>
              <mc:Fallback>
                <p:oleObj name="Document" r:id="rId3" imgW="7067241" imgH="2365346" progId="Word.Documen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313" y="2293938"/>
                        <a:ext cx="6850062"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909300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3"/>
          <p:cNvSpPr>
            <a:spLocks noGrp="1"/>
          </p:cNvSpPr>
          <p:nvPr>
            <p:ph type="sldNum" sz="quarter" idx="10"/>
          </p:nvPr>
        </p:nvSpPr>
        <p:spPr/>
        <p:txBody>
          <a:bodyPr/>
          <a:lstStyle/>
          <a:p>
            <a:pPr>
              <a:defRPr/>
            </a:pPr>
            <a:fld id="{33E0A6A9-0B54-48FF-AE33-6A18E39BEB11}" type="slidenum">
              <a:rPr lang="en-US"/>
              <a:pPr>
                <a:defRPr/>
              </a:pPr>
              <a:t>65</a:t>
            </a:fld>
            <a:endParaRPr lang="en-US"/>
          </a:p>
        </p:txBody>
      </p:sp>
      <p:sp>
        <p:nvSpPr>
          <p:cNvPr id="37891" name="Rectangle 2"/>
          <p:cNvSpPr>
            <a:spLocks noGrp="1" noChangeArrowheads="1"/>
          </p:cNvSpPr>
          <p:nvPr>
            <p:ph type="title"/>
          </p:nvPr>
        </p:nvSpPr>
        <p:spPr>
          <a:xfrm>
            <a:off x="912813" y="684213"/>
            <a:ext cx="7772400" cy="914400"/>
          </a:xfrm>
          <a:noFill/>
        </p:spPr>
        <p:txBody>
          <a:bodyPr/>
          <a:lstStyle/>
          <a:p>
            <a:pPr eaLnBrk="1" hangingPunct="1"/>
            <a:r>
              <a:rPr lang="en-US" sz="3200" smtClean="0"/>
              <a:t>Common Programming Error 6.9</a:t>
            </a:r>
          </a:p>
        </p:txBody>
      </p:sp>
      <p:sp>
        <p:nvSpPr>
          <p:cNvPr id="37892" name="Rectangle 3"/>
          <p:cNvSpPr>
            <a:spLocks noGrp="1" noChangeArrowheads="1"/>
          </p:cNvSpPr>
          <p:nvPr>
            <p:ph type="body" idx="1"/>
          </p:nvPr>
        </p:nvSpPr>
        <p:spPr>
          <a:xfrm>
            <a:off x="985838" y="1905000"/>
            <a:ext cx="7620000" cy="3124200"/>
          </a:xfrm>
          <a:noFill/>
        </p:spPr>
        <p:txBody>
          <a:bodyPr/>
          <a:lstStyle/>
          <a:p>
            <a:pPr marL="0" indent="0" eaLnBrk="1" hangingPunct="1"/>
            <a:r>
              <a:rPr lang="en-US" smtClean="0"/>
              <a:t>Converting a primitive-type value to another primitive type may change the value if the new type is not a valid promotion. For example, converting a floating-point value to an integral value may introduce truncation errors (loss of the fractional part) into the result.</a:t>
            </a:r>
          </a:p>
          <a:p>
            <a:pPr marL="0" indent="0" eaLnBrk="1" hangingPunct="1"/>
            <a:endParaRPr lang="en-US" smtClean="0"/>
          </a:p>
        </p:txBody>
      </p:sp>
      <p:sp>
        <p:nvSpPr>
          <p:cNvPr id="37893" name="Rectangle 4"/>
          <p:cNvSpPr>
            <a:spLocks noChangeArrowheads="1"/>
          </p:cNvSpPr>
          <p:nvPr/>
        </p:nvSpPr>
        <p:spPr bwMode="auto">
          <a:xfrm>
            <a:off x="2286000" y="2819400"/>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28600" indent="-228600"/>
            <a:endParaRPr lang="tr-TR" sz="1600">
              <a:latin typeface="Lucida Console" pitchFamily="49" charset="0"/>
              <a:ea typeface="Times New Roman" pitchFamily="18" charset="0"/>
              <a:cs typeface="AGaramond" pitchFamily="18" charset="0"/>
            </a:endParaRPr>
          </a:p>
        </p:txBody>
      </p:sp>
    </p:spTree>
    <p:extLst>
      <p:ext uri="{BB962C8B-B14F-4D97-AF65-F5344CB8AC3E}">
        <p14:creationId xmlns:p14="http://schemas.microsoft.com/office/powerpoint/2010/main" val="6372936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a:defRPr/>
            </a:pPr>
            <a:fld id="{EE4CA540-D85E-4DA5-AAC0-B35500ED48C6}" type="slidenum">
              <a:rPr lang="en-US"/>
              <a:pPr>
                <a:defRPr/>
              </a:pPr>
              <a:t>66</a:t>
            </a:fld>
            <a:endParaRPr lang="en-US"/>
          </a:p>
        </p:txBody>
      </p:sp>
      <p:sp>
        <p:nvSpPr>
          <p:cNvPr id="38915" name="Rectangle 2"/>
          <p:cNvSpPr>
            <a:spLocks noGrp="1" noChangeArrowheads="1"/>
          </p:cNvSpPr>
          <p:nvPr>
            <p:ph type="title"/>
          </p:nvPr>
        </p:nvSpPr>
        <p:spPr/>
        <p:txBody>
          <a:bodyPr/>
          <a:lstStyle/>
          <a:p>
            <a:pPr eaLnBrk="1" hangingPunct="1"/>
            <a:r>
              <a:rPr lang="en-US" b="0" smtClean="0"/>
              <a:t>6.8  </a:t>
            </a:r>
            <a:r>
              <a:rPr lang="en-US" smtClean="0"/>
              <a:t>Java API Packages </a:t>
            </a:r>
          </a:p>
        </p:txBody>
      </p:sp>
      <p:sp>
        <p:nvSpPr>
          <p:cNvPr id="38916" name="Rectangle 3"/>
          <p:cNvSpPr>
            <a:spLocks noGrp="1" noChangeArrowheads="1"/>
          </p:cNvSpPr>
          <p:nvPr>
            <p:ph type="body" idx="1"/>
          </p:nvPr>
        </p:nvSpPr>
        <p:spPr/>
        <p:txBody>
          <a:bodyPr/>
          <a:lstStyle/>
          <a:p>
            <a:pPr eaLnBrk="1" hangingPunct="1"/>
            <a:r>
              <a:rPr lang="en-US" smtClean="0"/>
              <a:t>Including the declaration</a:t>
            </a:r>
            <a:br>
              <a:rPr lang="en-US" smtClean="0"/>
            </a:br>
            <a:r>
              <a:rPr lang="en-US" smtClean="0">
                <a:latin typeface="Courier New" pitchFamily="49" charset="0"/>
              </a:rPr>
              <a:t>import java.util.Scanner;</a:t>
            </a:r>
            <a:br>
              <a:rPr lang="en-US" smtClean="0">
                <a:latin typeface="Courier New" pitchFamily="49" charset="0"/>
              </a:rPr>
            </a:br>
            <a:r>
              <a:rPr lang="en-US" smtClean="0"/>
              <a:t>allows the programmer to use </a:t>
            </a:r>
            <a:r>
              <a:rPr lang="en-US" smtClean="0">
                <a:latin typeface="Courier New" pitchFamily="49" charset="0"/>
              </a:rPr>
              <a:t>Scanner</a:t>
            </a:r>
            <a:r>
              <a:rPr lang="en-US" smtClean="0"/>
              <a:t> instead of </a:t>
            </a:r>
            <a:r>
              <a:rPr lang="en-US" smtClean="0">
                <a:latin typeface="Courier New" pitchFamily="49" charset="0"/>
              </a:rPr>
              <a:t>java.util.Scanner</a:t>
            </a:r>
          </a:p>
          <a:p>
            <a:pPr eaLnBrk="1" hangingPunct="1"/>
            <a:r>
              <a:rPr lang="en-US" smtClean="0"/>
              <a:t>Java API documentation</a:t>
            </a:r>
          </a:p>
          <a:p>
            <a:pPr lvl="1" eaLnBrk="1" hangingPunct="1"/>
            <a:r>
              <a:rPr lang="en-US" smtClean="0">
                <a:hlinkClick r:id="rId2"/>
              </a:rPr>
              <a:t>java.sun.com/j2se/5.0/docs/api/index.html</a:t>
            </a:r>
            <a:endParaRPr lang="en-US" smtClean="0"/>
          </a:p>
          <a:p>
            <a:pPr eaLnBrk="1" hangingPunct="1"/>
            <a:r>
              <a:rPr lang="en-US" smtClean="0"/>
              <a:t>Overview of packages in JDK 5.0</a:t>
            </a:r>
          </a:p>
          <a:p>
            <a:pPr lvl="1" eaLnBrk="1" hangingPunct="1"/>
            <a:r>
              <a:rPr lang="en-US" smtClean="0">
                <a:hlinkClick r:id="rId3"/>
              </a:rPr>
              <a:t>java.sun.com/j2se/5.0/docs/api/overview-summary.html</a:t>
            </a:r>
            <a:endParaRPr lang="en-US" smtClean="0"/>
          </a:p>
        </p:txBody>
      </p:sp>
    </p:spTree>
    <p:extLst>
      <p:ext uri="{BB962C8B-B14F-4D97-AF65-F5344CB8AC3E}">
        <p14:creationId xmlns:p14="http://schemas.microsoft.com/office/powerpoint/2010/main" val="36118684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a:defRPr/>
            </a:pPr>
            <a:fld id="{2CD7C215-ABAF-42D7-ACDC-89BE7CE20874}" type="slidenum">
              <a:rPr lang="en-US"/>
              <a:pPr>
                <a:defRPr/>
              </a:pPr>
              <a:t>67</a:t>
            </a:fld>
            <a:endParaRPr lang="en-US"/>
          </a:p>
        </p:txBody>
      </p:sp>
      <p:sp>
        <p:nvSpPr>
          <p:cNvPr id="39939" name="Rectangle 2"/>
          <p:cNvSpPr>
            <a:spLocks noGrp="1" noChangeArrowheads="1"/>
          </p:cNvSpPr>
          <p:nvPr>
            <p:ph type="title"/>
          </p:nvPr>
        </p:nvSpPr>
        <p:spPr>
          <a:xfrm>
            <a:off x="838200" y="5486400"/>
            <a:ext cx="7315200" cy="536575"/>
          </a:xfrm>
          <a:noFill/>
        </p:spPr>
        <p:txBody>
          <a:bodyPr/>
          <a:lstStyle/>
          <a:p>
            <a:pPr eaLnBrk="1" hangingPunct="1"/>
            <a:r>
              <a:rPr lang="en-US" sz="1400" smtClean="0">
                <a:solidFill>
                  <a:srgbClr val="4D99FF"/>
                </a:solidFill>
              </a:rPr>
              <a:t>Fig. 6.6 </a:t>
            </a:r>
            <a:r>
              <a:rPr lang="en-US" smtClean="0">
                <a:solidFill>
                  <a:srgbClr val="000000"/>
                </a:solidFill>
                <a:cs typeface="Times New Roman" pitchFamily="18" charset="0"/>
              </a:rPr>
              <a:t>| </a:t>
            </a:r>
            <a:r>
              <a:rPr lang="en-US" smtClean="0"/>
              <a:t>Java API packages (a subset). (Part 1 of 2)   </a:t>
            </a:r>
          </a:p>
        </p:txBody>
      </p:sp>
      <p:graphicFrame>
        <p:nvGraphicFramePr>
          <p:cNvPr id="39940" name="Object 3"/>
          <p:cNvGraphicFramePr>
            <a:graphicFrameLocks noGrp="1" noChangeAspect="1"/>
          </p:cNvGraphicFramePr>
          <p:nvPr>
            <p:ph idx="1"/>
          </p:nvPr>
        </p:nvGraphicFramePr>
        <p:xfrm>
          <a:off x="990600" y="230188"/>
          <a:ext cx="7121525" cy="5275262"/>
        </p:xfrm>
        <a:graphic>
          <a:graphicData uri="http://schemas.openxmlformats.org/presentationml/2006/ole">
            <mc:AlternateContent xmlns:mc="http://schemas.openxmlformats.org/markup-compatibility/2006">
              <mc:Choice xmlns:v="urn:schemas-microsoft-com:vml" Requires="v">
                <p:oleObj spid="_x0000_s58373" name="Document" r:id="rId3" imgW="8949780" imgH="6630613" progId="Word.Document.8">
                  <p:embed/>
                </p:oleObj>
              </mc:Choice>
              <mc:Fallback>
                <p:oleObj name="Document" r:id="rId3" imgW="8949780" imgH="6630613" progId="Word.Documen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30188"/>
                        <a:ext cx="7121525" cy="527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540264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a:defRPr/>
            </a:pPr>
            <a:fld id="{82E17200-644A-47D6-B9FC-EE6AFA15F466}" type="slidenum">
              <a:rPr lang="en-US"/>
              <a:pPr>
                <a:defRPr/>
              </a:pPr>
              <a:t>68</a:t>
            </a:fld>
            <a:endParaRPr lang="en-US"/>
          </a:p>
        </p:txBody>
      </p:sp>
      <p:sp>
        <p:nvSpPr>
          <p:cNvPr id="40963" name="Rectangle 2"/>
          <p:cNvSpPr>
            <a:spLocks noGrp="1" noChangeArrowheads="1"/>
          </p:cNvSpPr>
          <p:nvPr>
            <p:ph type="title"/>
          </p:nvPr>
        </p:nvSpPr>
        <p:spPr>
          <a:xfrm>
            <a:off x="838200" y="5486400"/>
            <a:ext cx="7315200" cy="536575"/>
          </a:xfrm>
          <a:noFill/>
        </p:spPr>
        <p:txBody>
          <a:bodyPr/>
          <a:lstStyle/>
          <a:p>
            <a:pPr eaLnBrk="1" hangingPunct="1"/>
            <a:r>
              <a:rPr lang="en-US" sz="1400" smtClean="0">
                <a:solidFill>
                  <a:srgbClr val="4D99FF"/>
                </a:solidFill>
              </a:rPr>
              <a:t>Fig. 6.6 </a:t>
            </a:r>
            <a:r>
              <a:rPr lang="en-US" smtClean="0">
                <a:solidFill>
                  <a:srgbClr val="000000"/>
                </a:solidFill>
                <a:cs typeface="Times New Roman" pitchFamily="18" charset="0"/>
              </a:rPr>
              <a:t>| </a:t>
            </a:r>
            <a:r>
              <a:rPr lang="en-US" smtClean="0"/>
              <a:t>Java API packages (a subset). (Part 2 of 2)</a:t>
            </a:r>
          </a:p>
        </p:txBody>
      </p:sp>
      <p:graphicFrame>
        <p:nvGraphicFramePr>
          <p:cNvPr id="40964" name="Object 3"/>
          <p:cNvGraphicFramePr>
            <a:graphicFrameLocks noGrp="1" noChangeAspect="1"/>
          </p:cNvGraphicFramePr>
          <p:nvPr>
            <p:ph idx="1"/>
          </p:nvPr>
        </p:nvGraphicFramePr>
        <p:xfrm>
          <a:off x="985838" y="227013"/>
          <a:ext cx="7440612" cy="5337175"/>
        </p:xfrm>
        <a:graphic>
          <a:graphicData uri="http://schemas.openxmlformats.org/presentationml/2006/ole">
            <mc:AlternateContent xmlns:mc="http://schemas.openxmlformats.org/markup-compatibility/2006">
              <mc:Choice xmlns:v="urn:schemas-microsoft-com:vml" Requires="v">
                <p:oleObj spid="_x0000_s59397" name="Document" r:id="rId3" imgW="9271706" imgH="6649720" progId="Word.Document.8">
                  <p:embed/>
                </p:oleObj>
              </mc:Choice>
              <mc:Fallback>
                <p:oleObj name="Document" r:id="rId3" imgW="9271706" imgH="6649720" progId="Word.Documen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838" y="227013"/>
                        <a:ext cx="7440612" cy="533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553900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3"/>
          <p:cNvSpPr>
            <a:spLocks noGrp="1"/>
          </p:cNvSpPr>
          <p:nvPr>
            <p:ph type="sldNum" sz="quarter" idx="10"/>
          </p:nvPr>
        </p:nvSpPr>
        <p:spPr/>
        <p:txBody>
          <a:bodyPr/>
          <a:lstStyle/>
          <a:p>
            <a:pPr>
              <a:defRPr/>
            </a:pPr>
            <a:fld id="{38928A4D-1E73-4AF4-8C37-F9BB008D0F8A}" type="slidenum">
              <a:rPr lang="en-US"/>
              <a:pPr>
                <a:defRPr/>
              </a:pPr>
              <a:t>69</a:t>
            </a:fld>
            <a:endParaRPr lang="en-US"/>
          </a:p>
        </p:txBody>
      </p:sp>
      <p:sp>
        <p:nvSpPr>
          <p:cNvPr id="41987" name="Rectangle 2"/>
          <p:cNvSpPr>
            <a:spLocks noGrp="1" noChangeArrowheads="1"/>
          </p:cNvSpPr>
          <p:nvPr>
            <p:ph type="title"/>
          </p:nvPr>
        </p:nvSpPr>
        <p:spPr>
          <a:xfrm>
            <a:off x="912813" y="684213"/>
            <a:ext cx="7772400" cy="914400"/>
          </a:xfrm>
          <a:noFill/>
        </p:spPr>
        <p:txBody>
          <a:bodyPr/>
          <a:lstStyle/>
          <a:p>
            <a:pPr eaLnBrk="1" hangingPunct="1"/>
            <a:r>
              <a:rPr lang="en-US" smtClean="0"/>
              <a:t>Good Programming Practice 6.2</a:t>
            </a:r>
          </a:p>
        </p:txBody>
      </p:sp>
      <p:sp>
        <p:nvSpPr>
          <p:cNvPr id="41988" name="Rectangle 3"/>
          <p:cNvSpPr>
            <a:spLocks noGrp="1" noChangeArrowheads="1"/>
          </p:cNvSpPr>
          <p:nvPr>
            <p:ph type="body" idx="1"/>
          </p:nvPr>
        </p:nvSpPr>
        <p:spPr>
          <a:xfrm>
            <a:off x="985838" y="1905000"/>
            <a:ext cx="7391400" cy="2743200"/>
          </a:xfrm>
          <a:noFill/>
        </p:spPr>
        <p:txBody>
          <a:bodyPr/>
          <a:lstStyle/>
          <a:p>
            <a:pPr marL="0" indent="0" eaLnBrk="1" hangingPunct="1"/>
            <a:endParaRPr lang="en-US" smtClean="0"/>
          </a:p>
          <a:p>
            <a:pPr marL="0" indent="0" eaLnBrk="1" hangingPunct="1"/>
            <a:r>
              <a:rPr lang="en-US" smtClean="0"/>
              <a:t>The online Java API documentation is easy to search and provides many details about each class. As you learn a class in this book, you should get in the habit of looking at the class in the online documentation for additional information.</a:t>
            </a:r>
          </a:p>
          <a:p>
            <a:pPr marL="0" indent="0" eaLnBrk="1" hangingPunct="1"/>
            <a:endParaRPr lang="en-US" smtClean="0"/>
          </a:p>
        </p:txBody>
      </p:sp>
      <p:sp>
        <p:nvSpPr>
          <p:cNvPr id="41989" name="Rectangle 4"/>
          <p:cNvSpPr>
            <a:spLocks noChangeArrowheads="1"/>
          </p:cNvSpPr>
          <p:nvPr/>
        </p:nvSpPr>
        <p:spPr bwMode="auto">
          <a:xfrm>
            <a:off x="2286000" y="2819400"/>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28600" indent="-228600"/>
            <a:endParaRPr lang="tr-TR" sz="1600">
              <a:latin typeface="Lucida Console" pitchFamily="49" charset="0"/>
              <a:ea typeface="Times New Roman" pitchFamily="18" charset="0"/>
              <a:cs typeface="AGaramond" pitchFamily="18" charset="0"/>
            </a:endParaRPr>
          </a:p>
        </p:txBody>
      </p:sp>
    </p:spTree>
    <p:extLst>
      <p:ext uri="{BB962C8B-B14F-4D97-AF65-F5344CB8AC3E}">
        <p14:creationId xmlns:p14="http://schemas.microsoft.com/office/powerpoint/2010/main" val="1341936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B554FF84-5921-406C-9087-95921FB6095F}" type="slidenum">
              <a:rPr lang="en-US" sz="1200">
                <a:solidFill>
                  <a:schemeClr val="tx1"/>
                </a:solidFill>
              </a:rPr>
              <a:pPr eaLnBrk="1" hangingPunct="1"/>
              <a:t>7</a:t>
            </a:fld>
            <a:endParaRPr lang="en-US" sz="1200">
              <a:solidFill>
                <a:schemeClr val="tx1"/>
              </a:solidFill>
            </a:endParaRPr>
          </a:p>
        </p:txBody>
      </p:sp>
      <p:sp>
        <p:nvSpPr>
          <p:cNvPr id="20483" name="Rectangle 2"/>
          <p:cNvSpPr>
            <a:spLocks noGrp="1" noChangeArrowheads="1"/>
          </p:cNvSpPr>
          <p:nvPr>
            <p:ph type="title"/>
          </p:nvPr>
        </p:nvSpPr>
        <p:spPr/>
        <p:txBody>
          <a:bodyPr/>
          <a:lstStyle/>
          <a:p>
            <a:pPr eaLnBrk="1" hangingPunct="1"/>
            <a:r>
              <a:rPr lang="en-US" sz="3200" smtClean="0"/>
              <a:t>2.2 First Program in Java: Printing a Line of Text (Cont.)</a:t>
            </a:r>
          </a:p>
        </p:txBody>
      </p:sp>
      <p:sp>
        <p:nvSpPr>
          <p:cNvPr id="20484" name="Rectangle 3"/>
          <p:cNvSpPr>
            <a:spLocks noGrp="1" noChangeArrowheads="1"/>
          </p:cNvSpPr>
          <p:nvPr>
            <p:ph type="body" idx="1"/>
          </p:nvPr>
        </p:nvSpPr>
        <p:spPr/>
        <p:txBody>
          <a:bodyPr/>
          <a:lstStyle/>
          <a:p>
            <a:pPr eaLnBrk="1" hangingPunct="1">
              <a:lnSpc>
                <a:spcPct val="90000"/>
              </a:lnSpc>
            </a:pPr>
            <a:endParaRPr lang="en-US" sz="2400" smtClean="0"/>
          </a:p>
          <a:p>
            <a:pPr lvl="1" eaLnBrk="1" hangingPunct="1">
              <a:lnSpc>
                <a:spcPct val="90000"/>
              </a:lnSpc>
            </a:pPr>
            <a:r>
              <a:rPr lang="en-US" sz="2000" smtClean="0"/>
              <a:t>Instructs computer to perform an action</a:t>
            </a:r>
          </a:p>
          <a:p>
            <a:pPr lvl="2" eaLnBrk="1" hangingPunct="1">
              <a:lnSpc>
                <a:spcPct val="90000"/>
              </a:lnSpc>
            </a:pPr>
            <a:r>
              <a:rPr lang="en-US" sz="1800" smtClean="0"/>
              <a:t>Prints string of characters </a:t>
            </a:r>
          </a:p>
          <a:p>
            <a:pPr lvl="3" eaLnBrk="1" hangingPunct="1">
              <a:lnSpc>
                <a:spcPct val="90000"/>
              </a:lnSpc>
            </a:pPr>
            <a:r>
              <a:rPr lang="en-US" sz="1800" smtClean="0"/>
              <a:t>String - series characters inside double quotes</a:t>
            </a:r>
          </a:p>
          <a:p>
            <a:pPr lvl="2" eaLnBrk="1" hangingPunct="1">
              <a:lnSpc>
                <a:spcPct val="90000"/>
              </a:lnSpc>
            </a:pPr>
            <a:r>
              <a:rPr lang="en-US" sz="1800" smtClean="0"/>
              <a:t>White-spaces in strings are not ignored by compiler</a:t>
            </a:r>
          </a:p>
          <a:p>
            <a:pPr lvl="1" eaLnBrk="1" hangingPunct="1">
              <a:lnSpc>
                <a:spcPct val="90000"/>
              </a:lnSpc>
            </a:pPr>
            <a:r>
              <a:rPr lang="en-US" sz="2000" smtClean="0">
                <a:latin typeface="Lucida Console" pitchFamily="49" charset="0"/>
              </a:rPr>
              <a:t>System.out</a:t>
            </a:r>
          </a:p>
          <a:p>
            <a:pPr lvl="2" eaLnBrk="1" hangingPunct="1">
              <a:lnSpc>
                <a:spcPct val="90000"/>
              </a:lnSpc>
            </a:pPr>
            <a:r>
              <a:rPr lang="en-US" sz="1800" smtClean="0"/>
              <a:t>Standard output object</a:t>
            </a:r>
          </a:p>
          <a:p>
            <a:pPr lvl="2" eaLnBrk="1" hangingPunct="1">
              <a:lnSpc>
                <a:spcPct val="90000"/>
              </a:lnSpc>
            </a:pPr>
            <a:r>
              <a:rPr lang="en-US" sz="1800" smtClean="0"/>
              <a:t>Print to command window (i.e., MS-DOS prompt)</a:t>
            </a:r>
          </a:p>
          <a:p>
            <a:pPr lvl="1" eaLnBrk="1" hangingPunct="1">
              <a:lnSpc>
                <a:spcPct val="90000"/>
              </a:lnSpc>
            </a:pPr>
            <a:r>
              <a:rPr lang="en-US" sz="2000" smtClean="0"/>
              <a:t>Method </a:t>
            </a:r>
            <a:r>
              <a:rPr lang="en-US" sz="2000" smtClean="0">
                <a:latin typeface="Lucida Console" pitchFamily="49" charset="0"/>
              </a:rPr>
              <a:t>System.out.println</a:t>
            </a:r>
            <a:r>
              <a:rPr lang="en-US" sz="2000" smtClean="0"/>
              <a:t> </a:t>
            </a:r>
          </a:p>
          <a:p>
            <a:pPr lvl="2" eaLnBrk="1" hangingPunct="1">
              <a:lnSpc>
                <a:spcPct val="90000"/>
              </a:lnSpc>
            </a:pPr>
            <a:r>
              <a:rPr lang="en-US" sz="1800" smtClean="0"/>
              <a:t>Displays line of text</a:t>
            </a:r>
          </a:p>
          <a:p>
            <a:pPr lvl="1" eaLnBrk="1" hangingPunct="1">
              <a:lnSpc>
                <a:spcPct val="90000"/>
              </a:lnSpc>
            </a:pPr>
            <a:r>
              <a:rPr lang="en-US" sz="2000" smtClean="0"/>
              <a:t>This line known as a statement</a:t>
            </a:r>
          </a:p>
          <a:p>
            <a:pPr lvl="2" eaLnBrk="1" hangingPunct="1">
              <a:lnSpc>
                <a:spcPct val="90000"/>
              </a:lnSpc>
            </a:pPr>
            <a:r>
              <a:rPr lang="en-US" sz="1800" smtClean="0"/>
              <a:t>Statements must end with semicolon </a:t>
            </a:r>
            <a:r>
              <a:rPr lang="en-US" sz="1800" smtClean="0">
                <a:latin typeface="Lucida Console" pitchFamily="49" charset="0"/>
              </a:rPr>
              <a:t>;</a:t>
            </a:r>
          </a:p>
        </p:txBody>
      </p:sp>
      <p:grpSp>
        <p:nvGrpSpPr>
          <p:cNvPr id="20485" name="Group 4"/>
          <p:cNvGrpSpPr>
            <a:grpSpLocks/>
          </p:cNvGrpSpPr>
          <p:nvPr/>
        </p:nvGrpSpPr>
        <p:grpSpPr bwMode="auto">
          <a:xfrm>
            <a:off x="838200" y="1295400"/>
            <a:ext cx="7696200" cy="304800"/>
            <a:chOff x="0" y="2244"/>
            <a:chExt cx="3072" cy="374"/>
          </a:xfrm>
        </p:grpSpPr>
        <p:sp>
          <p:nvSpPr>
            <p:cNvPr id="20486" name="Rectangle 5"/>
            <p:cNvSpPr>
              <a:spLocks noChangeArrowheads="1"/>
            </p:cNvSpPr>
            <p:nvPr/>
          </p:nvSpPr>
          <p:spPr bwMode="auto">
            <a:xfrm>
              <a:off x="0" y="2244"/>
              <a:ext cx="3072" cy="37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20487" name="Rectangle 6"/>
            <p:cNvSpPr>
              <a:spLocks noChangeArrowheads="1"/>
            </p:cNvSpPr>
            <p:nvPr/>
          </p:nvSpPr>
          <p:spPr bwMode="auto">
            <a:xfrm>
              <a:off x="0" y="2244"/>
              <a:ext cx="3072" cy="37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Aft>
                  <a:spcPct val="0"/>
                </a:spcAft>
                <a:buClrTx/>
                <a:tabLst>
                  <a:tab pos="139700" algn="r"/>
                  <a:tab pos="292100" algn="l"/>
                </a:tabLst>
              </a:pPr>
              <a:r>
                <a:rPr lang="en-US" sz="1200" b="1">
                  <a:solidFill>
                    <a:srgbClr val="5F5F5F"/>
                  </a:solidFill>
                  <a:latin typeface="AvantGarde" pitchFamily="34" charset="0"/>
                </a:rPr>
                <a:t>9      </a:t>
              </a:r>
              <a:r>
                <a:rPr lang="en-US" sz="1200" b="1">
                  <a:solidFill>
                    <a:srgbClr val="000000"/>
                  </a:solidFill>
                  <a:latin typeface="Lucida Console" pitchFamily="49" charset="0"/>
                </a:rPr>
                <a:t>      System.out.println( </a:t>
              </a:r>
              <a:r>
                <a:rPr lang="en-US" sz="1200" b="1">
                  <a:solidFill>
                    <a:srgbClr val="0099FF"/>
                  </a:solidFill>
                  <a:latin typeface="Lucida Console" pitchFamily="49" charset="0"/>
                </a:rPr>
                <a:t>"Welcome to Java Programming!"</a:t>
              </a:r>
              <a:r>
                <a:rPr lang="en-US" sz="1200" b="1">
                  <a:solidFill>
                    <a:srgbClr val="000000"/>
                  </a:solidFill>
                  <a:latin typeface="Lucida Console" pitchFamily="49" charset="0"/>
                </a:rPr>
                <a:t> );</a:t>
              </a:r>
              <a:endParaRPr lang="en-US" sz="1200" b="1">
                <a:solidFill>
                  <a:schemeClr val="tx1"/>
                </a:solidFill>
                <a:latin typeface="Courier New" pitchFamily="49" charset="0"/>
              </a:endParaRPr>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a:defRPr/>
            </a:pPr>
            <a:fld id="{CDD1BFE9-A372-4A89-8134-1E10E0199AAE}" type="slidenum">
              <a:rPr lang="en-US"/>
              <a:pPr>
                <a:defRPr/>
              </a:pPr>
              <a:t>70</a:t>
            </a:fld>
            <a:endParaRPr lang="en-US"/>
          </a:p>
        </p:txBody>
      </p:sp>
      <p:sp>
        <p:nvSpPr>
          <p:cNvPr id="43011" name="Rectangle 2"/>
          <p:cNvSpPr>
            <a:spLocks noGrp="1" noChangeArrowheads="1"/>
          </p:cNvSpPr>
          <p:nvPr>
            <p:ph type="title"/>
          </p:nvPr>
        </p:nvSpPr>
        <p:spPr/>
        <p:txBody>
          <a:bodyPr/>
          <a:lstStyle/>
          <a:p>
            <a:pPr eaLnBrk="1" hangingPunct="1"/>
            <a:r>
              <a:rPr lang="en-US" sz="3200" b="0" smtClean="0"/>
              <a:t>6.9  </a:t>
            </a:r>
            <a:r>
              <a:rPr lang="en-US" sz="3200" smtClean="0"/>
              <a:t>Case Study: Random-Number Generation </a:t>
            </a:r>
          </a:p>
        </p:txBody>
      </p:sp>
      <p:sp>
        <p:nvSpPr>
          <p:cNvPr id="43012" name="Rectangle 3"/>
          <p:cNvSpPr>
            <a:spLocks noGrp="1" noChangeArrowheads="1"/>
          </p:cNvSpPr>
          <p:nvPr>
            <p:ph type="body" idx="1"/>
          </p:nvPr>
        </p:nvSpPr>
        <p:spPr/>
        <p:txBody>
          <a:bodyPr/>
          <a:lstStyle/>
          <a:p>
            <a:pPr eaLnBrk="1" hangingPunct="1"/>
            <a:r>
              <a:rPr lang="en-US" smtClean="0"/>
              <a:t>Random-number generation</a:t>
            </a:r>
          </a:p>
          <a:p>
            <a:pPr lvl="1" eaLnBrk="1" hangingPunct="1"/>
            <a:r>
              <a:rPr lang="en-US" smtClean="0">
                <a:latin typeface="Courier New" pitchFamily="49" charset="0"/>
              </a:rPr>
              <a:t>static</a:t>
            </a:r>
            <a:r>
              <a:rPr lang="en-US" smtClean="0"/>
              <a:t> method </a:t>
            </a:r>
            <a:r>
              <a:rPr lang="en-US" smtClean="0">
                <a:latin typeface="Courier New" pitchFamily="49" charset="0"/>
              </a:rPr>
              <a:t>random</a:t>
            </a:r>
            <a:r>
              <a:rPr lang="en-US" smtClean="0"/>
              <a:t> from class </a:t>
            </a:r>
            <a:r>
              <a:rPr lang="en-US" smtClean="0">
                <a:latin typeface="Courier New" pitchFamily="49" charset="0"/>
              </a:rPr>
              <a:t>Math</a:t>
            </a:r>
          </a:p>
          <a:p>
            <a:pPr lvl="2" eaLnBrk="1" hangingPunct="1"/>
            <a:r>
              <a:rPr lang="en-US" smtClean="0"/>
              <a:t>Returns </a:t>
            </a:r>
            <a:r>
              <a:rPr lang="en-US" smtClean="0">
                <a:latin typeface="Courier New" pitchFamily="49" charset="0"/>
              </a:rPr>
              <a:t>double</a:t>
            </a:r>
            <a:r>
              <a:rPr lang="en-US" smtClean="0"/>
              <a:t>s in the range </a:t>
            </a:r>
            <a:r>
              <a:rPr lang="en-US" smtClean="0">
                <a:latin typeface="Courier New" pitchFamily="49" charset="0"/>
              </a:rPr>
              <a:t>0.0</a:t>
            </a:r>
            <a:r>
              <a:rPr lang="en-US" smtClean="0"/>
              <a:t> &lt;= x &lt; </a:t>
            </a:r>
            <a:r>
              <a:rPr lang="en-US" smtClean="0">
                <a:latin typeface="Courier New" pitchFamily="49" charset="0"/>
              </a:rPr>
              <a:t>1.0</a:t>
            </a:r>
          </a:p>
          <a:p>
            <a:pPr lvl="1" eaLnBrk="1" hangingPunct="1"/>
            <a:r>
              <a:rPr lang="en-US" smtClean="0"/>
              <a:t>class </a:t>
            </a:r>
            <a:r>
              <a:rPr lang="en-US" smtClean="0">
                <a:latin typeface="Courier New" pitchFamily="49" charset="0"/>
              </a:rPr>
              <a:t>Random</a:t>
            </a:r>
            <a:r>
              <a:rPr lang="en-US" smtClean="0"/>
              <a:t> from package </a:t>
            </a:r>
            <a:r>
              <a:rPr lang="en-US" smtClean="0">
                <a:latin typeface="Courier New" pitchFamily="49" charset="0"/>
              </a:rPr>
              <a:t>java.util</a:t>
            </a:r>
            <a:endParaRPr lang="en-US" smtClean="0"/>
          </a:p>
          <a:p>
            <a:pPr lvl="2" eaLnBrk="1" hangingPunct="1"/>
            <a:r>
              <a:rPr lang="en-US" smtClean="0"/>
              <a:t>Can produce pseudorandom </a:t>
            </a:r>
            <a:r>
              <a:rPr lang="en-US" smtClean="0">
                <a:latin typeface="Courier New" pitchFamily="49" charset="0"/>
              </a:rPr>
              <a:t>boolean</a:t>
            </a:r>
            <a:r>
              <a:rPr lang="en-US" smtClean="0"/>
              <a:t>, </a:t>
            </a:r>
            <a:r>
              <a:rPr lang="en-US" smtClean="0">
                <a:latin typeface="Courier New" pitchFamily="49" charset="0"/>
              </a:rPr>
              <a:t>byte</a:t>
            </a:r>
            <a:r>
              <a:rPr lang="en-US" smtClean="0"/>
              <a:t>, </a:t>
            </a:r>
            <a:r>
              <a:rPr lang="en-US" smtClean="0">
                <a:latin typeface="Courier New" pitchFamily="49" charset="0"/>
              </a:rPr>
              <a:t>float</a:t>
            </a:r>
            <a:r>
              <a:rPr lang="en-US" smtClean="0"/>
              <a:t>, </a:t>
            </a:r>
            <a:r>
              <a:rPr lang="en-US" smtClean="0">
                <a:latin typeface="Courier New" pitchFamily="49" charset="0"/>
              </a:rPr>
              <a:t>double</a:t>
            </a:r>
            <a:r>
              <a:rPr lang="en-US" smtClean="0"/>
              <a:t>, </a:t>
            </a:r>
            <a:r>
              <a:rPr lang="en-US" smtClean="0">
                <a:latin typeface="Courier New" pitchFamily="49" charset="0"/>
              </a:rPr>
              <a:t>int</a:t>
            </a:r>
            <a:r>
              <a:rPr lang="en-US" smtClean="0"/>
              <a:t>, </a:t>
            </a:r>
            <a:r>
              <a:rPr lang="en-US" smtClean="0">
                <a:latin typeface="Courier New" pitchFamily="49" charset="0"/>
              </a:rPr>
              <a:t>long</a:t>
            </a:r>
            <a:r>
              <a:rPr lang="en-US" smtClean="0"/>
              <a:t> and Gaussian values </a:t>
            </a:r>
          </a:p>
          <a:p>
            <a:pPr lvl="2" eaLnBrk="1" hangingPunct="1"/>
            <a:r>
              <a:rPr lang="en-US" smtClean="0"/>
              <a:t>Is seeded with the current time of day to generate different sequences of numbers each time the program executes</a:t>
            </a:r>
          </a:p>
          <a:p>
            <a:pPr lvl="1" eaLnBrk="1" hangingPunct="1"/>
            <a:endParaRPr lang="en-US" smtClean="0"/>
          </a:p>
        </p:txBody>
      </p:sp>
    </p:spTree>
    <p:extLst>
      <p:ext uri="{BB962C8B-B14F-4D97-AF65-F5344CB8AC3E}">
        <p14:creationId xmlns:p14="http://schemas.microsoft.com/office/powerpoint/2010/main" val="35383054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a:defRPr/>
            </a:pPr>
            <a:fld id="{FB725CB2-4A8D-4EEA-9C52-5ED88C46A610}" type="slidenum">
              <a:rPr lang="en-US"/>
              <a:pPr>
                <a:defRPr/>
              </a:pPr>
              <a:t>71</a:t>
            </a:fld>
            <a:endParaRPr lang="en-US"/>
          </a:p>
        </p:txBody>
      </p:sp>
      <p:sp>
        <p:nvSpPr>
          <p:cNvPr id="44035" name="Rectangle 2"/>
          <p:cNvSpPr>
            <a:spLocks noGrp="1" noChangeArrowheads="1"/>
          </p:cNvSpPr>
          <p:nvPr>
            <p:ph type="title"/>
          </p:nvPr>
        </p:nvSpPr>
        <p:spPr/>
        <p:txBody>
          <a:bodyPr/>
          <a:lstStyle/>
          <a:p>
            <a:pPr eaLnBrk="1" hangingPunct="1"/>
            <a:r>
              <a:rPr lang="en-US" b="0" smtClean="0"/>
              <a:t>6.11  </a:t>
            </a:r>
            <a:r>
              <a:rPr lang="en-US" smtClean="0"/>
              <a:t>Scope of Declarations </a:t>
            </a:r>
          </a:p>
        </p:txBody>
      </p:sp>
      <p:sp>
        <p:nvSpPr>
          <p:cNvPr id="44036" name="Rectangle 3"/>
          <p:cNvSpPr>
            <a:spLocks noGrp="1" noChangeArrowheads="1"/>
          </p:cNvSpPr>
          <p:nvPr>
            <p:ph type="body" idx="1"/>
          </p:nvPr>
        </p:nvSpPr>
        <p:spPr/>
        <p:txBody>
          <a:bodyPr/>
          <a:lstStyle/>
          <a:p>
            <a:pPr eaLnBrk="1" hangingPunct="1"/>
            <a:r>
              <a:rPr lang="en-US" smtClean="0"/>
              <a:t>Basic scope rules</a:t>
            </a:r>
          </a:p>
          <a:p>
            <a:pPr lvl="1" eaLnBrk="1" hangingPunct="1"/>
            <a:r>
              <a:rPr lang="en-US" smtClean="0"/>
              <a:t>Scope of a parameter declaration is the body of the method in which appears</a:t>
            </a:r>
          </a:p>
          <a:p>
            <a:pPr lvl="1" eaLnBrk="1" hangingPunct="1"/>
            <a:r>
              <a:rPr lang="en-US" smtClean="0"/>
              <a:t>Scope of a local-variable declaration is from the point of declaration to the end of that block</a:t>
            </a:r>
          </a:p>
          <a:p>
            <a:pPr lvl="1" eaLnBrk="1" hangingPunct="1"/>
            <a:r>
              <a:rPr lang="en-US" smtClean="0"/>
              <a:t>Scope of a local-variable declaration in the initialization section of a </a:t>
            </a:r>
            <a:r>
              <a:rPr lang="en-US" smtClean="0">
                <a:latin typeface="Courier New" pitchFamily="49" charset="0"/>
              </a:rPr>
              <a:t>for</a:t>
            </a:r>
            <a:r>
              <a:rPr lang="en-US" smtClean="0"/>
              <a:t> header is the rest of the </a:t>
            </a:r>
            <a:r>
              <a:rPr lang="en-US" smtClean="0">
                <a:latin typeface="Courier New" pitchFamily="49" charset="0"/>
              </a:rPr>
              <a:t>for</a:t>
            </a:r>
            <a:r>
              <a:rPr lang="en-US" smtClean="0"/>
              <a:t> header and the body of the </a:t>
            </a:r>
            <a:r>
              <a:rPr lang="en-US" smtClean="0">
                <a:latin typeface="Courier New" pitchFamily="49" charset="0"/>
              </a:rPr>
              <a:t>for</a:t>
            </a:r>
            <a:r>
              <a:rPr lang="en-US" smtClean="0"/>
              <a:t> statement</a:t>
            </a:r>
          </a:p>
          <a:p>
            <a:pPr lvl="1" eaLnBrk="1" hangingPunct="1"/>
            <a:r>
              <a:rPr lang="en-US" smtClean="0"/>
              <a:t>Scope of a method or field of a class is the entire body of the class</a:t>
            </a:r>
          </a:p>
        </p:txBody>
      </p:sp>
    </p:spTree>
    <p:extLst>
      <p:ext uri="{BB962C8B-B14F-4D97-AF65-F5344CB8AC3E}">
        <p14:creationId xmlns:p14="http://schemas.microsoft.com/office/powerpoint/2010/main" val="11582215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a:defRPr/>
            </a:pPr>
            <a:fld id="{751029D9-9972-4131-9FC4-B89E53E9B94A}" type="slidenum">
              <a:rPr lang="en-US"/>
              <a:pPr>
                <a:defRPr/>
              </a:pPr>
              <a:t>72</a:t>
            </a:fld>
            <a:endParaRPr lang="en-US"/>
          </a:p>
        </p:txBody>
      </p:sp>
      <p:sp>
        <p:nvSpPr>
          <p:cNvPr id="45059" name="Rectangle 2"/>
          <p:cNvSpPr>
            <a:spLocks noGrp="1" noChangeArrowheads="1"/>
          </p:cNvSpPr>
          <p:nvPr>
            <p:ph type="title"/>
          </p:nvPr>
        </p:nvSpPr>
        <p:spPr/>
        <p:txBody>
          <a:bodyPr/>
          <a:lstStyle/>
          <a:p>
            <a:pPr eaLnBrk="1" hangingPunct="1"/>
            <a:r>
              <a:rPr lang="en-US" b="0" smtClean="0"/>
              <a:t>6.11  </a:t>
            </a:r>
            <a:r>
              <a:rPr lang="en-US" smtClean="0"/>
              <a:t>Scope of Declarations (Cont.)</a:t>
            </a:r>
          </a:p>
        </p:txBody>
      </p:sp>
      <p:sp>
        <p:nvSpPr>
          <p:cNvPr id="45060" name="Rectangle 3"/>
          <p:cNvSpPr>
            <a:spLocks noGrp="1" noChangeArrowheads="1"/>
          </p:cNvSpPr>
          <p:nvPr>
            <p:ph type="body" idx="1"/>
          </p:nvPr>
        </p:nvSpPr>
        <p:spPr/>
        <p:txBody>
          <a:bodyPr/>
          <a:lstStyle/>
          <a:p>
            <a:pPr eaLnBrk="1" hangingPunct="1"/>
            <a:r>
              <a:rPr lang="en-US" smtClean="0"/>
              <a:t>Shadowing</a:t>
            </a:r>
          </a:p>
          <a:p>
            <a:pPr lvl="1" eaLnBrk="1" hangingPunct="1"/>
            <a:r>
              <a:rPr lang="en-US" smtClean="0"/>
              <a:t>A field is shadowed (or hidden) if a local variable or parameter has the same name as the field</a:t>
            </a:r>
          </a:p>
          <a:p>
            <a:pPr lvl="2" eaLnBrk="1" hangingPunct="1"/>
            <a:r>
              <a:rPr lang="en-US" smtClean="0"/>
              <a:t>This lasts until the local variable or parameter goes out of scope</a:t>
            </a:r>
          </a:p>
        </p:txBody>
      </p:sp>
    </p:spTree>
    <p:extLst>
      <p:ext uri="{BB962C8B-B14F-4D97-AF65-F5344CB8AC3E}">
        <p14:creationId xmlns:p14="http://schemas.microsoft.com/office/powerpoint/2010/main" val="18457649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5"/>
          <p:cNvSpPr>
            <a:spLocks noGrp="1"/>
          </p:cNvSpPr>
          <p:nvPr>
            <p:ph type="sldNum" sz="quarter" idx="10"/>
          </p:nvPr>
        </p:nvSpPr>
        <p:spPr/>
        <p:txBody>
          <a:bodyPr/>
          <a:lstStyle/>
          <a:p>
            <a:pPr>
              <a:defRPr/>
            </a:pPr>
            <a:fld id="{1F8207A8-7A99-44EB-98F3-688D172B151C}" type="slidenum">
              <a:rPr lang="en-US"/>
              <a:pPr>
                <a:defRPr/>
              </a:pPr>
              <a:t>73</a:t>
            </a:fld>
            <a:endParaRPr lang="en-US"/>
          </a:p>
        </p:txBody>
      </p:sp>
      <p:sp>
        <p:nvSpPr>
          <p:cNvPr id="46083"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46084" name="Rectangle 3"/>
          <p:cNvSpPr>
            <a:spLocks noGrp="1" noChangeArrowheads="1"/>
          </p:cNvSpPr>
          <p:nvPr>
            <p:ph type="body" sz="half" idx="1"/>
          </p:nvPr>
        </p:nvSpPr>
        <p:spPr>
          <a:xfrm>
            <a:off x="7162800" y="1068388"/>
            <a:ext cx="1447800" cy="752475"/>
          </a:xfrm>
          <a:noFill/>
        </p:spPr>
        <p:txBody>
          <a:bodyPr/>
          <a:lstStyle/>
          <a:p>
            <a:pPr marL="0" indent="0" eaLnBrk="1" hangingPunct="1"/>
            <a:r>
              <a:rPr lang="en-US" smtClean="0"/>
              <a:t>Scope.java</a:t>
            </a:r>
          </a:p>
          <a:p>
            <a:pPr marL="0" indent="0" eaLnBrk="1" hangingPunct="1"/>
            <a:r>
              <a:rPr lang="en-US" sz="1600" b="0" smtClean="0">
                <a:latin typeface="Times New Roman" pitchFamily="18" charset="0"/>
              </a:rPr>
              <a:t>(1 of  2)</a:t>
            </a:r>
          </a:p>
        </p:txBody>
      </p:sp>
      <p:graphicFrame>
        <p:nvGraphicFramePr>
          <p:cNvPr id="46085" name="Object 7"/>
          <p:cNvGraphicFramePr>
            <a:graphicFrameLocks noChangeAspect="1"/>
          </p:cNvGraphicFramePr>
          <p:nvPr>
            <p:ph sz="quarter" idx="3"/>
          </p:nvPr>
        </p:nvGraphicFramePr>
        <p:xfrm>
          <a:off x="3175" y="0"/>
          <a:ext cx="7040563" cy="4889500"/>
        </p:xfrm>
        <a:graphic>
          <a:graphicData uri="http://schemas.openxmlformats.org/presentationml/2006/ole">
            <mc:AlternateContent xmlns:mc="http://schemas.openxmlformats.org/markup-compatibility/2006">
              <mc:Choice xmlns:v="urn:schemas-microsoft-com:vml" Requires="v">
                <p:oleObj spid="_x0000_s60421" name="Document" r:id="rId3" imgW="7062105" imgH="4905543" progId="Word.Document.8">
                  <p:embed/>
                </p:oleObj>
              </mc:Choice>
              <mc:Fallback>
                <p:oleObj name="Document" r:id="rId3" imgW="7062105" imgH="490554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0"/>
                        <a:ext cx="7040563" cy="488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17515" name="Text Box 11"/>
          <p:cNvSpPr txBox="1">
            <a:spLocks noChangeArrowheads="1"/>
          </p:cNvSpPr>
          <p:nvPr/>
        </p:nvSpPr>
        <p:spPr bwMode="auto">
          <a:xfrm>
            <a:off x="5638800" y="2057400"/>
            <a:ext cx="16002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rgbClr val="275AFF"/>
                </a:solidFill>
                <a:latin typeface="Times New Roman" pitchFamily="18" charset="0"/>
                <a:cs typeface="Times New Roman" pitchFamily="18" charset="0"/>
              </a:defRPr>
            </a:lvl1pPr>
            <a:lvl2pPr marL="742950" indent="-285750" eaLnBrk="0" hangingPunct="0">
              <a:defRPr sz="2400">
                <a:solidFill>
                  <a:srgbClr val="275AFF"/>
                </a:solidFill>
                <a:latin typeface="Times New Roman" pitchFamily="18" charset="0"/>
                <a:cs typeface="Times New Roman" pitchFamily="18" charset="0"/>
              </a:defRPr>
            </a:lvl2pPr>
            <a:lvl3pPr marL="1143000" indent="-228600" eaLnBrk="0" hangingPunct="0">
              <a:defRPr sz="2400">
                <a:solidFill>
                  <a:srgbClr val="275AFF"/>
                </a:solidFill>
                <a:latin typeface="Times New Roman" pitchFamily="18" charset="0"/>
                <a:cs typeface="Times New Roman" pitchFamily="18" charset="0"/>
              </a:defRPr>
            </a:lvl3pPr>
            <a:lvl4pPr marL="1600200" indent="-228600" eaLnBrk="0" hangingPunct="0">
              <a:defRPr sz="2400">
                <a:solidFill>
                  <a:srgbClr val="275AFF"/>
                </a:solidFill>
                <a:latin typeface="Times New Roman" pitchFamily="18" charset="0"/>
                <a:cs typeface="Times New Roman" pitchFamily="18" charset="0"/>
              </a:defRPr>
            </a:lvl4pPr>
            <a:lvl5pPr marL="2057400" indent="-228600" eaLnBrk="0" hangingPunct="0">
              <a:defRPr sz="2400">
                <a:solidFill>
                  <a:srgbClr val="275AFF"/>
                </a:solidFill>
                <a:latin typeface="Times New Roman" pitchFamily="18" charset="0"/>
                <a:cs typeface="Times New Roman" pitchFamily="18" charset="0"/>
              </a:defRPr>
            </a:lvl5pPr>
            <a:lvl6pPr marL="25146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6pPr>
            <a:lvl7pPr marL="29718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7pPr>
            <a:lvl8pPr marL="34290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8pPr>
            <a:lvl9pPr marL="38862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9pPr>
          </a:lstStyle>
          <a:p>
            <a:pPr eaLnBrk="1" hangingPunct="1">
              <a:spcBef>
                <a:spcPct val="50000"/>
              </a:spcBef>
            </a:pPr>
            <a:r>
              <a:rPr lang="en-US" sz="1600">
                <a:ea typeface="Times New Roman" pitchFamily="18" charset="0"/>
                <a:cs typeface="AGaramond" pitchFamily="18" charset="0"/>
              </a:rPr>
              <a:t>Shadows field </a:t>
            </a:r>
            <a:r>
              <a:rPr lang="en-US" sz="1600" b="1">
                <a:latin typeface="Courier New" pitchFamily="49" charset="0"/>
                <a:ea typeface="Times New Roman" pitchFamily="18" charset="0"/>
                <a:cs typeface="AGaramond" pitchFamily="18" charset="0"/>
              </a:rPr>
              <a:t>x</a:t>
            </a:r>
          </a:p>
        </p:txBody>
      </p:sp>
      <p:sp>
        <p:nvSpPr>
          <p:cNvPr id="917516" name="Line 12"/>
          <p:cNvSpPr>
            <a:spLocks noChangeShapeType="1"/>
          </p:cNvSpPr>
          <p:nvPr/>
        </p:nvSpPr>
        <p:spPr bwMode="auto">
          <a:xfrm flipH="1">
            <a:off x="1447800" y="2057400"/>
            <a:ext cx="4191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917517" name="Text Box 13"/>
          <p:cNvSpPr txBox="1">
            <a:spLocks noChangeArrowheads="1"/>
          </p:cNvSpPr>
          <p:nvPr/>
        </p:nvSpPr>
        <p:spPr bwMode="auto">
          <a:xfrm>
            <a:off x="6096000" y="3276600"/>
            <a:ext cx="1828800" cy="590550"/>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rgbClr val="275AFF"/>
                </a:solidFill>
                <a:latin typeface="Times New Roman" pitchFamily="18" charset="0"/>
                <a:cs typeface="Times New Roman" pitchFamily="18" charset="0"/>
              </a:defRPr>
            </a:lvl1pPr>
            <a:lvl2pPr marL="742950" indent="-285750" eaLnBrk="0" hangingPunct="0">
              <a:defRPr sz="2400">
                <a:solidFill>
                  <a:srgbClr val="275AFF"/>
                </a:solidFill>
                <a:latin typeface="Times New Roman" pitchFamily="18" charset="0"/>
                <a:cs typeface="Times New Roman" pitchFamily="18" charset="0"/>
              </a:defRPr>
            </a:lvl2pPr>
            <a:lvl3pPr marL="1143000" indent="-228600" eaLnBrk="0" hangingPunct="0">
              <a:defRPr sz="2400">
                <a:solidFill>
                  <a:srgbClr val="275AFF"/>
                </a:solidFill>
                <a:latin typeface="Times New Roman" pitchFamily="18" charset="0"/>
                <a:cs typeface="Times New Roman" pitchFamily="18" charset="0"/>
              </a:defRPr>
            </a:lvl3pPr>
            <a:lvl4pPr marL="1600200" indent="-228600" eaLnBrk="0" hangingPunct="0">
              <a:defRPr sz="2400">
                <a:solidFill>
                  <a:srgbClr val="275AFF"/>
                </a:solidFill>
                <a:latin typeface="Times New Roman" pitchFamily="18" charset="0"/>
                <a:cs typeface="Times New Roman" pitchFamily="18" charset="0"/>
              </a:defRPr>
            </a:lvl4pPr>
            <a:lvl5pPr marL="2057400" indent="-228600" eaLnBrk="0" hangingPunct="0">
              <a:defRPr sz="2400">
                <a:solidFill>
                  <a:srgbClr val="275AFF"/>
                </a:solidFill>
                <a:latin typeface="Times New Roman" pitchFamily="18" charset="0"/>
                <a:cs typeface="Times New Roman" pitchFamily="18" charset="0"/>
              </a:defRPr>
            </a:lvl5pPr>
            <a:lvl6pPr marL="25146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6pPr>
            <a:lvl7pPr marL="29718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7pPr>
            <a:lvl8pPr marL="34290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8pPr>
            <a:lvl9pPr marL="38862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9pPr>
          </a:lstStyle>
          <a:p>
            <a:pPr eaLnBrk="1" hangingPunct="1">
              <a:spcBef>
                <a:spcPct val="50000"/>
              </a:spcBef>
            </a:pPr>
            <a:r>
              <a:rPr lang="en-US" sz="1600">
                <a:ea typeface="Times New Roman" pitchFamily="18" charset="0"/>
                <a:cs typeface="AGaramond" pitchFamily="18" charset="0"/>
              </a:rPr>
              <a:t>Display value of local variable </a:t>
            </a:r>
            <a:r>
              <a:rPr lang="en-US" sz="1600" b="1">
                <a:latin typeface="Courier New" pitchFamily="49" charset="0"/>
                <a:ea typeface="Times New Roman" pitchFamily="18" charset="0"/>
                <a:cs typeface="AGaramond" pitchFamily="18" charset="0"/>
              </a:rPr>
              <a:t>x</a:t>
            </a:r>
          </a:p>
        </p:txBody>
      </p:sp>
      <p:sp>
        <p:nvSpPr>
          <p:cNvPr id="917518" name="Line 14"/>
          <p:cNvSpPr>
            <a:spLocks noChangeShapeType="1"/>
          </p:cNvSpPr>
          <p:nvPr/>
        </p:nvSpPr>
        <p:spPr bwMode="auto">
          <a:xfrm flipH="1" flipV="1">
            <a:off x="5486400" y="3429000"/>
            <a:ext cx="609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3483844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7515"/>
                                        </p:tgtEl>
                                        <p:attrNameLst>
                                          <p:attrName>style.visibility</p:attrName>
                                        </p:attrNameLst>
                                      </p:cBhvr>
                                      <p:to>
                                        <p:strVal val="visible"/>
                                      </p:to>
                                    </p:set>
                                  </p:childTnLst>
                                  <p:subTnLst>
                                    <p:set>
                                      <p:cBhvr override="childStyle">
                                        <p:cTn dur="1" fill="hold" display="0" masterRel="nextClick" afterEffect="1"/>
                                        <p:tgtEl>
                                          <p:spTgt spid="91751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917516"/>
                                        </p:tgtEl>
                                        <p:attrNameLst>
                                          <p:attrName>style.visibility</p:attrName>
                                        </p:attrNameLst>
                                      </p:cBhvr>
                                      <p:to>
                                        <p:strVal val="visible"/>
                                      </p:to>
                                    </p:set>
                                  </p:childTnLst>
                                  <p:subTnLst>
                                    <p:set>
                                      <p:cBhvr override="childStyle">
                                        <p:cTn dur="1" fill="hold" display="0" masterRel="nextClick" afterEffect="1"/>
                                        <p:tgtEl>
                                          <p:spTgt spid="917516"/>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17517"/>
                                        </p:tgtEl>
                                        <p:attrNameLst>
                                          <p:attrName>style.visibility</p:attrName>
                                        </p:attrNameLst>
                                      </p:cBhvr>
                                      <p:to>
                                        <p:strVal val="visible"/>
                                      </p:to>
                                    </p:set>
                                  </p:childTnLst>
                                  <p:subTnLst>
                                    <p:set>
                                      <p:cBhvr override="childStyle">
                                        <p:cTn dur="1" fill="hold" display="0" masterRel="nextClick" afterEffect="1"/>
                                        <p:tgtEl>
                                          <p:spTgt spid="917517"/>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917518"/>
                                        </p:tgtEl>
                                        <p:attrNameLst>
                                          <p:attrName>style.visibility</p:attrName>
                                        </p:attrNameLst>
                                      </p:cBhvr>
                                      <p:to>
                                        <p:strVal val="visible"/>
                                      </p:to>
                                    </p:set>
                                  </p:childTnLst>
                                  <p:subTnLst>
                                    <p:set>
                                      <p:cBhvr override="childStyle">
                                        <p:cTn dur="1" fill="hold" display="0" masterRel="nextClick" afterEffect="1"/>
                                        <p:tgtEl>
                                          <p:spTgt spid="9175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515" grpId="0" animBg="1"/>
      <p:bldP spid="917516" grpId="0" animBg="1"/>
      <p:bldP spid="917517" grpId="0" animBg="1"/>
      <p:bldP spid="91751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ayt Numarası Yer Tutucusu 5"/>
          <p:cNvSpPr>
            <a:spLocks noGrp="1"/>
          </p:cNvSpPr>
          <p:nvPr>
            <p:ph type="sldNum" sz="quarter" idx="10"/>
          </p:nvPr>
        </p:nvSpPr>
        <p:spPr/>
        <p:txBody>
          <a:bodyPr/>
          <a:lstStyle/>
          <a:p>
            <a:pPr>
              <a:defRPr/>
            </a:pPr>
            <a:fld id="{FE8DA7F7-5A2C-4255-8BB7-BC6DB211728D}" type="slidenum">
              <a:rPr lang="en-US"/>
              <a:pPr>
                <a:defRPr/>
              </a:pPr>
              <a:t>74</a:t>
            </a:fld>
            <a:endParaRPr lang="en-US"/>
          </a:p>
        </p:txBody>
      </p:sp>
      <p:sp>
        <p:nvSpPr>
          <p:cNvPr id="47107"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47108" name="Rectangle 3"/>
          <p:cNvSpPr>
            <a:spLocks noGrp="1" noChangeArrowheads="1"/>
          </p:cNvSpPr>
          <p:nvPr>
            <p:ph type="body" sz="half" idx="1"/>
          </p:nvPr>
        </p:nvSpPr>
        <p:spPr>
          <a:xfrm>
            <a:off x="7162800" y="1068388"/>
            <a:ext cx="1447800" cy="752475"/>
          </a:xfrm>
          <a:noFill/>
        </p:spPr>
        <p:txBody>
          <a:bodyPr/>
          <a:lstStyle/>
          <a:p>
            <a:pPr marL="0" indent="0" eaLnBrk="1" hangingPunct="1"/>
            <a:r>
              <a:rPr lang="en-US" smtClean="0"/>
              <a:t>Scope.java</a:t>
            </a:r>
          </a:p>
          <a:p>
            <a:pPr marL="0" indent="0" eaLnBrk="1" hangingPunct="1"/>
            <a:r>
              <a:rPr lang="en-US" sz="1600" b="0" smtClean="0">
                <a:latin typeface="Times New Roman" pitchFamily="18" charset="0"/>
              </a:rPr>
              <a:t>(2  of  2)</a:t>
            </a:r>
          </a:p>
        </p:txBody>
      </p:sp>
      <p:graphicFrame>
        <p:nvGraphicFramePr>
          <p:cNvPr id="47109" name="Object 5"/>
          <p:cNvGraphicFramePr>
            <a:graphicFrameLocks noChangeAspect="1"/>
          </p:cNvGraphicFramePr>
          <p:nvPr>
            <p:ph sz="quarter" idx="3"/>
          </p:nvPr>
        </p:nvGraphicFramePr>
        <p:xfrm>
          <a:off x="3175" y="0"/>
          <a:ext cx="7040563" cy="5888038"/>
        </p:xfrm>
        <a:graphic>
          <a:graphicData uri="http://schemas.openxmlformats.org/presentationml/2006/ole">
            <mc:AlternateContent xmlns:mc="http://schemas.openxmlformats.org/markup-compatibility/2006">
              <mc:Choice xmlns:v="urn:schemas-microsoft-com:vml" Requires="v">
                <p:oleObj spid="_x0000_s61445" name="Document" r:id="rId3" imgW="7062105" imgH="5907417" progId="Word.Document.8">
                  <p:embed/>
                </p:oleObj>
              </mc:Choice>
              <mc:Fallback>
                <p:oleObj name="Document" r:id="rId3" imgW="7062105" imgH="5907417"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0"/>
                        <a:ext cx="7040563" cy="588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19559" name="Text Box 7"/>
          <p:cNvSpPr txBox="1">
            <a:spLocks noChangeArrowheads="1"/>
          </p:cNvSpPr>
          <p:nvPr/>
        </p:nvSpPr>
        <p:spPr bwMode="auto">
          <a:xfrm>
            <a:off x="5410200" y="990600"/>
            <a:ext cx="16002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rgbClr val="275AFF"/>
                </a:solidFill>
                <a:latin typeface="Times New Roman" pitchFamily="18" charset="0"/>
                <a:cs typeface="Times New Roman" pitchFamily="18" charset="0"/>
              </a:defRPr>
            </a:lvl1pPr>
            <a:lvl2pPr marL="742950" indent="-285750" eaLnBrk="0" hangingPunct="0">
              <a:defRPr sz="2400">
                <a:solidFill>
                  <a:srgbClr val="275AFF"/>
                </a:solidFill>
                <a:latin typeface="Times New Roman" pitchFamily="18" charset="0"/>
                <a:cs typeface="Times New Roman" pitchFamily="18" charset="0"/>
              </a:defRPr>
            </a:lvl2pPr>
            <a:lvl3pPr marL="1143000" indent="-228600" eaLnBrk="0" hangingPunct="0">
              <a:defRPr sz="2400">
                <a:solidFill>
                  <a:srgbClr val="275AFF"/>
                </a:solidFill>
                <a:latin typeface="Times New Roman" pitchFamily="18" charset="0"/>
                <a:cs typeface="Times New Roman" pitchFamily="18" charset="0"/>
              </a:defRPr>
            </a:lvl3pPr>
            <a:lvl4pPr marL="1600200" indent="-228600" eaLnBrk="0" hangingPunct="0">
              <a:defRPr sz="2400">
                <a:solidFill>
                  <a:srgbClr val="275AFF"/>
                </a:solidFill>
                <a:latin typeface="Times New Roman" pitchFamily="18" charset="0"/>
                <a:cs typeface="Times New Roman" pitchFamily="18" charset="0"/>
              </a:defRPr>
            </a:lvl4pPr>
            <a:lvl5pPr marL="2057400" indent="-228600" eaLnBrk="0" hangingPunct="0">
              <a:defRPr sz="2400">
                <a:solidFill>
                  <a:srgbClr val="275AFF"/>
                </a:solidFill>
                <a:latin typeface="Times New Roman" pitchFamily="18" charset="0"/>
                <a:cs typeface="Times New Roman" pitchFamily="18" charset="0"/>
              </a:defRPr>
            </a:lvl5pPr>
            <a:lvl6pPr marL="25146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6pPr>
            <a:lvl7pPr marL="29718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7pPr>
            <a:lvl8pPr marL="34290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8pPr>
            <a:lvl9pPr marL="38862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9pPr>
          </a:lstStyle>
          <a:p>
            <a:pPr eaLnBrk="1" hangingPunct="1">
              <a:spcBef>
                <a:spcPct val="50000"/>
              </a:spcBef>
            </a:pPr>
            <a:r>
              <a:rPr lang="en-US" sz="1600">
                <a:ea typeface="Times New Roman" pitchFamily="18" charset="0"/>
                <a:cs typeface="AGaramond" pitchFamily="18" charset="0"/>
              </a:rPr>
              <a:t>Shadows field </a:t>
            </a:r>
            <a:r>
              <a:rPr lang="en-US" sz="1600" b="1">
                <a:latin typeface="Courier New" pitchFamily="49" charset="0"/>
                <a:ea typeface="Times New Roman" pitchFamily="18" charset="0"/>
                <a:cs typeface="AGaramond" pitchFamily="18" charset="0"/>
              </a:rPr>
              <a:t>x</a:t>
            </a:r>
          </a:p>
        </p:txBody>
      </p:sp>
      <p:sp>
        <p:nvSpPr>
          <p:cNvPr id="919560" name="Line 8"/>
          <p:cNvSpPr>
            <a:spLocks noChangeShapeType="1"/>
          </p:cNvSpPr>
          <p:nvPr/>
        </p:nvSpPr>
        <p:spPr bwMode="auto">
          <a:xfrm flipH="1">
            <a:off x="1371600" y="1066800"/>
            <a:ext cx="4038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919561" name="Text Box 9"/>
          <p:cNvSpPr txBox="1">
            <a:spLocks noChangeArrowheads="1"/>
          </p:cNvSpPr>
          <p:nvPr/>
        </p:nvSpPr>
        <p:spPr bwMode="auto">
          <a:xfrm>
            <a:off x="6781800" y="2286000"/>
            <a:ext cx="1828800" cy="590550"/>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rgbClr val="275AFF"/>
                </a:solidFill>
                <a:latin typeface="Times New Roman" pitchFamily="18" charset="0"/>
                <a:cs typeface="Times New Roman" pitchFamily="18" charset="0"/>
              </a:defRPr>
            </a:lvl1pPr>
            <a:lvl2pPr marL="742950" indent="-285750" eaLnBrk="0" hangingPunct="0">
              <a:defRPr sz="2400">
                <a:solidFill>
                  <a:srgbClr val="275AFF"/>
                </a:solidFill>
                <a:latin typeface="Times New Roman" pitchFamily="18" charset="0"/>
                <a:cs typeface="Times New Roman" pitchFamily="18" charset="0"/>
              </a:defRPr>
            </a:lvl2pPr>
            <a:lvl3pPr marL="1143000" indent="-228600" eaLnBrk="0" hangingPunct="0">
              <a:defRPr sz="2400">
                <a:solidFill>
                  <a:srgbClr val="275AFF"/>
                </a:solidFill>
                <a:latin typeface="Times New Roman" pitchFamily="18" charset="0"/>
                <a:cs typeface="Times New Roman" pitchFamily="18" charset="0"/>
              </a:defRPr>
            </a:lvl3pPr>
            <a:lvl4pPr marL="1600200" indent="-228600" eaLnBrk="0" hangingPunct="0">
              <a:defRPr sz="2400">
                <a:solidFill>
                  <a:srgbClr val="275AFF"/>
                </a:solidFill>
                <a:latin typeface="Times New Roman" pitchFamily="18" charset="0"/>
                <a:cs typeface="Times New Roman" pitchFamily="18" charset="0"/>
              </a:defRPr>
            </a:lvl4pPr>
            <a:lvl5pPr marL="2057400" indent="-228600" eaLnBrk="0" hangingPunct="0">
              <a:defRPr sz="2400">
                <a:solidFill>
                  <a:srgbClr val="275AFF"/>
                </a:solidFill>
                <a:latin typeface="Times New Roman" pitchFamily="18" charset="0"/>
                <a:cs typeface="Times New Roman" pitchFamily="18" charset="0"/>
              </a:defRPr>
            </a:lvl5pPr>
            <a:lvl6pPr marL="25146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6pPr>
            <a:lvl7pPr marL="29718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7pPr>
            <a:lvl8pPr marL="34290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8pPr>
            <a:lvl9pPr marL="38862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9pPr>
          </a:lstStyle>
          <a:p>
            <a:pPr eaLnBrk="1" hangingPunct="1">
              <a:spcBef>
                <a:spcPct val="50000"/>
              </a:spcBef>
            </a:pPr>
            <a:r>
              <a:rPr lang="en-US" sz="1600">
                <a:ea typeface="Times New Roman" pitchFamily="18" charset="0"/>
                <a:cs typeface="AGaramond" pitchFamily="18" charset="0"/>
              </a:rPr>
              <a:t>Display value of local variable </a:t>
            </a:r>
            <a:r>
              <a:rPr lang="en-US" sz="1600" b="1">
                <a:latin typeface="Courier New" pitchFamily="49" charset="0"/>
                <a:ea typeface="Times New Roman" pitchFamily="18" charset="0"/>
                <a:cs typeface="AGaramond" pitchFamily="18" charset="0"/>
              </a:rPr>
              <a:t>x</a:t>
            </a:r>
          </a:p>
        </p:txBody>
      </p:sp>
      <p:sp>
        <p:nvSpPr>
          <p:cNvPr id="919562" name="Line 10"/>
          <p:cNvSpPr>
            <a:spLocks noChangeShapeType="1"/>
          </p:cNvSpPr>
          <p:nvPr/>
        </p:nvSpPr>
        <p:spPr bwMode="auto">
          <a:xfrm flipH="1" flipV="1">
            <a:off x="6019800" y="2286000"/>
            <a:ext cx="762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919563" name="Line 11"/>
          <p:cNvSpPr>
            <a:spLocks noChangeShapeType="1"/>
          </p:cNvSpPr>
          <p:nvPr/>
        </p:nvSpPr>
        <p:spPr bwMode="auto">
          <a:xfrm flipH="1">
            <a:off x="6248400" y="2514600"/>
            <a:ext cx="533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919564" name="Text Box 12"/>
          <p:cNvSpPr txBox="1">
            <a:spLocks noChangeArrowheads="1"/>
          </p:cNvSpPr>
          <p:nvPr/>
        </p:nvSpPr>
        <p:spPr bwMode="auto">
          <a:xfrm>
            <a:off x="6324600" y="4495800"/>
            <a:ext cx="1600200" cy="590550"/>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rgbClr val="275AFF"/>
                </a:solidFill>
                <a:latin typeface="Times New Roman" pitchFamily="18" charset="0"/>
                <a:cs typeface="Times New Roman" pitchFamily="18" charset="0"/>
              </a:defRPr>
            </a:lvl1pPr>
            <a:lvl2pPr marL="742950" indent="-285750" eaLnBrk="0" hangingPunct="0">
              <a:defRPr sz="2400">
                <a:solidFill>
                  <a:srgbClr val="275AFF"/>
                </a:solidFill>
                <a:latin typeface="Times New Roman" pitchFamily="18" charset="0"/>
                <a:cs typeface="Times New Roman" pitchFamily="18" charset="0"/>
              </a:defRPr>
            </a:lvl2pPr>
            <a:lvl3pPr marL="1143000" indent="-228600" eaLnBrk="0" hangingPunct="0">
              <a:defRPr sz="2400">
                <a:solidFill>
                  <a:srgbClr val="275AFF"/>
                </a:solidFill>
                <a:latin typeface="Times New Roman" pitchFamily="18" charset="0"/>
                <a:cs typeface="Times New Roman" pitchFamily="18" charset="0"/>
              </a:defRPr>
            </a:lvl3pPr>
            <a:lvl4pPr marL="1600200" indent="-228600" eaLnBrk="0" hangingPunct="0">
              <a:defRPr sz="2400">
                <a:solidFill>
                  <a:srgbClr val="275AFF"/>
                </a:solidFill>
                <a:latin typeface="Times New Roman" pitchFamily="18" charset="0"/>
                <a:cs typeface="Times New Roman" pitchFamily="18" charset="0"/>
              </a:defRPr>
            </a:lvl4pPr>
            <a:lvl5pPr marL="2057400" indent="-228600" eaLnBrk="0" hangingPunct="0">
              <a:defRPr sz="2400">
                <a:solidFill>
                  <a:srgbClr val="275AFF"/>
                </a:solidFill>
                <a:latin typeface="Times New Roman" pitchFamily="18" charset="0"/>
                <a:cs typeface="Times New Roman" pitchFamily="18" charset="0"/>
              </a:defRPr>
            </a:lvl5pPr>
            <a:lvl6pPr marL="25146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6pPr>
            <a:lvl7pPr marL="29718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7pPr>
            <a:lvl8pPr marL="34290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8pPr>
            <a:lvl9pPr marL="38862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9pPr>
          </a:lstStyle>
          <a:p>
            <a:pPr eaLnBrk="1" hangingPunct="1">
              <a:spcBef>
                <a:spcPct val="50000"/>
              </a:spcBef>
            </a:pPr>
            <a:r>
              <a:rPr lang="en-US" sz="1600">
                <a:ea typeface="Times New Roman" pitchFamily="18" charset="0"/>
                <a:cs typeface="AGaramond" pitchFamily="18" charset="0"/>
              </a:rPr>
              <a:t>Display value of field </a:t>
            </a:r>
            <a:r>
              <a:rPr lang="en-US" sz="1600" b="1">
                <a:latin typeface="Courier New" pitchFamily="49" charset="0"/>
                <a:ea typeface="Times New Roman" pitchFamily="18" charset="0"/>
                <a:cs typeface="AGaramond" pitchFamily="18" charset="0"/>
              </a:rPr>
              <a:t>x</a:t>
            </a:r>
          </a:p>
        </p:txBody>
      </p:sp>
      <p:sp>
        <p:nvSpPr>
          <p:cNvPr id="919565" name="Line 13"/>
          <p:cNvSpPr>
            <a:spLocks noChangeShapeType="1"/>
          </p:cNvSpPr>
          <p:nvPr/>
        </p:nvSpPr>
        <p:spPr bwMode="auto">
          <a:xfrm flipH="1" flipV="1">
            <a:off x="5562600" y="4495800"/>
            <a:ext cx="762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919566" name="Line 14"/>
          <p:cNvSpPr>
            <a:spLocks noChangeShapeType="1"/>
          </p:cNvSpPr>
          <p:nvPr/>
        </p:nvSpPr>
        <p:spPr bwMode="auto">
          <a:xfrm flipH="1">
            <a:off x="5791200" y="4724400"/>
            <a:ext cx="533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2918731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9559"/>
                                        </p:tgtEl>
                                        <p:attrNameLst>
                                          <p:attrName>style.visibility</p:attrName>
                                        </p:attrNameLst>
                                      </p:cBhvr>
                                      <p:to>
                                        <p:strVal val="visible"/>
                                      </p:to>
                                    </p:set>
                                  </p:childTnLst>
                                  <p:subTnLst>
                                    <p:set>
                                      <p:cBhvr override="childStyle">
                                        <p:cTn dur="1" fill="hold" display="0" masterRel="nextClick" afterEffect="1"/>
                                        <p:tgtEl>
                                          <p:spTgt spid="919559"/>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919560"/>
                                        </p:tgtEl>
                                        <p:attrNameLst>
                                          <p:attrName>style.visibility</p:attrName>
                                        </p:attrNameLst>
                                      </p:cBhvr>
                                      <p:to>
                                        <p:strVal val="visible"/>
                                      </p:to>
                                    </p:set>
                                  </p:childTnLst>
                                  <p:subTnLst>
                                    <p:set>
                                      <p:cBhvr override="childStyle">
                                        <p:cTn dur="1" fill="hold" display="0" masterRel="nextClick" afterEffect="1"/>
                                        <p:tgtEl>
                                          <p:spTgt spid="919560"/>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19561"/>
                                        </p:tgtEl>
                                        <p:attrNameLst>
                                          <p:attrName>style.visibility</p:attrName>
                                        </p:attrNameLst>
                                      </p:cBhvr>
                                      <p:to>
                                        <p:strVal val="visible"/>
                                      </p:to>
                                    </p:set>
                                  </p:childTnLst>
                                  <p:subTnLst>
                                    <p:set>
                                      <p:cBhvr override="childStyle">
                                        <p:cTn dur="1" fill="hold" display="0" masterRel="nextClick" afterEffect="1"/>
                                        <p:tgtEl>
                                          <p:spTgt spid="919561"/>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919562"/>
                                        </p:tgtEl>
                                        <p:attrNameLst>
                                          <p:attrName>style.visibility</p:attrName>
                                        </p:attrNameLst>
                                      </p:cBhvr>
                                      <p:to>
                                        <p:strVal val="visible"/>
                                      </p:to>
                                    </p:set>
                                  </p:childTnLst>
                                  <p:subTnLst>
                                    <p:set>
                                      <p:cBhvr override="childStyle">
                                        <p:cTn dur="1" fill="hold" display="0" masterRel="nextClick" afterEffect="1"/>
                                        <p:tgtEl>
                                          <p:spTgt spid="919562"/>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919563"/>
                                        </p:tgtEl>
                                        <p:attrNameLst>
                                          <p:attrName>style.visibility</p:attrName>
                                        </p:attrNameLst>
                                      </p:cBhvr>
                                      <p:to>
                                        <p:strVal val="visible"/>
                                      </p:to>
                                    </p:set>
                                  </p:childTnLst>
                                  <p:subTnLst>
                                    <p:set>
                                      <p:cBhvr override="childStyle">
                                        <p:cTn dur="1" fill="hold" display="0" masterRel="nextClick" afterEffect="1"/>
                                        <p:tgtEl>
                                          <p:spTgt spid="919563"/>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19564"/>
                                        </p:tgtEl>
                                        <p:attrNameLst>
                                          <p:attrName>style.visibility</p:attrName>
                                        </p:attrNameLst>
                                      </p:cBhvr>
                                      <p:to>
                                        <p:strVal val="visible"/>
                                      </p:to>
                                    </p:set>
                                  </p:childTnLst>
                                  <p:subTnLst>
                                    <p:set>
                                      <p:cBhvr override="childStyle">
                                        <p:cTn dur="1" fill="hold" display="0" masterRel="nextClick" afterEffect="1"/>
                                        <p:tgtEl>
                                          <p:spTgt spid="919564"/>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919565"/>
                                        </p:tgtEl>
                                        <p:attrNameLst>
                                          <p:attrName>style.visibility</p:attrName>
                                        </p:attrNameLst>
                                      </p:cBhvr>
                                      <p:to>
                                        <p:strVal val="visible"/>
                                      </p:to>
                                    </p:set>
                                  </p:childTnLst>
                                  <p:subTnLst>
                                    <p:set>
                                      <p:cBhvr override="childStyle">
                                        <p:cTn dur="1" fill="hold" display="0" masterRel="nextClick" afterEffect="1"/>
                                        <p:tgtEl>
                                          <p:spTgt spid="919565"/>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919566"/>
                                        </p:tgtEl>
                                        <p:attrNameLst>
                                          <p:attrName>style.visibility</p:attrName>
                                        </p:attrNameLst>
                                      </p:cBhvr>
                                      <p:to>
                                        <p:strVal val="visible"/>
                                      </p:to>
                                    </p:set>
                                  </p:childTnLst>
                                  <p:subTnLst>
                                    <p:set>
                                      <p:cBhvr override="childStyle">
                                        <p:cTn dur="1" fill="hold" display="0" masterRel="nextClick" afterEffect="1"/>
                                        <p:tgtEl>
                                          <p:spTgt spid="91956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9559" grpId="0" animBg="1"/>
      <p:bldP spid="919560" grpId="0" animBg="1"/>
      <p:bldP spid="919561" grpId="0" animBg="1"/>
      <p:bldP spid="919562" grpId="0" animBg="1"/>
      <p:bldP spid="919563" grpId="0" animBg="1"/>
      <p:bldP spid="919564" grpId="0" animBg="1"/>
      <p:bldP spid="919565" grpId="0" animBg="1"/>
      <p:bldP spid="91956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5"/>
          <p:cNvSpPr>
            <a:spLocks noGrp="1"/>
          </p:cNvSpPr>
          <p:nvPr>
            <p:ph type="sldNum" sz="quarter" idx="10"/>
          </p:nvPr>
        </p:nvSpPr>
        <p:spPr/>
        <p:txBody>
          <a:bodyPr/>
          <a:lstStyle/>
          <a:p>
            <a:pPr>
              <a:defRPr/>
            </a:pPr>
            <a:fld id="{448E7EE3-FB5B-41B9-9D4A-A629FE7B5C8C}" type="slidenum">
              <a:rPr lang="en-US"/>
              <a:pPr>
                <a:defRPr/>
              </a:pPr>
              <a:t>75</a:t>
            </a:fld>
            <a:endParaRPr lang="en-US"/>
          </a:p>
        </p:txBody>
      </p:sp>
      <p:sp>
        <p:nvSpPr>
          <p:cNvPr id="48131"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48132" name="Rectangle 3"/>
          <p:cNvSpPr>
            <a:spLocks noGrp="1" noChangeArrowheads="1"/>
          </p:cNvSpPr>
          <p:nvPr>
            <p:ph type="body" sz="half" idx="1"/>
          </p:nvPr>
        </p:nvSpPr>
        <p:spPr>
          <a:xfrm>
            <a:off x="7162800" y="1166813"/>
            <a:ext cx="1600200" cy="752475"/>
          </a:xfrm>
        </p:spPr>
        <p:txBody>
          <a:bodyPr/>
          <a:lstStyle/>
          <a:p>
            <a:pPr marL="0" indent="0" eaLnBrk="1" hangingPunct="1"/>
            <a:r>
              <a:rPr lang="en-US" smtClean="0"/>
              <a:t>ScopeTest.java</a:t>
            </a:r>
          </a:p>
          <a:p>
            <a:pPr marL="0" indent="0" eaLnBrk="1" hangingPunct="1"/>
            <a:endParaRPr lang="en-US" sz="1600" b="0" smtClean="0">
              <a:latin typeface="Times New Roman" pitchFamily="18" charset="0"/>
            </a:endParaRPr>
          </a:p>
        </p:txBody>
      </p:sp>
      <p:graphicFrame>
        <p:nvGraphicFramePr>
          <p:cNvPr id="48133" name="Object 5"/>
          <p:cNvGraphicFramePr>
            <a:graphicFrameLocks noChangeAspect="1"/>
          </p:cNvGraphicFramePr>
          <p:nvPr>
            <p:ph sz="quarter" idx="3"/>
          </p:nvPr>
        </p:nvGraphicFramePr>
        <p:xfrm>
          <a:off x="0" y="0"/>
          <a:ext cx="7085013" cy="5310188"/>
        </p:xfrm>
        <a:graphic>
          <a:graphicData uri="http://schemas.openxmlformats.org/presentationml/2006/ole">
            <mc:AlternateContent xmlns:mc="http://schemas.openxmlformats.org/markup-compatibility/2006">
              <mc:Choice xmlns:v="urn:schemas-microsoft-com:vml" Requires="v">
                <p:oleObj spid="_x0000_s62469" name="Document" r:id="rId3" imgW="7062105" imgH="5293098" progId="Word.Document.8">
                  <p:embed/>
                </p:oleObj>
              </mc:Choice>
              <mc:Fallback>
                <p:oleObj name="Document" r:id="rId3" imgW="7062105" imgH="529309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85013" cy="531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923328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a:defRPr/>
            </a:pPr>
            <a:fld id="{9289EBC3-BC69-45D4-B8EE-F0A82507D7AE}" type="slidenum">
              <a:rPr lang="en-US"/>
              <a:pPr>
                <a:defRPr/>
              </a:pPr>
              <a:t>76</a:t>
            </a:fld>
            <a:endParaRPr lang="en-US"/>
          </a:p>
        </p:txBody>
      </p:sp>
      <p:sp>
        <p:nvSpPr>
          <p:cNvPr id="49155" name="Rectangle 2"/>
          <p:cNvSpPr>
            <a:spLocks noGrp="1" noChangeArrowheads="1"/>
          </p:cNvSpPr>
          <p:nvPr>
            <p:ph type="title"/>
          </p:nvPr>
        </p:nvSpPr>
        <p:spPr/>
        <p:txBody>
          <a:bodyPr/>
          <a:lstStyle/>
          <a:p>
            <a:pPr eaLnBrk="1" hangingPunct="1"/>
            <a:r>
              <a:rPr lang="en-US" b="0" smtClean="0"/>
              <a:t>6.12  </a:t>
            </a:r>
            <a:r>
              <a:rPr lang="en-US" smtClean="0"/>
              <a:t>Method Overloading </a:t>
            </a:r>
          </a:p>
        </p:txBody>
      </p:sp>
      <p:sp>
        <p:nvSpPr>
          <p:cNvPr id="49156" name="Rectangle 3"/>
          <p:cNvSpPr>
            <a:spLocks noGrp="1" noChangeArrowheads="1"/>
          </p:cNvSpPr>
          <p:nvPr>
            <p:ph type="body" idx="1"/>
          </p:nvPr>
        </p:nvSpPr>
        <p:spPr>
          <a:xfrm>
            <a:off x="685800" y="1341438"/>
            <a:ext cx="8001000" cy="4983162"/>
          </a:xfrm>
        </p:spPr>
        <p:txBody>
          <a:bodyPr/>
          <a:lstStyle/>
          <a:p>
            <a:pPr eaLnBrk="1" hangingPunct="1"/>
            <a:r>
              <a:rPr lang="en-US" smtClean="0"/>
              <a:t>Method overloading</a:t>
            </a:r>
          </a:p>
          <a:p>
            <a:pPr lvl="1" eaLnBrk="1" hangingPunct="1"/>
            <a:r>
              <a:rPr lang="en-US" smtClean="0"/>
              <a:t>Multiple methods with the same name, but different types, number or order of parameters in their parameter lists</a:t>
            </a:r>
          </a:p>
          <a:p>
            <a:pPr lvl="1" eaLnBrk="1" hangingPunct="1"/>
            <a:r>
              <a:rPr lang="en-US" smtClean="0"/>
              <a:t>Compiler decides which method is being called by matching the method call’s argument list to one of the overloaded methods’ parameter lists</a:t>
            </a:r>
          </a:p>
          <a:p>
            <a:pPr lvl="2" eaLnBrk="1" hangingPunct="1"/>
            <a:r>
              <a:rPr lang="en-US" smtClean="0"/>
              <a:t>A method’s name and number, type and order of its parameters form its signature</a:t>
            </a:r>
          </a:p>
          <a:p>
            <a:pPr lvl="1" eaLnBrk="1" hangingPunct="1"/>
            <a:r>
              <a:rPr lang="en-US" smtClean="0"/>
              <a:t>Differences in return type are irrelevant in method overloading</a:t>
            </a:r>
          </a:p>
          <a:p>
            <a:pPr lvl="2" eaLnBrk="1" hangingPunct="1"/>
            <a:r>
              <a:rPr lang="en-US" smtClean="0"/>
              <a:t>Overloaded methods can have different return types</a:t>
            </a:r>
          </a:p>
          <a:p>
            <a:pPr lvl="2" eaLnBrk="1" hangingPunct="1"/>
            <a:r>
              <a:rPr lang="en-US" smtClean="0"/>
              <a:t>Methods with different return types but the same signature cause a compilation error</a:t>
            </a:r>
          </a:p>
        </p:txBody>
      </p:sp>
    </p:spTree>
    <p:extLst>
      <p:ext uri="{BB962C8B-B14F-4D97-AF65-F5344CB8AC3E}">
        <p14:creationId xmlns:p14="http://schemas.microsoft.com/office/powerpoint/2010/main" val="24361533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ayt Numarası Yer Tutucusu 5"/>
          <p:cNvSpPr>
            <a:spLocks noGrp="1"/>
          </p:cNvSpPr>
          <p:nvPr>
            <p:ph type="sldNum" sz="quarter" idx="10"/>
          </p:nvPr>
        </p:nvSpPr>
        <p:spPr/>
        <p:txBody>
          <a:bodyPr/>
          <a:lstStyle/>
          <a:p>
            <a:pPr>
              <a:defRPr/>
            </a:pPr>
            <a:fld id="{036B2B45-049C-4B92-A37D-CD2AF7546623}" type="slidenum">
              <a:rPr lang="en-US"/>
              <a:pPr>
                <a:defRPr/>
              </a:pPr>
              <a:t>77</a:t>
            </a:fld>
            <a:endParaRPr lang="en-US"/>
          </a:p>
        </p:txBody>
      </p:sp>
      <p:sp>
        <p:nvSpPr>
          <p:cNvPr id="50179"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50180" name="Rectangle 3"/>
          <p:cNvSpPr>
            <a:spLocks noGrp="1" noChangeArrowheads="1"/>
          </p:cNvSpPr>
          <p:nvPr>
            <p:ph type="body" sz="half" idx="1"/>
          </p:nvPr>
        </p:nvSpPr>
        <p:spPr>
          <a:xfrm>
            <a:off x="7162800" y="1166813"/>
            <a:ext cx="1600200" cy="517525"/>
          </a:xfrm>
        </p:spPr>
        <p:txBody>
          <a:bodyPr/>
          <a:lstStyle/>
          <a:p>
            <a:pPr marL="0" indent="0" eaLnBrk="1" hangingPunct="1"/>
            <a:r>
              <a:rPr lang="en-US" smtClean="0"/>
              <a:t>MethodOverload.java</a:t>
            </a:r>
            <a:endParaRPr lang="en-US" sz="1600" b="0" smtClean="0">
              <a:latin typeface="Times New Roman" pitchFamily="18" charset="0"/>
            </a:endParaRPr>
          </a:p>
        </p:txBody>
      </p:sp>
      <p:graphicFrame>
        <p:nvGraphicFramePr>
          <p:cNvPr id="50181" name="Object 7"/>
          <p:cNvGraphicFramePr>
            <a:graphicFrameLocks noChangeAspect="1"/>
          </p:cNvGraphicFramePr>
          <p:nvPr>
            <p:ph sz="quarter" idx="3"/>
          </p:nvPr>
        </p:nvGraphicFramePr>
        <p:xfrm>
          <a:off x="1588" y="0"/>
          <a:ext cx="7070725" cy="4535488"/>
        </p:xfrm>
        <a:graphic>
          <a:graphicData uri="http://schemas.openxmlformats.org/presentationml/2006/ole">
            <mc:AlternateContent xmlns:mc="http://schemas.openxmlformats.org/markup-compatibility/2006">
              <mc:Choice xmlns:v="urn:schemas-microsoft-com:vml" Requires="v">
                <p:oleObj spid="_x0000_s63493" name="Document" r:id="rId3" imgW="7074123" imgH="4536587" progId="Word.Document.8">
                  <p:embed/>
                </p:oleObj>
              </mc:Choice>
              <mc:Fallback>
                <p:oleObj name="Document" r:id="rId3" imgW="7074123" imgH="4536587"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7070725" cy="453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1610" name="Text Box 10"/>
          <p:cNvSpPr txBox="1">
            <a:spLocks noChangeArrowheads="1"/>
          </p:cNvSpPr>
          <p:nvPr/>
        </p:nvSpPr>
        <p:spPr bwMode="auto">
          <a:xfrm>
            <a:off x="4876800" y="457200"/>
            <a:ext cx="39624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rgbClr val="275AFF"/>
                </a:solidFill>
                <a:latin typeface="Times New Roman" pitchFamily="18" charset="0"/>
                <a:cs typeface="Times New Roman" pitchFamily="18" charset="0"/>
              </a:defRPr>
            </a:lvl1pPr>
            <a:lvl2pPr marL="742950" indent="-285750" eaLnBrk="0" hangingPunct="0">
              <a:defRPr sz="2400">
                <a:solidFill>
                  <a:srgbClr val="275AFF"/>
                </a:solidFill>
                <a:latin typeface="Times New Roman" pitchFamily="18" charset="0"/>
                <a:cs typeface="Times New Roman" pitchFamily="18" charset="0"/>
              </a:defRPr>
            </a:lvl2pPr>
            <a:lvl3pPr marL="1143000" indent="-228600" eaLnBrk="0" hangingPunct="0">
              <a:defRPr sz="2400">
                <a:solidFill>
                  <a:srgbClr val="275AFF"/>
                </a:solidFill>
                <a:latin typeface="Times New Roman" pitchFamily="18" charset="0"/>
                <a:cs typeface="Times New Roman" pitchFamily="18" charset="0"/>
              </a:defRPr>
            </a:lvl3pPr>
            <a:lvl4pPr marL="1600200" indent="-228600" eaLnBrk="0" hangingPunct="0">
              <a:defRPr sz="2400">
                <a:solidFill>
                  <a:srgbClr val="275AFF"/>
                </a:solidFill>
                <a:latin typeface="Times New Roman" pitchFamily="18" charset="0"/>
                <a:cs typeface="Times New Roman" pitchFamily="18" charset="0"/>
              </a:defRPr>
            </a:lvl4pPr>
            <a:lvl5pPr marL="2057400" indent="-228600" eaLnBrk="0" hangingPunct="0">
              <a:defRPr sz="2400">
                <a:solidFill>
                  <a:srgbClr val="275AFF"/>
                </a:solidFill>
                <a:latin typeface="Times New Roman" pitchFamily="18" charset="0"/>
                <a:cs typeface="Times New Roman" pitchFamily="18" charset="0"/>
              </a:defRPr>
            </a:lvl5pPr>
            <a:lvl6pPr marL="25146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6pPr>
            <a:lvl7pPr marL="29718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7pPr>
            <a:lvl8pPr marL="34290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8pPr>
            <a:lvl9pPr marL="38862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9pPr>
          </a:lstStyle>
          <a:p>
            <a:pPr eaLnBrk="1" hangingPunct="1">
              <a:spcBef>
                <a:spcPct val="50000"/>
              </a:spcBef>
            </a:pPr>
            <a:r>
              <a:rPr lang="en-US" sz="1600">
                <a:ea typeface="Times New Roman" pitchFamily="18" charset="0"/>
                <a:cs typeface="AGaramond" pitchFamily="18" charset="0"/>
              </a:rPr>
              <a:t>Correctly calls the “</a:t>
            </a:r>
            <a:r>
              <a:rPr lang="en-US" sz="1600" b="1">
                <a:latin typeface="Courier New" pitchFamily="49" charset="0"/>
                <a:ea typeface="Times New Roman" pitchFamily="18" charset="0"/>
                <a:cs typeface="AGaramond" pitchFamily="18" charset="0"/>
              </a:rPr>
              <a:t>square</a:t>
            </a:r>
            <a:r>
              <a:rPr lang="en-US" sz="1600">
                <a:ea typeface="Times New Roman" pitchFamily="18" charset="0"/>
                <a:cs typeface="AGaramond" pitchFamily="18" charset="0"/>
              </a:rPr>
              <a:t> of </a:t>
            </a:r>
            <a:r>
              <a:rPr lang="en-US" sz="1600" b="1">
                <a:latin typeface="Courier New" pitchFamily="49" charset="0"/>
                <a:ea typeface="Times New Roman" pitchFamily="18" charset="0"/>
                <a:cs typeface="AGaramond" pitchFamily="18" charset="0"/>
              </a:rPr>
              <a:t>int</a:t>
            </a:r>
            <a:r>
              <a:rPr lang="en-US" sz="1600">
                <a:ea typeface="Times New Roman" pitchFamily="18" charset="0"/>
                <a:cs typeface="AGaramond" pitchFamily="18" charset="0"/>
              </a:rPr>
              <a:t>” method</a:t>
            </a:r>
          </a:p>
        </p:txBody>
      </p:sp>
      <p:sp>
        <p:nvSpPr>
          <p:cNvPr id="921611" name="Line 11"/>
          <p:cNvSpPr>
            <a:spLocks noChangeShapeType="1"/>
          </p:cNvSpPr>
          <p:nvPr/>
        </p:nvSpPr>
        <p:spPr bwMode="auto">
          <a:xfrm>
            <a:off x="5562600" y="8382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921612" name="Text Box 12"/>
          <p:cNvSpPr txBox="1">
            <a:spLocks noChangeArrowheads="1"/>
          </p:cNvSpPr>
          <p:nvPr/>
        </p:nvSpPr>
        <p:spPr bwMode="auto">
          <a:xfrm>
            <a:off x="4572000" y="1828800"/>
            <a:ext cx="43434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rgbClr val="275AFF"/>
                </a:solidFill>
                <a:latin typeface="Times New Roman" pitchFamily="18" charset="0"/>
                <a:cs typeface="Times New Roman" pitchFamily="18" charset="0"/>
              </a:defRPr>
            </a:lvl1pPr>
            <a:lvl2pPr marL="742950" indent="-285750" eaLnBrk="0" hangingPunct="0">
              <a:defRPr sz="2400">
                <a:solidFill>
                  <a:srgbClr val="275AFF"/>
                </a:solidFill>
                <a:latin typeface="Times New Roman" pitchFamily="18" charset="0"/>
                <a:cs typeface="Times New Roman" pitchFamily="18" charset="0"/>
              </a:defRPr>
            </a:lvl2pPr>
            <a:lvl3pPr marL="1143000" indent="-228600" eaLnBrk="0" hangingPunct="0">
              <a:defRPr sz="2400">
                <a:solidFill>
                  <a:srgbClr val="275AFF"/>
                </a:solidFill>
                <a:latin typeface="Times New Roman" pitchFamily="18" charset="0"/>
                <a:cs typeface="Times New Roman" pitchFamily="18" charset="0"/>
              </a:defRPr>
            </a:lvl3pPr>
            <a:lvl4pPr marL="1600200" indent="-228600" eaLnBrk="0" hangingPunct="0">
              <a:defRPr sz="2400">
                <a:solidFill>
                  <a:srgbClr val="275AFF"/>
                </a:solidFill>
                <a:latin typeface="Times New Roman" pitchFamily="18" charset="0"/>
                <a:cs typeface="Times New Roman" pitchFamily="18" charset="0"/>
              </a:defRPr>
            </a:lvl4pPr>
            <a:lvl5pPr marL="2057400" indent="-228600" eaLnBrk="0" hangingPunct="0">
              <a:defRPr sz="2400">
                <a:solidFill>
                  <a:srgbClr val="275AFF"/>
                </a:solidFill>
                <a:latin typeface="Times New Roman" pitchFamily="18" charset="0"/>
                <a:cs typeface="Times New Roman" pitchFamily="18" charset="0"/>
              </a:defRPr>
            </a:lvl5pPr>
            <a:lvl6pPr marL="25146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6pPr>
            <a:lvl7pPr marL="29718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7pPr>
            <a:lvl8pPr marL="34290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8pPr>
            <a:lvl9pPr marL="38862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9pPr>
          </a:lstStyle>
          <a:p>
            <a:pPr eaLnBrk="1" hangingPunct="1">
              <a:spcBef>
                <a:spcPct val="50000"/>
              </a:spcBef>
            </a:pPr>
            <a:r>
              <a:rPr lang="en-US" sz="1600">
                <a:ea typeface="Times New Roman" pitchFamily="18" charset="0"/>
                <a:cs typeface="AGaramond" pitchFamily="18" charset="0"/>
              </a:rPr>
              <a:t>Correctly calls the “</a:t>
            </a:r>
            <a:r>
              <a:rPr lang="en-US" sz="1600" b="1">
                <a:latin typeface="Courier New" pitchFamily="49" charset="0"/>
                <a:ea typeface="Times New Roman" pitchFamily="18" charset="0"/>
                <a:cs typeface="AGaramond" pitchFamily="18" charset="0"/>
              </a:rPr>
              <a:t>square</a:t>
            </a:r>
            <a:r>
              <a:rPr lang="en-US" sz="1600">
                <a:ea typeface="Times New Roman" pitchFamily="18" charset="0"/>
                <a:cs typeface="AGaramond" pitchFamily="18" charset="0"/>
              </a:rPr>
              <a:t> of </a:t>
            </a:r>
            <a:r>
              <a:rPr lang="en-US" sz="1600" b="1">
                <a:latin typeface="Courier New" pitchFamily="49" charset="0"/>
                <a:ea typeface="Times New Roman" pitchFamily="18" charset="0"/>
                <a:cs typeface="AGaramond" pitchFamily="18" charset="0"/>
              </a:rPr>
              <a:t>double</a:t>
            </a:r>
            <a:r>
              <a:rPr lang="en-US" sz="1600">
                <a:ea typeface="Times New Roman" pitchFamily="18" charset="0"/>
                <a:cs typeface="AGaramond" pitchFamily="18" charset="0"/>
              </a:rPr>
              <a:t>” method</a:t>
            </a:r>
          </a:p>
        </p:txBody>
      </p:sp>
      <p:sp>
        <p:nvSpPr>
          <p:cNvPr id="921613" name="Line 13"/>
          <p:cNvSpPr>
            <a:spLocks noChangeShapeType="1"/>
          </p:cNvSpPr>
          <p:nvPr/>
        </p:nvSpPr>
        <p:spPr bwMode="auto">
          <a:xfrm flipH="1" flipV="1">
            <a:off x="5562600" y="15240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921614" name="Text Box 14"/>
          <p:cNvSpPr txBox="1">
            <a:spLocks noChangeArrowheads="1"/>
          </p:cNvSpPr>
          <p:nvPr/>
        </p:nvSpPr>
        <p:spPr bwMode="auto">
          <a:xfrm>
            <a:off x="6096000" y="2667000"/>
            <a:ext cx="2438400" cy="590550"/>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rgbClr val="275AFF"/>
                </a:solidFill>
                <a:latin typeface="Times New Roman" pitchFamily="18" charset="0"/>
                <a:cs typeface="Times New Roman" pitchFamily="18" charset="0"/>
              </a:defRPr>
            </a:lvl1pPr>
            <a:lvl2pPr marL="742950" indent="-285750" eaLnBrk="0" hangingPunct="0">
              <a:defRPr sz="2400">
                <a:solidFill>
                  <a:srgbClr val="275AFF"/>
                </a:solidFill>
                <a:latin typeface="Times New Roman" pitchFamily="18" charset="0"/>
                <a:cs typeface="Times New Roman" pitchFamily="18" charset="0"/>
              </a:defRPr>
            </a:lvl2pPr>
            <a:lvl3pPr marL="1143000" indent="-228600" eaLnBrk="0" hangingPunct="0">
              <a:defRPr sz="2400">
                <a:solidFill>
                  <a:srgbClr val="275AFF"/>
                </a:solidFill>
                <a:latin typeface="Times New Roman" pitchFamily="18" charset="0"/>
                <a:cs typeface="Times New Roman" pitchFamily="18" charset="0"/>
              </a:defRPr>
            </a:lvl3pPr>
            <a:lvl4pPr marL="1600200" indent="-228600" eaLnBrk="0" hangingPunct="0">
              <a:defRPr sz="2400">
                <a:solidFill>
                  <a:srgbClr val="275AFF"/>
                </a:solidFill>
                <a:latin typeface="Times New Roman" pitchFamily="18" charset="0"/>
                <a:cs typeface="Times New Roman" pitchFamily="18" charset="0"/>
              </a:defRPr>
            </a:lvl4pPr>
            <a:lvl5pPr marL="2057400" indent="-228600" eaLnBrk="0" hangingPunct="0">
              <a:defRPr sz="2400">
                <a:solidFill>
                  <a:srgbClr val="275AFF"/>
                </a:solidFill>
                <a:latin typeface="Times New Roman" pitchFamily="18" charset="0"/>
                <a:cs typeface="Times New Roman" pitchFamily="18" charset="0"/>
              </a:defRPr>
            </a:lvl5pPr>
            <a:lvl6pPr marL="25146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6pPr>
            <a:lvl7pPr marL="29718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7pPr>
            <a:lvl8pPr marL="34290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8pPr>
            <a:lvl9pPr marL="38862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9pPr>
          </a:lstStyle>
          <a:p>
            <a:pPr eaLnBrk="1" hangingPunct="1">
              <a:spcBef>
                <a:spcPct val="50000"/>
              </a:spcBef>
            </a:pPr>
            <a:r>
              <a:rPr lang="en-US" sz="1600">
                <a:ea typeface="Times New Roman" pitchFamily="18" charset="0"/>
                <a:cs typeface="AGaramond" pitchFamily="18" charset="0"/>
              </a:rPr>
              <a:t>Declaring the “</a:t>
            </a:r>
            <a:r>
              <a:rPr lang="en-US" sz="1600" b="1">
                <a:latin typeface="Courier New" pitchFamily="49" charset="0"/>
                <a:ea typeface="Times New Roman" pitchFamily="18" charset="0"/>
                <a:cs typeface="AGaramond" pitchFamily="18" charset="0"/>
              </a:rPr>
              <a:t>square</a:t>
            </a:r>
            <a:r>
              <a:rPr lang="en-US" sz="1600">
                <a:ea typeface="Times New Roman" pitchFamily="18" charset="0"/>
                <a:cs typeface="AGaramond" pitchFamily="18" charset="0"/>
              </a:rPr>
              <a:t> of </a:t>
            </a:r>
            <a:r>
              <a:rPr lang="en-US" sz="1600" b="1">
                <a:latin typeface="Courier New" pitchFamily="49" charset="0"/>
                <a:ea typeface="Times New Roman" pitchFamily="18" charset="0"/>
                <a:cs typeface="AGaramond" pitchFamily="18" charset="0"/>
              </a:rPr>
              <a:t>int</a:t>
            </a:r>
            <a:r>
              <a:rPr lang="en-US" sz="1600">
                <a:ea typeface="Times New Roman" pitchFamily="18" charset="0"/>
                <a:cs typeface="AGaramond" pitchFamily="18" charset="0"/>
              </a:rPr>
              <a:t>” method</a:t>
            </a:r>
          </a:p>
        </p:txBody>
      </p:sp>
      <p:sp>
        <p:nvSpPr>
          <p:cNvPr id="921615" name="Line 15"/>
          <p:cNvSpPr>
            <a:spLocks noChangeShapeType="1"/>
          </p:cNvSpPr>
          <p:nvPr/>
        </p:nvSpPr>
        <p:spPr bwMode="auto">
          <a:xfrm flipH="1" flipV="1">
            <a:off x="4114800" y="2514600"/>
            <a:ext cx="1981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921616" name="Text Box 16"/>
          <p:cNvSpPr txBox="1">
            <a:spLocks noChangeArrowheads="1"/>
          </p:cNvSpPr>
          <p:nvPr/>
        </p:nvSpPr>
        <p:spPr bwMode="auto">
          <a:xfrm>
            <a:off x="6400800" y="4191000"/>
            <a:ext cx="2438400" cy="590550"/>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rgbClr val="275AFF"/>
                </a:solidFill>
                <a:latin typeface="Times New Roman" pitchFamily="18" charset="0"/>
                <a:cs typeface="Times New Roman" pitchFamily="18" charset="0"/>
              </a:defRPr>
            </a:lvl1pPr>
            <a:lvl2pPr marL="742950" indent="-285750" eaLnBrk="0" hangingPunct="0">
              <a:defRPr sz="2400">
                <a:solidFill>
                  <a:srgbClr val="275AFF"/>
                </a:solidFill>
                <a:latin typeface="Times New Roman" pitchFamily="18" charset="0"/>
                <a:cs typeface="Times New Roman" pitchFamily="18" charset="0"/>
              </a:defRPr>
            </a:lvl2pPr>
            <a:lvl3pPr marL="1143000" indent="-228600" eaLnBrk="0" hangingPunct="0">
              <a:defRPr sz="2400">
                <a:solidFill>
                  <a:srgbClr val="275AFF"/>
                </a:solidFill>
                <a:latin typeface="Times New Roman" pitchFamily="18" charset="0"/>
                <a:cs typeface="Times New Roman" pitchFamily="18" charset="0"/>
              </a:defRPr>
            </a:lvl3pPr>
            <a:lvl4pPr marL="1600200" indent="-228600" eaLnBrk="0" hangingPunct="0">
              <a:defRPr sz="2400">
                <a:solidFill>
                  <a:srgbClr val="275AFF"/>
                </a:solidFill>
                <a:latin typeface="Times New Roman" pitchFamily="18" charset="0"/>
                <a:cs typeface="Times New Roman" pitchFamily="18" charset="0"/>
              </a:defRPr>
            </a:lvl4pPr>
            <a:lvl5pPr marL="2057400" indent="-228600" eaLnBrk="0" hangingPunct="0">
              <a:defRPr sz="2400">
                <a:solidFill>
                  <a:srgbClr val="275AFF"/>
                </a:solidFill>
                <a:latin typeface="Times New Roman" pitchFamily="18" charset="0"/>
                <a:cs typeface="Times New Roman" pitchFamily="18" charset="0"/>
              </a:defRPr>
            </a:lvl5pPr>
            <a:lvl6pPr marL="25146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6pPr>
            <a:lvl7pPr marL="29718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7pPr>
            <a:lvl8pPr marL="34290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8pPr>
            <a:lvl9pPr marL="38862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9pPr>
          </a:lstStyle>
          <a:p>
            <a:pPr eaLnBrk="1" hangingPunct="1">
              <a:spcBef>
                <a:spcPct val="50000"/>
              </a:spcBef>
            </a:pPr>
            <a:r>
              <a:rPr lang="en-US" sz="1600">
                <a:ea typeface="Times New Roman" pitchFamily="18" charset="0"/>
                <a:cs typeface="AGaramond" pitchFamily="18" charset="0"/>
              </a:rPr>
              <a:t>Declaring the “</a:t>
            </a:r>
            <a:r>
              <a:rPr lang="en-US" sz="1600" b="1">
                <a:latin typeface="Courier New" pitchFamily="49" charset="0"/>
                <a:ea typeface="Times New Roman" pitchFamily="18" charset="0"/>
                <a:cs typeface="AGaramond" pitchFamily="18" charset="0"/>
              </a:rPr>
              <a:t>square</a:t>
            </a:r>
            <a:r>
              <a:rPr lang="en-US" sz="1600">
                <a:ea typeface="Times New Roman" pitchFamily="18" charset="0"/>
                <a:cs typeface="AGaramond" pitchFamily="18" charset="0"/>
              </a:rPr>
              <a:t> of </a:t>
            </a:r>
            <a:r>
              <a:rPr lang="en-US" sz="1600" b="1">
                <a:latin typeface="Courier New" pitchFamily="49" charset="0"/>
                <a:ea typeface="Times New Roman" pitchFamily="18" charset="0"/>
                <a:cs typeface="AGaramond" pitchFamily="18" charset="0"/>
              </a:rPr>
              <a:t>double</a:t>
            </a:r>
            <a:r>
              <a:rPr lang="en-US" sz="1600">
                <a:ea typeface="Times New Roman" pitchFamily="18" charset="0"/>
                <a:cs typeface="AGaramond" pitchFamily="18" charset="0"/>
              </a:rPr>
              <a:t>” method</a:t>
            </a:r>
          </a:p>
        </p:txBody>
      </p:sp>
      <p:sp>
        <p:nvSpPr>
          <p:cNvPr id="921617" name="Line 17"/>
          <p:cNvSpPr>
            <a:spLocks noChangeShapeType="1"/>
          </p:cNvSpPr>
          <p:nvPr/>
        </p:nvSpPr>
        <p:spPr bwMode="auto">
          <a:xfrm flipH="1" flipV="1">
            <a:off x="4343400" y="3886200"/>
            <a:ext cx="2057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1898414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10"/>
                                        </p:tgtEl>
                                        <p:attrNameLst>
                                          <p:attrName>style.visibility</p:attrName>
                                        </p:attrNameLst>
                                      </p:cBhvr>
                                      <p:to>
                                        <p:strVal val="visible"/>
                                      </p:to>
                                    </p:set>
                                  </p:childTnLst>
                                  <p:subTnLst>
                                    <p:set>
                                      <p:cBhvr override="childStyle">
                                        <p:cTn dur="1" fill="hold" display="0" masterRel="nextClick" afterEffect="1"/>
                                        <p:tgtEl>
                                          <p:spTgt spid="921610"/>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921611"/>
                                        </p:tgtEl>
                                        <p:attrNameLst>
                                          <p:attrName>style.visibility</p:attrName>
                                        </p:attrNameLst>
                                      </p:cBhvr>
                                      <p:to>
                                        <p:strVal val="visible"/>
                                      </p:to>
                                    </p:set>
                                  </p:childTnLst>
                                  <p:subTnLst>
                                    <p:set>
                                      <p:cBhvr override="childStyle">
                                        <p:cTn dur="1" fill="hold" display="0" masterRel="nextClick" afterEffect="1"/>
                                        <p:tgtEl>
                                          <p:spTgt spid="921611"/>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1612"/>
                                        </p:tgtEl>
                                        <p:attrNameLst>
                                          <p:attrName>style.visibility</p:attrName>
                                        </p:attrNameLst>
                                      </p:cBhvr>
                                      <p:to>
                                        <p:strVal val="visible"/>
                                      </p:to>
                                    </p:set>
                                  </p:childTnLst>
                                  <p:subTnLst>
                                    <p:set>
                                      <p:cBhvr override="childStyle">
                                        <p:cTn dur="1" fill="hold" display="0" masterRel="nextClick" afterEffect="1"/>
                                        <p:tgtEl>
                                          <p:spTgt spid="921612"/>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921613"/>
                                        </p:tgtEl>
                                        <p:attrNameLst>
                                          <p:attrName>style.visibility</p:attrName>
                                        </p:attrNameLst>
                                      </p:cBhvr>
                                      <p:to>
                                        <p:strVal val="visible"/>
                                      </p:to>
                                    </p:set>
                                  </p:childTnLst>
                                  <p:subTnLst>
                                    <p:set>
                                      <p:cBhvr override="childStyle">
                                        <p:cTn dur="1" fill="hold" display="0" masterRel="nextClick" afterEffect="1"/>
                                        <p:tgtEl>
                                          <p:spTgt spid="921613"/>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614"/>
                                        </p:tgtEl>
                                        <p:attrNameLst>
                                          <p:attrName>style.visibility</p:attrName>
                                        </p:attrNameLst>
                                      </p:cBhvr>
                                      <p:to>
                                        <p:strVal val="visible"/>
                                      </p:to>
                                    </p:set>
                                  </p:childTnLst>
                                  <p:subTnLst>
                                    <p:set>
                                      <p:cBhvr override="childStyle">
                                        <p:cTn dur="1" fill="hold" display="0" masterRel="nextClick" afterEffect="1"/>
                                        <p:tgtEl>
                                          <p:spTgt spid="921614"/>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921615"/>
                                        </p:tgtEl>
                                        <p:attrNameLst>
                                          <p:attrName>style.visibility</p:attrName>
                                        </p:attrNameLst>
                                      </p:cBhvr>
                                      <p:to>
                                        <p:strVal val="visible"/>
                                      </p:to>
                                    </p:set>
                                  </p:childTnLst>
                                  <p:subTnLst>
                                    <p:set>
                                      <p:cBhvr override="childStyle">
                                        <p:cTn dur="1" fill="hold" display="0" masterRel="nextClick" afterEffect="1"/>
                                        <p:tgtEl>
                                          <p:spTgt spid="921615"/>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21616"/>
                                        </p:tgtEl>
                                        <p:attrNameLst>
                                          <p:attrName>style.visibility</p:attrName>
                                        </p:attrNameLst>
                                      </p:cBhvr>
                                      <p:to>
                                        <p:strVal val="visible"/>
                                      </p:to>
                                    </p:set>
                                  </p:childTnLst>
                                  <p:subTnLst>
                                    <p:set>
                                      <p:cBhvr override="childStyle">
                                        <p:cTn dur="1" fill="hold" display="0" masterRel="nextClick" afterEffect="1"/>
                                        <p:tgtEl>
                                          <p:spTgt spid="921616"/>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921617"/>
                                        </p:tgtEl>
                                        <p:attrNameLst>
                                          <p:attrName>style.visibility</p:attrName>
                                        </p:attrNameLst>
                                      </p:cBhvr>
                                      <p:to>
                                        <p:strVal val="visible"/>
                                      </p:to>
                                    </p:set>
                                  </p:childTnLst>
                                  <p:subTnLst>
                                    <p:set>
                                      <p:cBhvr override="childStyle">
                                        <p:cTn dur="1" fill="hold" display="0" masterRel="nextClick" afterEffect="1"/>
                                        <p:tgtEl>
                                          <p:spTgt spid="92161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10" grpId="0" animBg="1"/>
      <p:bldP spid="921611" grpId="0" animBg="1"/>
      <p:bldP spid="921612" grpId="0" animBg="1"/>
      <p:bldP spid="921613" grpId="0" animBg="1"/>
      <p:bldP spid="921614" grpId="0" animBg="1"/>
      <p:bldP spid="921615" grpId="0" animBg="1"/>
      <p:bldP spid="921616" grpId="0" animBg="1"/>
      <p:bldP spid="92161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5"/>
          <p:cNvSpPr>
            <a:spLocks noGrp="1"/>
          </p:cNvSpPr>
          <p:nvPr>
            <p:ph type="sldNum" sz="quarter" idx="10"/>
          </p:nvPr>
        </p:nvSpPr>
        <p:spPr/>
        <p:txBody>
          <a:bodyPr/>
          <a:lstStyle/>
          <a:p>
            <a:pPr>
              <a:defRPr/>
            </a:pPr>
            <a:fld id="{7D891919-93D5-4A95-927D-9C2C185CAC79}" type="slidenum">
              <a:rPr lang="en-US"/>
              <a:pPr>
                <a:defRPr/>
              </a:pPr>
              <a:t>78</a:t>
            </a:fld>
            <a:endParaRPr lang="en-US"/>
          </a:p>
        </p:txBody>
      </p:sp>
      <p:sp>
        <p:nvSpPr>
          <p:cNvPr id="51203"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51204" name="Rectangle 3"/>
          <p:cNvSpPr>
            <a:spLocks noGrp="1" noChangeArrowheads="1"/>
          </p:cNvSpPr>
          <p:nvPr>
            <p:ph type="body" sz="half" idx="1"/>
          </p:nvPr>
        </p:nvSpPr>
        <p:spPr>
          <a:xfrm>
            <a:off x="7162800" y="1166813"/>
            <a:ext cx="1981200" cy="517525"/>
          </a:xfrm>
        </p:spPr>
        <p:txBody>
          <a:bodyPr/>
          <a:lstStyle/>
          <a:p>
            <a:pPr marL="0" indent="0" eaLnBrk="1" hangingPunct="1"/>
            <a:r>
              <a:rPr lang="en-US" smtClean="0"/>
              <a:t>MethodOverloadTest.java</a:t>
            </a:r>
            <a:endParaRPr lang="en-US" sz="1600" b="0" smtClean="0">
              <a:latin typeface="Times New Roman" pitchFamily="18" charset="0"/>
            </a:endParaRPr>
          </a:p>
        </p:txBody>
      </p:sp>
      <p:graphicFrame>
        <p:nvGraphicFramePr>
          <p:cNvPr id="51205" name="Object 7"/>
          <p:cNvGraphicFramePr>
            <a:graphicFrameLocks noChangeAspect="1"/>
          </p:cNvGraphicFramePr>
          <p:nvPr>
            <p:ph sz="quarter" idx="3"/>
          </p:nvPr>
        </p:nvGraphicFramePr>
        <p:xfrm>
          <a:off x="0" y="0"/>
          <a:ext cx="7085013" cy="3484563"/>
        </p:xfrm>
        <a:graphic>
          <a:graphicData uri="http://schemas.openxmlformats.org/presentationml/2006/ole">
            <mc:AlternateContent xmlns:mc="http://schemas.openxmlformats.org/markup-compatibility/2006">
              <mc:Choice xmlns:v="urn:schemas-microsoft-com:vml" Requires="v">
                <p:oleObj spid="_x0000_s64517" name="Document" r:id="rId3" imgW="7067241" imgH="3476097" progId="Word.Document.8">
                  <p:embed/>
                </p:oleObj>
              </mc:Choice>
              <mc:Fallback>
                <p:oleObj name="Document" r:id="rId3" imgW="7067241" imgH="3476097"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85013" cy="3484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783645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4"/>
          <p:cNvSpPr>
            <a:spLocks noGrp="1"/>
          </p:cNvSpPr>
          <p:nvPr>
            <p:ph type="sldNum" sz="quarter" idx="10"/>
          </p:nvPr>
        </p:nvSpPr>
        <p:spPr/>
        <p:txBody>
          <a:bodyPr/>
          <a:lstStyle/>
          <a:p>
            <a:pPr>
              <a:defRPr/>
            </a:pPr>
            <a:fld id="{98F68A88-66E8-444F-9329-A286010702BC}" type="slidenum">
              <a:rPr lang="en-US"/>
              <a:pPr>
                <a:defRPr/>
              </a:pPr>
              <a:t>79</a:t>
            </a:fld>
            <a:endParaRPr lang="en-US"/>
          </a:p>
        </p:txBody>
      </p:sp>
      <p:sp>
        <p:nvSpPr>
          <p:cNvPr id="52227"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52228" name="Rectangle 3"/>
          <p:cNvSpPr>
            <a:spLocks noGrp="1" noChangeArrowheads="1"/>
          </p:cNvSpPr>
          <p:nvPr>
            <p:ph type="body" sz="half" idx="1"/>
          </p:nvPr>
        </p:nvSpPr>
        <p:spPr>
          <a:xfrm>
            <a:off x="7165975" y="1068388"/>
            <a:ext cx="2057400" cy="517525"/>
          </a:xfrm>
          <a:noFill/>
        </p:spPr>
        <p:txBody>
          <a:bodyPr/>
          <a:lstStyle/>
          <a:p>
            <a:pPr marL="0" indent="0" eaLnBrk="1" hangingPunct="1"/>
            <a:r>
              <a:rPr lang="en-US" smtClean="0"/>
              <a:t>MethodOverload</a:t>
            </a:r>
          </a:p>
          <a:p>
            <a:pPr marL="0" indent="0" eaLnBrk="1" hangingPunct="1"/>
            <a:r>
              <a:rPr lang="en-US" smtClean="0"/>
              <a:t>Error.java</a:t>
            </a:r>
          </a:p>
        </p:txBody>
      </p:sp>
      <p:graphicFrame>
        <p:nvGraphicFramePr>
          <p:cNvPr id="52229" name="Object 6"/>
          <p:cNvGraphicFramePr>
            <a:graphicFrameLocks noChangeAspect="1"/>
          </p:cNvGraphicFramePr>
          <p:nvPr>
            <p:ph sz="half" idx="2"/>
          </p:nvPr>
        </p:nvGraphicFramePr>
        <p:xfrm>
          <a:off x="11113" y="4763"/>
          <a:ext cx="7023100" cy="5073650"/>
        </p:xfrm>
        <a:graphic>
          <a:graphicData uri="http://schemas.openxmlformats.org/presentationml/2006/ole">
            <mc:AlternateContent xmlns:mc="http://schemas.openxmlformats.org/markup-compatibility/2006">
              <mc:Choice xmlns:v="urn:schemas-microsoft-com:vml" Requires="v">
                <p:oleObj spid="_x0000_s65541" name="Document" r:id="rId3" imgW="7074123" imgH="5110898" progId="Word.Document.8">
                  <p:embed/>
                </p:oleObj>
              </mc:Choice>
              <mc:Fallback>
                <p:oleObj name="Document" r:id="rId3" imgW="7074123" imgH="511089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4763"/>
                        <a:ext cx="7023100" cy="507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01480" name="Text Box 8"/>
          <p:cNvSpPr txBox="1">
            <a:spLocks noChangeArrowheads="1"/>
          </p:cNvSpPr>
          <p:nvPr/>
        </p:nvSpPr>
        <p:spPr bwMode="auto">
          <a:xfrm>
            <a:off x="6019800" y="2057400"/>
            <a:ext cx="21336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rgbClr val="275AFF"/>
                </a:solidFill>
                <a:latin typeface="Times New Roman" pitchFamily="18" charset="0"/>
                <a:cs typeface="Times New Roman" pitchFamily="18" charset="0"/>
              </a:defRPr>
            </a:lvl1pPr>
            <a:lvl2pPr marL="742950" indent="-285750" eaLnBrk="0" hangingPunct="0">
              <a:defRPr sz="2400">
                <a:solidFill>
                  <a:srgbClr val="275AFF"/>
                </a:solidFill>
                <a:latin typeface="Times New Roman" pitchFamily="18" charset="0"/>
                <a:cs typeface="Times New Roman" pitchFamily="18" charset="0"/>
              </a:defRPr>
            </a:lvl2pPr>
            <a:lvl3pPr marL="1143000" indent="-228600" eaLnBrk="0" hangingPunct="0">
              <a:defRPr sz="2400">
                <a:solidFill>
                  <a:srgbClr val="275AFF"/>
                </a:solidFill>
                <a:latin typeface="Times New Roman" pitchFamily="18" charset="0"/>
                <a:cs typeface="Times New Roman" pitchFamily="18" charset="0"/>
              </a:defRPr>
            </a:lvl3pPr>
            <a:lvl4pPr marL="1600200" indent="-228600" eaLnBrk="0" hangingPunct="0">
              <a:defRPr sz="2400">
                <a:solidFill>
                  <a:srgbClr val="275AFF"/>
                </a:solidFill>
                <a:latin typeface="Times New Roman" pitchFamily="18" charset="0"/>
                <a:cs typeface="Times New Roman" pitchFamily="18" charset="0"/>
              </a:defRPr>
            </a:lvl4pPr>
            <a:lvl5pPr marL="2057400" indent="-228600" eaLnBrk="0" hangingPunct="0">
              <a:defRPr sz="2400">
                <a:solidFill>
                  <a:srgbClr val="275AFF"/>
                </a:solidFill>
                <a:latin typeface="Times New Roman" pitchFamily="18" charset="0"/>
                <a:cs typeface="Times New Roman" pitchFamily="18" charset="0"/>
              </a:defRPr>
            </a:lvl5pPr>
            <a:lvl6pPr marL="25146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6pPr>
            <a:lvl7pPr marL="29718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7pPr>
            <a:lvl8pPr marL="34290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8pPr>
            <a:lvl9pPr marL="38862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9pPr>
          </a:lstStyle>
          <a:p>
            <a:pPr eaLnBrk="1" hangingPunct="1">
              <a:spcBef>
                <a:spcPct val="50000"/>
              </a:spcBef>
            </a:pPr>
            <a:r>
              <a:rPr lang="en-US" sz="1600">
                <a:ea typeface="Times New Roman" pitchFamily="18" charset="0"/>
                <a:cs typeface="AGaramond" pitchFamily="18" charset="0"/>
              </a:rPr>
              <a:t>Same method signature</a:t>
            </a:r>
          </a:p>
        </p:txBody>
      </p:sp>
      <p:sp>
        <p:nvSpPr>
          <p:cNvPr id="1001481" name="Line 9"/>
          <p:cNvSpPr>
            <a:spLocks noChangeShapeType="1"/>
          </p:cNvSpPr>
          <p:nvPr/>
        </p:nvSpPr>
        <p:spPr bwMode="auto">
          <a:xfrm flipH="1" flipV="1">
            <a:off x="2819400" y="1600200"/>
            <a:ext cx="3200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1001482" name="Line 10"/>
          <p:cNvSpPr>
            <a:spLocks noChangeShapeType="1"/>
          </p:cNvSpPr>
          <p:nvPr/>
        </p:nvSpPr>
        <p:spPr bwMode="auto">
          <a:xfrm flipH="1">
            <a:off x="3124200" y="2209800"/>
            <a:ext cx="2895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1001483" name="Text Box 11"/>
          <p:cNvSpPr txBox="1">
            <a:spLocks noChangeArrowheads="1"/>
          </p:cNvSpPr>
          <p:nvPr/>
        </p:nvSpPr>
        <p:spPr bwMode="auto">
          <a:xfrm>
            <a:off x="4343400" y="4495800"/>
            <a:ext cx="1676400" cy="346075"/>
          </a:xfrm>
          <a:prstGeom prst="rect">
            <a:avLst/>
          </a:prstGeom>
          <a:solidFill>
            <a:srgbClr val="F0F7F7"/>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defRPr sz="2400">
                <a:solidFill>
                  <a:srgbClr val="275AFF"/>
                </a:solidFill>
                <a:latin typeface="Times New Roman" pitchFamily="18" charset="0"/>
                <a:cs typeface="Times New Roman" pitchFamily="18" charset="0"/>
              </a:defRPr>
            </a:lvl1pPr>
            <a:lvl2pPr marL="742950" indent="-285750" eaLnBrk="0" hangingPunct="0">
              <a:defRPr sz="2400">
                <a:solidFill>
                  <a:srgbClr val="275AFF"/>
                </a:solidFill>
                <a:latin typeface="Times New Roman" pitchFamily="18" charset="0"/>
                <a:cs typeface="Times New Roman" pitchFamily="18" charset="0"/>
              </a:defRPr>
            </a:lvl2pPr>
            <a:lvl3pPr marL="1143000" indent="-228600" eaLnBrk="0" hangingPunct="0">
              <a:defRPr sz="2400">
                <a:solidFill>
                  <a:srgbClr val="275AFF"/>
                </a:solidFill>
                <a:latin typeface="Times New Roman" pitchFamily="18" charset="0"/>
                <a:cs typeface="Times New Roman" pitchFamily="18" charset="0"/>
              </a:defRPr>
            </a:lvl3pPr>
            <a:lvl4pPr marL="1600200" indent="-228600" eaLnBrk="0" hangingPunct="0">
              <a:defRPr sz="2400">
                <a:solidFill>
                  <a:srgbClr val="275AFF"/>
                </a:solidFill>
                <a:latin typeface="Times New Roman" pitchFamily="18" charset="0"/>
                <a:cs typeface="Times New Roman" pitchFamily="18" charset="0"/>
              </a:defRPr>
            </a:lvl4pPr>
            <a:lvl5pPr marL="2057400" indent="-228600" eaLnBrk="0" hangingPunct="0">
              <a:defRPr sz="2400">
                <a:solidFill>
                  <a:srgbClr val="275AFF"/>
                </a:solidFill>
                <a:latin typeface="Times New Roman" pitchFamily="18" charset="0"/>
                <a:cs typeface="Times New Roman" pitchFamily="18" charset="0"/>
              </a:defRPr>
            </a:lvl5pPr>
            <a:lvl6pPr marL="25146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6pPr>
            <a:lvl7pPr marL="29718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7pPr>
            <a:lvl8pPr marL="34290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8pPr>
            <a:lvl9pPr marL="3886200" indent="-228600" eaLnBrk="0" fontAlgn="base" hangingPunct="0">
              <a:spcBef>
                <a:spcPct val="0"/>
              </a:spcBef>
              <a:spcAft>
                <a:spcPct val="25000"/>
              </a:spcAft>
              <a:buClr>
                <a:schemeClr val="tx1"/>
              </a:buClr>
              <a:defRPr sz="2400">
                <a:solidFill>
                  <a:srgbClr val="275AFF"/>
                </a:solidFill>
                <a:latin typeface="Times New Roman" pitchFamily="18" charset="0"/>
                <a:cs typeface="Times New Roman" pitchFamily="18" charset="0"/>
              </a:defRPr>
            </a:lvl9pPr>
          </a:lstStyle>
          <a:p>
            <a:pPr eaLnBrk="1" hangingPunct="1">
              <a:spcBef>
                <a:spcPct val="50000"/>
              </a:spcBef>
            </a:pPr>
            <a:r>
              <a:rPr lang="en-US" sz="1600">
                <a:ea typeface="Times New Roman" pitchFamily="18" charset="0"/>
                <a:cs typeface="AGaramond" pitchFamily="18" charset="0"/>
              </a:rPr>
              <a:t>Compilation error</a:t>
            </a:r>
          </a:p>
        </p:txBody>
      </p:sp>
      <p:sp>
        <p:nvSpPr>
          <p:cNvPr id="1001484" name="Line 12"/>
          <p:cNvSpPr>
            <a:spLocks noChangeShapeType="1"/>
          </p:cNvSpPr>
          <p:nvPr/>
        </p:nvSpPr>
        <p:spPr bwMode="auto">
          <a:xfrm flipH="1" flipV="1">
            <a:off x="3048000" y="4343400"/>
            <a:ext cx="12954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3211545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1480"/>
                                        </p:tgtEl>
                                        <p:attrNameLst>
                                          <p:attrName>style.visibility</p:attrName>
                                        </p:attrNameLst>
                                      </p:cBhvr>
                                      <p:to>
                                        <p:strVal val="visible"/>
                                      </p:to>
                                    </p:set>
                                  </p:childTnLst>
                                  <p:subTnLst>
                                    <p:set>
                                      <p:cBhvr override="childStyle">
                                        <p:cTn dur="1" fill="hold" display="0" masterRel="nextClick" afterEffect="1"/>
                                        <p:tgtEl>
                                          <p:spTgt spid="1001480"/>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001481"/>
                                        </p:tgtEl>
                                        <p:attrNameLst>
                                          <p:attrName>style.visibility</p:attrName>
                                        </p:attrNameLst>
                                      </p:cBhvr>
                                      <p:to>
                                        <p:strVal val="visible"/>
                                      </p:to>
                                    </p:set>
                                  </p:childTnLst>
                                  <p:subTnLst>
                                    <p:set>
                                      <p:cBhvr override="childStyle">
                                        <p:cTn dur="1" fill="hold" display="0" masterRel="nextClick" afterEffect="1"/>
                                        <p:tgtEl>
                                          <p:spTgt spid="1001481"/>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1001482"/>
                                        </p:tgtEl>
                                        <p:attrNameLst>
                                          <p:attrName>style.visibility</p:attrName>
                                        </p:attrNameLst>
                                      </p:cBhvr>
                                      <p:to>
                                        <p:strVal val="visible"/>
                                      </p:to>
                                    </p:set>
                                  </p:childTnLst>
                                  <p:subTnLst>
                                    <p:set>
                                      <p:cBhvr override="childStyle">
                                        <p:cTn dur="1" fill="hold" display="0" masterRel="nextClick" afterEffect="1"/>
                                        <p:tgtEl>
                                          <p:spTgt spid="1001482"/>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1483"/>
                                        </p:tgtEl>
                                        <p:attrNameLst>
                                          <p:attrName>style.visibility</p:attrName>
                                        </p:attrNameLst>
                                      </p:cBhvr>
                                      <p:to>
                                        <p:strVal val="visible"/>
                                      </p:to>
                                    </p:set>
                                  </p:childTnLst>
                                  <p:subTnLst>
                                    <p:set>
                                      <p:cBhvr override="childStyle">
                                        <p:cTn dur="1" fill="hold" display="0" masterRel="nextClick" afterEffect="1"/>
                                        <p:tgtEl>
                                          <p:spTgt spid="1001483"/>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1001484"/>
                                        </p:tgtEl>
                                        <p:attrNameLst>
                                          <p:attrName>style.visibility</p:attrName>
                                        </p:attrNameLst>
                                      </p:cBhvr>
                                      <p:to>
                                        <p:strVal val="visible"/>
                                      </p:to>
                                    </p:set>
                                  </p:childTnLst>
                                  <p:subTnLst>
                                    <p:set>
                                      <p:cBhvr override="childStyle">
                                        <p:cTn dur="1" fill="hold" display="0" masterRel="nextClick" afterEffect="1"/>
                                        <p:tgtEl>
                                          <p:spTgt spid="100148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80" grpId="0" animBg="1"/>
      <p:bldP spid="1001481" grpId="0" animBg="1"/>
      <p:bldP spid="1001482" grpId="0" animBg="1"/>
      <p:bldP spid="1001483" grpId="0" animBg="1"/>
      <p:bldP spid="100148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1626C178-18E6-4BDA-90F2-BC49317EFC8D}" type="slidenum">
              <a:rPr lang="en-US" sz="1200">
                <a:solidFill>
                  <a:schemeClr val="tx1"/>
                </a:solidFill>
              </a:rPr>
              <a:pPr eaLnBrk="1" hangingPunct="1"/>
              <a:t>8</a:t>
            </a:fld>
            <a:endParaRPr lang="en-US" sz="1200">
              <a:solidFill>
                <a:schemeClr val="tx1"/>
              </a:solidFill>
            </a:endParaRPr>
          </a:p>
        </p:txBody>
      </p:sp>
      <p:sp>
        <p:nvSpPr>
          <p:cNvPr id="21507" name="Rectangle 2"/>
          <p:cNvSpPr>
            <a:spLocks noGrp="1" noChangeArrowheads="1"/>
          </p:cNvSpPr>
          <p:nvPr>
            <p:ph type="title"/>
          </p:nvPr>
        </p:nvSpPr>
        <p:spPr/>
        <p:txBody>
          <a:bodyPr/>
          <a:lstStyle/>
          <a:p>
            <a:pPr eaLnBrk="1" hangingPunct="1"/>
            <a:r>
              <a:rPr lang="en-US" smtClean="0"/>
              <a:t>2.4 Displaying Text with </a:t>
            </a:r>
            <a:r>
              <a:rPr lang="en-US" b="0" smtClean="0">
                <a:latin typeface="Lucida Console" pitchFamily="49" charset="0"/>
              </a:rPr>
              <a:t>printf</a:t>
            </a:r>
          </a:p>
        </p:txBody>
      </p:sp>
      <p:sp>
        <p:nvSpPr>
          <p:cNvPr id="21508" name="Rectangle 3"/>
          <p:cNvSpPr>
            <a:spLocks noGrp="1" noChangeArrowheads="1"/>
          </p:cNvSpPr>
          <p:nvPr>
            <p:ph type="body" idx="1"/>
          </p:nvPr>
        </p:nvSpPr>
        <p:spPr>
          <a:noFill/>
        </p:spPr>
        <p:txBody>
          <a:bodyPr/>
          <a:lstStyle/>
          <a:p>
            <a:pPr eaLnBrk="1" hangingPunct="1"/>
            <a:r>
              <a:rPr lang="en-US" smtClean="0">
                <a:latin typeface="Lucida Console" pitchFamily="49" charset="0"/>
              </a:rPr>
              <a:t>System.out.printf</a:t>
            </a:r>
          </a:p>
          <a:p>
            <a:pPr lvl="1" eaLnBrk="1" hangingPunct="1"/>
            <a:r>
              <a:rPr lang="en-US" smtClean="0"/>
              <a:t>New feature of J2SE 5.0</a:t>
            </a:r>
          </a:p>
          <a:p>
            <a:pPr lvl="1" eaLnBrk="1" hangingPunct="1"/>
            <a:r>
              <a:rPr lang="en-US" smtClean="0"/>
              <a:t>Displays formatted data</a:t>
            </a:r>
          </a:p>
          <a:p>
            <a:pPr lvl="1" eaLnBrk="1" hangingPunct="1"/>
            <a:endParaRPr lang="en-US" smtClean="0"/>
          </a:p>
          <a:p>
            <a:pPr lvl="1" eaLnBrk="1" hangingPunct="1"/>
            <a:endParaRPr lang="en-US" smtClean="0"/>
          </a:p>
          <a:p>
            <a:pPr lvl="1" eaLnBrk="1" hangingPunct="1"/>
            <a:r>
              <a:rPr lang="en-US" smtClean="0"/>
              <a:t>Format string</a:t>
            </a:r>
          </a:p>
          <a:p>
            <a:pPr lvl="2" eaLnBrk="1" hangingPunct="1"/>
            <a:r>
              <a:rPr lang="en-US" smtClean="0"/>
              <a:t>Fixed text</a:t>
            </a:r>
          </a:p>
          <a:p>
            <a:pPr lvl="2" eaLnBrk="1" hangingPunct="1"/>
            <a:r>
              <a:rPr lang="en-US" smtClean="0"/>
              <a:t>Format specifier – placeholder for a value</a:t>
            </a:r>
          </a:p>
          <a:p>
            <a:pPr lvl="1" eaLnBrk="1" hangingPunct="1"/>
            <a:r>
              <a:rPr lang="en-US" smtClean="0"/>
              <a:t>Format specifier </a:t>
            </a:r>
            <a:r>
              <a:rPr lang="en-US" smtClean="0">
                <a:latin typeface="Lucida Console" pitchFamily="49" charset="0"/>
              </a:rPr>
              <a:t>%s</a:t>
            </a:r>
            <a:r>
              <a:rPr lang="en-US" smtClean="0"/>
              <a:t> – </a:t>
            </a:r>
            <a:r>
              <a:rPr lang="en-US" sz="2000" smtClean="0"/>
              <a:t>placeholder for a string</a:t>
            </a:r>
          </a:p>
          <a:p>
            <a:pPr lvl="1" eaLnBrk="1" hangingPunct="1"/>
            <a:endParaRPr lang="en-US" smtClean="0"/>
          </a:p>
          <a:p>
            <a:pPr eaLnBrk="1" hangingPunct="1"/>
            <a:endParaRPr lang="en-US" smtClean="0"/>
          </a:p>
        </p:txBody>
      </p:sp>
      <p:grpSp>
        <p:nvGrpSpPr>
          <p:cNvPr id="21509" name="Group 7"/>
          <p:cNvGrpSpPr>
            <a:grpSpLocks/>
          </p:cNvGrpSpPr>
          <p:nvPr/>
        </p:nvGrpSpPr>
        <p:grpSpPr bwMode="auto">
          <a:xfrm>
            <a:off x="1219200" y="2895600"/>
            <a:ext cx="6324600" cy="533400"/>
            <a:chOff x="0" y="2618"/>
            <a:chExt cx="3072" cy="374"/>
          </a:xfrm>
        </p:grpSpPr>
        <p:sp>
          <p:nvSpPr>
            <p:cNvPr id="21510" name="Rectangle 8"/>
            <p:cNvSpPr>
              <a:spLocks noChangeArrowheads="1"/>
            </p:cNvSpPr>
            <p:nvPr/>
          </p:nvSpPr>
          <p:spPr bwMode="auto">
            <a:xfrm>
              <a:off x="0" y="2618"/>
              <a:ext cx="3072" cy="37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p>
          </p:txBody>
        </p:sp>
        <p:sp>
          <p:nvSpPr>
            <p:cNvPr id="21511" name="Rectangle 9"/>
            <p:cNvSpPr>
              <a:spLocks noChangeArrowheads="1"/>
            </p:cNvSpPr>
            <p:nvPr/>
          </p:nvSpPr>
          <p:spPr bwMode="auto">
            <a:xfrm>
              <a:off x="0" y="2618"/>
              <a:ext cx="3072" cy="37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Aft>
                  <a:spcPct val="0"/>
                </a:spcAft>
                <a:buClrTx/>
                <a:tabLst>
                  <a:tab pos="139700" algn="r"/>
                  <a:tab pos="292100" algn="l"/>
                </a:tabLst>
              </a:pPr>
              <a:r>
                <a:rPr lang="en-US" sz="1400" b="1">
                  <a:solidFill>
                    <a:srgbClr val="4D8DFF"/>
                  </a:solidFill>
                  <a:latin typeface="Courier New" pitchFamily="49" charset="0"/>
                </a:rPr>
                <a:t>	</a:t>
              </a:r>
              <a:r>
                <a:rPr lang="en-US" sz="1200" b="1">
                  <a:solidFill>
                    <a:srgbClr val="5F5F5F"/>
                  </a:solidFill>
                  <a:latin typeface="AvantGarde" pitchFamily="34" charset="0"/>
                </a:rPr>
                <a:t>9      </a:t>
              </a:r>
              <a:r>
                <a:rPr lang="en-US" sz="1200" b="1">
                  <a:solidFill>
                    <a:srgbClr val="000000"/>
                  </a:solidFill>
                  <a:latin typeface="Lucida Console" pitchFamily="49" charset="0"/>
                </a:rPr>
                <a:t>      System.out.printf( </a:t>
              </a:r>
              <a:r>
                <a:rPr lang="en-US" sz="1200" b="1">
                  <a:solidFill>
                    <a:srgbClr val="0099FF"/>
                  </a:solidFill>
                  <a:latin typeface="Lucida Console" pitchFamily="49" charset="0"/>
                  <a:ea typeface="Times New Roman" pitchFamily="18" charset="0"/>
                  <a:cs typeface="AGaramond" pitchFamily="18" charset="0"/>
                </a:rPr>
                <a:t>"</a:t>
              </a:r>
              <a:r>
                <a:rPr lang="en-US" sz="1200" b="1">
                  <a:solidFill>
                    <a:srgbClr val="0099FF"/>
                  </a:solidFill>
                  <a:latin typeface="Lucida Console" pitchFamily="49" charset="0"/>
                </a:rPr>
                <a:t>%s\n%s\n"</a:t>
              </a:r>
              <a:r>
                <a:rPr lang="en-US" sz="1200" b="1">
                  <a:solidFill>
                    <a:schemeClr val="tx1"/>
                  </a:solidFill>
                  <a:latin typeface="Lucida Console" pitchFamily="49" charset="0"/>
                </a:rPr>
                <a:t>,</a:t>
              </a:r>
              <a:r>
                <a:rPr lang="en-US" sz="1200" b="1">
                  <a:solidFill>
                    <a:srgbClr val="000000"/>
                  </a:solidFill>
                  <a:latin typeface="Lucida Console" pitchFamily="49" charset="0"/>
                </a:rPr>
                <a:t>        </a:t>
              </a:r>
            </a:p>
            <a:p>
              <a:pPr>
                <a:spcAft>
                  <a:spcPct val="0"/>
                </a:spcAft>
                <a:buClrTx/>
                <a:tabLst>
                  <a:tab pos="139700" algn="r"/>
                  <a:tab pos="292100" algn="l"/>
                </a:tabLst>
              </a:pPr>
              <a:r>
                <a:rPr lang="en-US" sz="1200" b="1">
                  <a:solidFill>
                    <a:srgbClr val="5F5F5F"/>
                  </a:solidFill>
                  <a:latin typeface="AvantGarde" pitchFamily="34" charset="0"/>
                </a:rPr>
                <a:t>10                       </a:t>
              </a:r>
              <a:r>
                <a:rPr lang="en-US" sz="1200" b="1">
                  <a:solidFill>
                    <a:srgbClr val="000000"/>
                  </a:solidFill>
                  <a:latin typeface="Lucida Console" pitchFamily="49" charset="0"/>
                </a:rPr>
                <a:t> </a:t>
              </a:r>
              <a:r>
                <a:rPr lang="en-US" sz="1200" b="1">
                  <a:solidFill>
                    <a:srgbClr val="0099FF"/>
                  </a:solidFill>
                  <a:latin typeface="Lucida Console" pitchFamily="49" charset="0"/>
                </a:rPr>
                <a:t>"Welcome to", "Java Programming!"</a:t>
              </a:r>
              <a:r>
                <a:rPr lang="en-US" sz="1200" b="1">
                  <a:solidFill>
                    <a:srgbClr val="000000"/>
                  </a:solidFill>
                  <a:latin typeface="Lucida Console" pitchFamily="49" charset="0"/>
                </a:rPr>
                <a:t> );</a:t>
              </a:r>
            </a:p>
          </p:txBody>
        </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3"/>
          <p:cNvSpPr>
            <a:spLocks noGrp="1"/>
          </p:cNvSpPr>
          <p:nvPr>
            <p:ph type="sldNum" sz="quarter" idx="10"/>
          </p:nvPr>
        </p:nvSpPr>
        <p:spPr/>
        <p:txBody>
          <a:bodyPr/>
          <a:lstStyle/>
          <a:p>
            <a:pPr>
              <a:defRPr/>
            </a:pPr>
            <a:fld id="{37A279BA-6281-4EE1-AF24-24034ED7D30B}" type="slidenum">
              <a:rPr lang="en-US"/>
              <a:pPr>
                <a:defRPr/>
              </a:pPr>
              <a:t>80</a:t>
            </a:fld>
            <a:endParaRPr lang="en-US"/>
          </a:p>
        </p:txBody>
      </p:sp>
      <p:sp>
        <p:nvSpPr>
          <p:cNvPr id="53251" name="Rectangle 2"/>
          <p:cNvSpPr>
            <a:spLocks noGrp="1" noChangeArrowheads="1"/>
          </p:cNvSpPr>
          <p:nvPr>
            <p:ph type="title"/>
          </p:nvPr>
        </p:nvSpPr>
        <p:spPr>
          <a:xfrm>
            <a:off x="912813" y="684213"/>
            <a:ext cx="7772400" cy="914400"/>
          </a:xfrm>
          <a:noFill/>
        </p:spPr>
        <p:txBody>
          <a:bodyPr/>
          <a:lstStyle/>
          <a:p>
            <a:pPr eaLnBrk="1" hangingPunct="1"/>
            <a:r>
              <a:rPr lang="en-US" smtClean="0"/>
              <a:t>Common Programming Error 6.11 </a:t>
            </a:r>
          </a:p>
        </p:txBody>
      </p:sp>
      <p:sp>
        <p:nvSpPr>
          <p:cNvPr id="53252" name="Rectangle 3"/>
          <p:cNvSpPr>
            <a:spLocks noGrp="1" noChangeArrowheads="1"/>
          </p:cNvSpPr>
          <p:nvPr>
            <p:ph type="body" idx="1"/>
          </p:nvPr>
        </p:nvSpPr>
        <p:spPr>
          <a:xfrm>
            <a:off x="990600" y="1752600"/>
            <a:ext cx="7162800" cy="1905000"/>
          </a:xfrm>
          <a:noFill/>
        </p:spPr>
        <p:txBody>
          <a:bodyPr/>
          <a:lstStyle/>
          <a:p>
            <a:pPr marL="0" indent="0" eaLnBrk="1" hangingPunct="1"/>
            <a:r>
              <a:rPr lang="en-US" smtClean="0"/>
              <a:t>Declaring overloaded methods with identical parameter lists is a compilation error regardless of whether the return types are different.</a:t>
            </a:r>
          </a:p>
        </p:txBody>
      </p:sp>
      <p:sp>
        <p:nvSpPr>
          <p:cNvPr id="53253" name="Rectangle 4"/>
          <p:cNvSpPr>
            <a:spLocks noChangeArrowheads="1"/>
          </p:cNvSpPr>
          <p:nvPr/>
        </p:nvSpPr>
        <p:spPr bwMode="auto">
          <a:xfrm>
            <a:off x="2286000" y="2819400"/>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228600" indent="-228600"/>
            <a:endParaRPr lang="tr-TR" sz="1600">
              <a:latin typeface="Lucida Console" pitchFamily="49" charset="0"/>
              <a:ea typeface="Times New Roman" pitchFamily="18" charset="0"/>
              <a:cs typeface="AGaramond" pitchFamily="18" charset="0"/>
            </a:endParaRPr>
          </a:p>
        </p:txBody>
      </p:sp>
    </p:spTree>
    <p:extLst>
      <p:ext uri="{BB962C8B-B14F-4D97-AF65-F5344CB8AC3E}">
        <p14:creationId xmlns:p14="http://schemas.microsoft.com/office/powerpoint/2010/main" val="253365299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4EAA9C2B-3AF4-49CC-8794-DDBBFE14B891}" type="slidenum">
              <a:rPr lang="en-US" sz="1200">
                <a:solidFill>
                  <a:schemeClr val="tx1"/>
                </a:solidFill>
              </a:rPr>
              <a:pPr eaLnBrk="1" hangingPunct="1"/>
              <a:t>81</a:t>
            </a:fld>
            <a:endParaRPr lang="en-US" sz="1200">
              <a:solidFill>
                <a:schemeClr val="tx1"/>
              </a:solidFill>
            </a:endParaRPr>
          </a:p>
        </p:txBody>
      </p:sp>
      <p:sp>
        <p:nvSpPr>
          <p:cNvPr id="13315" name="Rectangle 2"/>
          <p:cNvSpPr>
            <a:spLocks noGrp="1" noChangeArrowheads="1"/>
          </p:cNvSpPr>
          <p:nvPr>
            <p:ph type="title"/>
          </p:nvPr>
        </p:nvSpPr>
        <p:spPr>
          <a:noFill/>
        </p:spPr>
        <p:txBody>
          <a:bodyPr/>
          <a:lstStyle/>
          <a:p>
            <a:pPr eaLnBrk="1" hangingPunct="1"/>
            <a:r>
              <a:rPr lang="en-US" smtClean="0"/>
              <a:t>7.1 Introduction</a:t>
            </a:r>
          </a:p>
        </p:txBody>
      </p:sp>
      <p:sp>
        <p:nvSpPr>
          <p:cNvPr id="13316" name="Rectangle 3"/>
          <p:cNvSpPr>
            <a:spLocks noGrp="1" noChangeArrowheads="1"/>
          </p:cNvSpPr>
          <p:nvPr>
            <p:ph type="body" idx="1"/>
          </p:nvPr>
        </p:nvSpPr>
        <p:spPr/>
        <p:txBody>
          <a:bodyPr/>
          <a:lstStyle/>
          <a:p>
            <a:pPr eaLnBrk="1" hangingPunct="1"/>
            <a:r>
              <a:rPr lang="en-US" smtClean="0"/>
              <a:t>Arrays</a:t>
            </a:r>
          </a:p>
          <a:p>
            <a:pPr lvl="1" eaLnBrk="1" hangingPunct="1"/>
            <a:r>
              <a:rPr lang="en-US" smtClean="0"/>
              <a:t>Data structures</a:t>
            </a:r>
          </a:p>
          <a:p>
            <a:pPr lvl="1" eaLnBrk="1" hangingPunct="1"/>
            <a:r>
              <a:rPr lang="en-US" smtClean="0"/>
              <a:t>Related data items of same type</a:t>
            </a:r>
          </a:p>
          <a:p>
            <a:pPr lvl="1" eaLnBrk="1" hangingPunct="1"/>
            <a:r>
              <a:rPr lang="en-US" smtClean="0"/>
              <a:t>Remain same size once created</a:t>
            </a:r>
          </a:p>
          <a:p>
            <a:pPr lvl="2" eaLnBrk="1" hangingPunct="1"/>
            <a:r>
              <a:rPr lang="en-US" smtClean="0"/>
              <a:t>Fixed-length entries</a:t>
            </a:r>
          </a:p>
          <a:p>
            <a:pPr eaLnBrk="1" hangingPunct="1"/>
            <a:endParaRPr lang="en-US" smtClean="0"/>
          </a:p>
        </p:txBody>
      </p:sp>
    </p:spTree>
    <p:extLst>
      <p:ext uri="{BB962C8B-B14F-4D97-AF65-F5344CB8AC3E}">
        <p14:creationId xmlns:p14="http://schemas.microsoft.com/office/powerpoint/2010/main" val="20446558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F539CDF3-B045-4BD5-9BC4-ABDC5730F748}" type="slidenum">
              <a:rPr lang="en-US" sz="1200">
                <a:solidFill>
                  <a:schemeClr val="tx1"/>
                </a:solidFill>
              </a:rPr>
              <a:pPr eaLnBrk="1" hangingPunct="1"/>
              <a:t>82</a:t>
            </a:fld>
            <a:endParaRPr lang="en-US" sz="1200">
              <a:solidFill>
                <a:schemeClr val="tx1"/>
              </a:solidFill>
            </a:endParaRPr>
          </a:p>
        </p:txBody>
      </p:sp>
      <p:sp>
        <p:nvSpPr>
          <p:cNvPr id="14339" name="Rectangle 2"/>
          <p:cNvSpPr>
            <a:spLocks noGrp="1" noChangeArrowheads="1"/>
          </p:cNvSpPr>
          <p:nvPr>
            <p:ph type="title"/>
          </p:nvPr>
        </p:nvSpPr>
        <p:spPr/>
        <p:txBody>
          <a:bodyPr/>
          <a:lstStyle/>
          <a:p>
            <a:pPr eaLnBrk="1" hangingPunct="1"/>
            <a:r>
              <a:rPr lang="en-US" smtClean="0"/>
              <a:t>7.2 Arrays</a:t>
            </a:r>
          </a:p>
        </p:txBody>
      </p:sp>
      <p:sp>
        <p:nvSpPr>
          <p:cNvPr id="14340" name="Rectangle 3"/>
          <p:cNvSpPr>
            <a:spLocks noGrp="1" noChangeArrowheads="1"/>
          </p:cNvSpPr>
          <p:nvPr>
            <p:ph type="body" idx="1"/>
          </p:nvPr>
        </p:nvSpPr>
        <p:spPr/>
        <p:txBody>
          <a:bodyPr/>
          <a:lstStyle/>
          <a:p>
            <a:pPr eaLnBrk="1" hangingPunct="1"/>
            <a:r>
              <a:rPr lang="en-US" smtClean="0"/>
              <a:t>Array</a:t>
            </a:r>
          </a:p>
          <a:p>
            <a:pPr lvl="1" eaLnBrk="1" hangingPunct="1"/>
            <a:r>
              <a:rPr lang="en-US" smtClean="0"/>
              <a:t>Group of variables</a:t>
            </a:r>
          </a:p>
          <a:p>
            <a:pPr lvl="2" eaLnBrk="1" hangingPunct="1"/>
            <a:r>
              <a:rPr lang="en-US" smtClean="0"/>
              <a:t>Have same type</a:t>
            </a:r>
          </a:p>
          <a:p>
            <a:pPr lvl="1" eaLnBrk="1" hangingPunct="1"/>
            <a:r>
              <a:rPr lang="en-US" smtClean="0"/>
              <a:t>Reference type</a:t>
            </a:r>
          </a:p>
          <a:p>
            <a:pPr eaLnBrk="1" hangingPunct="1"/>
            <a:endParaRPr lang="en-US" smtClean="0"/>
          </a:p>
        </p:txBody>
      </p:sp>
    </p:spTree>
    <p:extLst>
      <p:ext uri="{BB962C8B-B14F-4D97-AF65-F5344CB8AC3E}">
        <p14:creationId xmlns:p14="http://schemas.microsoft.com/office/powerpoint/2010/main" val="35515556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C1739438-C808-4232-B86E-8F3272628548}" type="slidenum">
              <a:rPr lang="en-US" sz="1200">
                <a:solidFill>
                  <a:schemeClr val="tx1"/>
                </a:solidFill>
              </a:rPr>
              <a:pPr eaLnBrk="1" hangingPunct="1"/>
              <a:t>83</a:t>
            </a:fld>
            <a:endParaRPr lang="en-US" sz="1200">
              <a:solidFill>
                <a:schemeClr val="tx1"/>
              </a:solidFill>
            </a:endParaRPr>
          </a:p>
        </p:txBody>
      </p:sp>
      <p:sp>
        <p:nvSpPr>
          <p:cNvPr id="15363" name="Rectangle 2"/>
          <p:cNvSpPr>
            <a:spLocks noGrp="1" noChangeArrowheads="1"/>
          </p:cNvSpPr>
          <p:nvPr>
            <p:ph type="title"/>
          </p:nvPr>
        </p:nvSpPr>
        <p:spPr>
          <a:xfrm>
            <a:off x="228600" y="5483225"/>
            <a:ext cx="8915400" cy="457200"/>
          </a:xfrm>
          <a:noFill/>
        </p:spPr>
        <p:txBody>
          <a:bodyPr/>
          <a:lstStyle/>
          <a:p>
            <a:pPr eaLnBrk="1" hangingPunct="1"/>
            <a:r>
              <a:rPr lang="en-US" sz="1400" smtClean="0">
                <a:solidFill>
                  <a:srgbClr val="4D99FF"/>
                </a:solidFill>
              </a:rPr>
              <a:t>Fig. 7.1 </a:t>
            </a:r>
            <a:r>
              <a:rPr lang="en-US" smtClean="0">
                <a:solidFill>
                  <a:srgbClr val="000000"/>
                </a:solidFill>
                <a:cs typeface="Times New Roman" pitchFamily="18" charset="0"/>
              </a:rPr>
              <a:t>| A 12-element array.</a:t>
            </a:r>
            <a:r>
              <a:rPr lang="en-US" smtClean="0"/>
              <a:t>  </a:t>
            </a:r>
          </a:p>
        </p:txBody>
      </p:sp>
      <p:pic>
        <p:nvPicPr>
          <p:cNvPr id="15364" name="Picture 3" descr="AAEMYRO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66800"/>
            <a:ext cx="73914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73935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3DA15EBB-5338-47B9-B3D1-58705B5105B1}" type="slidenum">
              <a:rPr lang="en-US" sz="1200">
                <a:solidFill>
                  <a:schemeClr val="tx1"/>
                </a:solidFill>
              </a:rPr>
              <a:pPr eaLnBrk="1" hangingPunct="1"/>
              <a:t>84</a:t>
            </a:fld>
            <a:endParaRPr lang="en-US" sz="1200">
              <a:solidFill>
                <a:schemeClr val="tx1"/>
              </a:solidFill>
            </a:endParaRPr>
          </a:p>
        </p:txBody>
      </p:sp>
      <p:sp>
        <p:nvSpPr>
          <p:cNvPr id="16387" name="Rectangle 2"/>
          <p:cNvSpPr>
            <a:spLocks noGrp="1" noChangeArrowheads="1"/>
          </p:cNvSpPr>
          <p:nvPr>
            <p:ph type="title"/>
          </p:nvPr>
        </p:nvSpPr>
        <p:spPr/>
        <p:txBody>
          <a:bodyPr/>
          <a:lstStyle/>
          <a:p>
            <a:pPr eaLnBrk="1" hangingPunct="1"/>
            <a:r>
              <a:rPr lang="en-US" smtClean="0"/>
              <a:t>7.2 Arrays (Cont.)</a:t>
            </a:r>
          </a:p>
        </p:txBody>
      </p:sp>
      <p:sp>
        <p:nvSpPr>
          <p:cNvPr id="16388" name="Rectangle 3"/>
          <p:cNvSpPr>
            <a:spLocks noGrp="1" noChangeArrowheads="1"/>
          </p:cNvSpPr>
          <p:nvPr>
            <p:ph type="body" idx="1"/>
          </p:nvPr>
        </p:nvSpPr>
        <p:spPr>
          <a:noFill/>
        </p:spPr>
        <p:txBody>
          <a:bodyPr/>
          <a:lstStyle/>
          <a:p>
            <a:pPr eaLnBrk="1" hangingPunct="1"/>
            <a:r>
              <a:rPr lang="en-US" smtClean="0"/>
              <a:t>Index</a:t>
            </a:r>
          </a:p>
          <a:p>
            <a:pPr lvl="1" eaLnBrk="1" hangingPunct="1"/>
            <a:r>
              <a:rPr lang="en-US" smtClean="0"/>
              <a:t>Also called subscript</a:t>
            </a:r>
            <a:endParaRPr lang="en-US" i="1" smtClean="0"/>
          </a:p>
          <a:p>
            <a:pPr lvl="1" eaLnBrk="1" hangingPunct="1"/>
            <a:r>
              <a:rPr lang="en-US" smtClean="0"/>
              <a:t>Position number in square brackets</a:t>
            </a:r>
          </a:p>
          <a:p>
            <a:pPr lvl="1" eaLnBrk="1" hangingPunct="1"/>
            <a:r>
              <a:rPr lang="en-US" smtClean="0"/>
              <a:t>Must be positive integer or integer expression</a:t>
            </a:r>
          </a:p>
          <a:p>
            <a:pPr lvl="1" eaLnBrk="1" hangingPunct="1"/>
            <a:r>
              <a:rPr lang="en-US" smtClean="0"/>
              <a:t>First element has index zero</a:t>
            </a:r>
            <a:br>
              <a:rPr lang="en-US" smtClean="0"/>
            </a:br>
            <a:endParaRPr lang="en-US" smtClean="0"/>
          </a:p>
          <a:p>
            <a:pPr lvl="1" eaLnBrk="1" hangingPunct="1">
              <a:buFont typeface="Arial" charset="0"/>
              <a:buNone/>
            </a:pPr>
            <a:r>
              <a:rPr lang="en-US" smtClean="0"/>
              <a:t>		</a:t>
            </a:r>
            <a:r>
              <a:rPr lang="en-US" smtClean="0">
                <a:latin typeface="Lucida Console" pitchFamily="49" charset="0"/>
              </a:rPr>
              <a:t>a = 5;</a:t>
            </a:r>
            <a:br>
              <a:rPr lang="en-US" smtClean="0">
                <a:latin typeface="Lucida Console" pitchFamily="49" charset="0"/>
              </a:rPr>
            </a:br>
            <a:r>
              <a:rPr lang="en-US" smtClean="0">
                <a:latin typeface="Lucida Console" pitchFamily="49" charset="0"/>
              </a:rPr>
              <a:t>	b = 6;</a:t>
            </a:r>
            <a:br>
              <a:rPr lang="en-US" smtClean="0">
                <a:latin typeface="Lucida Console" pitchFamily="49" charset="0"/>
              </a:rPr>
            </a:br>
            <a:r>
              <a:rPr lang="en-US" smtClean="0">
                <a:latin typeface="Lucida Console" pitchFamily="49" charset="0"/>
              </a:rPr>
              <a:t>	c[ a + b ] += </a:t>
            </a:r>
            <a:r>
              <a:rPr lang="en-US" smtClean="0">
                <a:solidFill>
                  <a:schemeClr val="accent1"/>
                </a:solidFill>
                <a:latin typeface="Lucida Console" pitchFamily="49" charset="0"/>
              </a:rPr>
              <a:t>2</a:t>
            </a:r>
            <a:r>
              <a:rPr lang="en-US" smtClean="0">
                <a:latin typeface="Lucida Console" pitchFamily="49" charset="0"/>
              </a:rPr>
              <a:t>;</a:t>
            </a:r>
            <a:br>
              <a:rPr lang="en-US" smtClean="0">
                <a:latin typeface="Lucida Console" pitchFamily="49" charset="0"/>
              </a:rPr>
            </a:br>
            <a:endParaRPr lang="en-US" smtClean="0">
              <a:latin typeface="Lucida Console" pitchFamily="49" charset="0"/>
            </a:endParaRPr>
          </a:p>
          <a:p>
            <a:pPr lvl="2" eaLnBrk="1" hangingPunct="1"/>
            <a:r>
              <a:rPr lang="en-US" smtClean="0"/>
              <a:t>Adds</a:t>
            </a:r>
            <a:r>
              <a:rPr lang="en-US" smtClean="0">
                <a:latin typeface="Lucida Console" pitchFamily="49" charset="0"/>
              </a:rPr>
              <a:t> 2 </a:t>
            </a:r>
            <a:r>
              <a:rPr lang="en-US" smtClean="0"/>
              <a:t>to</a:t>
            </a:r>
            <a:r>
              <a:rPr lang="en-US" smtClean="0">
                <a:latin typeface="Lucida Console" pitchFamily="49" charset="0"/>
              </a:rPr>
              <a:t> c[ 11 ]</a:t>
            </a:r>
            <a:endParaRPr lang="en-US" smtClean="0"/>
          </a:p>
        </p:txBody>
      </p:sp>
    </p:spTree>
    <p:extLst>
      <p:ext uri="{BB962C8B-B14F-4D97-AF65-F5344CB8AC3E}">
        <p14:creationId xmlns:p14="http://schemas.microsoft.com/office/powerpoint/2010/main" val="14741174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37C87763-A43D-46DD-8CC5-95E0179160E9}" type="slidenum">
              <a:rPr lang="en-US" sz="1200">
                <a:solidFill>
                  <a:schemeClr val="tx1"/>
                </a:solidFill>
              </a:rPr>
              <a:pPr eaLnBrk="1" hangingPunct="1"/>
              <a:t>85</a:t>
            </a:fld>
            <a:endParaRPr lang="en-US" sz="1200">
              <a:solidFill>
                <a:schemeClr val="tx1"/>
              </a:solidFill>
            </a:endParaRPr>
          </a:p>
        </p:txBody>
      </p:sp>
      <p:sp>
        <p:nvSpPr>
          <p:cNvPr id="17411" name="Rectangle 2"/>
          <p:cNvSpPr>
            <a:spLocks noGrp="1" noChangeArrowheads="1"/>
          </p:cNvSpPr>
          <p:nvPr>
            <p:ph type="title"/>
          </p:nvPr>
        </p:nvSpPr>
        <p:spPr>
          <a:xfrm>
            <a:off x="912813" y="684213"/>
            <a:ext cx="7772400" cy="914400"/>
          </a:xfrm>
          <a:noFill/>
        </p:spPr>
        <p:txBody>
          <a:bodyPr/>
          <a:lstStyle/>
          <a:p>
            <a:pPr eaLnBrk="1" hangingPunct="1"/>
            <a:r>
              <a:rPr lang="en-US" smtClean="0"/>
              <a:t>Common Programming Error 7.1</a:t>
            </a:r>
          </a:p>
        </p:txBody>
      </p:sp>
      <p:sp>
        <p:nvSpPr>
          <p:cNvPr id="17412" name="Rectangle 3"/>
          <p:cNvSpPr>
            <a:spLocks noGrp="1" noChangeArrowheads="1"/>
          </p:cNvSpPr>
          <p:nvPr>
            <p:ph type="body" idx="1"/>
          </p:nvPr>
        </p:nvSpPr>
        <p:spPr>
          <a:xfrm>
            <a:off x="1066800" y="1828800"/>
            <a:ext cx="7834313" cy="2994025"/>
          </a:xfrm>
          <a:noFill/>
        </p:spPr>
        <p:txBody>
          <a:bodyPr/>
          <a:lstStyle/>
          <a:p>
            <a:pPr marL="0" indent="0" eaLnBrk="1" hangingPunct="1"/>
            <a:r>
              <a:rPr lang="en-US" smtClean="0"/>
              <a:t>Using a value of type </a:t>
            </a:r>
            <a:r>
              <a:rPr lang="en-US" sz="2400" smtClean="0">
                <a:latin typeface="Lucida Console" pitchFamily="49" charset="0"/>
              </a:rPr>
              <a:t>long</a:t>
            </a:r>
            <a:r>
              <a:rPr lang="en-US" smtClean="0"/>
              <a:t> as an array index results in a compilation error. An index must be an </a:t>
            </a:r>
            <a:r>
              <a:rPr lang="en-US" sz="2400" smtClean="0">
                <a:latin typeface="Lucida Console" pitchFamily="49" charset="0"/>
              </a:rPr>
              <a:t>int</a:t>
            </a:r>
            <a:r>
              <a:rPr lang="en-US" smtClean="0"/>
              <a:t> value or a value of a type that can be promoted to int</a:t>
            </a:r>
            <a:r>
              <a:rPr lang="en-US" smtClean="0">
                <a:cs typeface="Arial" charset="0"/>
              </a:rPr>
              <a:t>—</a:t>
            </a:r>
            <a:r>
              <a:rPr lang="en-US" smtClean="0"/>
              <a:t>namely, </a:t>
            </a:r>
            <a:r>
              <a:rPr lang="en-US" sz="2400" smtClean="0">
                <a:latin typeface="Lucida Console" pitchFamily="49" charset="0"/>
              </a:rPr>
              <a:t>byte</a:t>
            </a:r>
            <a:r>
              <a:rPr lang="en-US" smtClean="0"/>
              <a:t>, </a:t>
            </a:r>
            <a:r>
              <a:rPr lang="en-US" sz="2400" smtClean="0">
                <a:latin typeface="Lucida Console" pitchFamily="49" charset="0"/>
              </a:rPr>
              <a:t>short</a:t>
            </a:r>
            <a:r>
              <a:rPr lang="en-US" smtClean="0"/>
              <a:t> or </a:t>
            </a:r>
            <a:r>
              <a:rPr lang="en-US" sz="2400" smtClean="0">
                <a:latin typeface="Lucida Console" pitchFamily="49" charset="0"/>
              </a:rPr>
              <a:t>char</a:t>
            </a:r>
            <a:r>
              <a:rPr lang="en-US" smtClean="0"/>
              <a:t>, but not </a:t>
            </a:r>
            <a:r>
              <a:rPr lang="en-US" sz="2400" smtClean="0">
                <a:latin typeface="Lucida Console" pitchFamily="49" charset="0"/>
              </a:rPr>
              <a:t>long</a:t>
            </a:r>
            <a:r>
              <a:rPr lang="en-US" smtClean="0"/>
              <a:t>.</a:t>
            </a:r>
          </a:p>
        </p:txBody>
      </p:sp>
    </p:spTree>
    <p:extLst>
      <p:ext uri="{BB962C8B-B14F-4D97-AF65-F5344CB8AC3E}">
        <p14:creationId xmlns:p14="http://schemas.microsoft.com/office/powerpoint/2010/main" val="33154251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7B5CCC95-D467-49C1-8BB0-EC488FA68690}" type="slidenum">
              <a:rPr lang="en-US" sz="1200">
                <a:solidFill>
                  <a:schemeClr val="tx1"/>
                </a:solidFill>
              </a:rPr>
              <a:pPr eaLnBrk="1" hangingPunct="1"/>
              <a:t>86</a:t>
            </a:fld>
            <a:endParaRPr lang="en-US" sz="1200">
              <a:solidFill>
                <a:schemeClr val="tx1"/>
              </a:solidFill>
            </a:endParaRPr>
          </a:p>
        </p:txBody>
      </p:sp>
      <p:sp>
        <p:nvSpPr>
          <p:cNvPr id="18435" name="Rectangle 2"/>
          <p:cNvSpPr>
            <a:spLocks noGrp="1" noChangeArrowheads="1"/>
          </p:cNvSpPr>
          <p:nvPr>
            <p:ph type="title"/>
          </p:nvPr>
        </p:nvSpPr>
        <p:spPr/>
        <p:txBody>
          <a:bodyPr/>
          <a:lstStyle/>
          <a:p>
            <a:pPr eaLnBrk="1" hangingPunct="1"/>
            <a:r>
              <a:rPr lang="en-US" smtClean="0"/>
              <a:t>7.2 Arrays (Cont.)</a:t>
            </a:r>
          </a:p>
        </p:txBody>
      </p:sp>
      <p:sp>
        <p:nvSpPr>
          <p:cNvPr id="18436" name="Rectangle 3"/>
          <p:cNvSpPr>
            <a:spLocks noGrp="1" noChangeArrowheads="1"/>
          </p:cNvSpPr>
          <p:nvPr>
            <p:ph type="body" idx="1"/>
          </p:nvPr>
        </p:nvSpPr>
        <p:spPr/>
        <p:txBody>
          <a:bodyPr/>
          <a:lstStyle/>
          <a:p>
            <a:pPr eaLnBrk="1" hangingPunct="1"/>
            <a:r>
              <a:rPr lang="en-US" smtClean="0"/>
              <a:t>Examine array </a:t>
            </a:r>
            <a:r>
              <a:rPr lang="en-US" smtClean="0">
                <a:latin typeface="Lucida Console" pitchFamily="49" charset="0"/>
              </a:rPr>
              <a:t>c</a:t>
            </a:r>
          </a:p>
          <a:p>
            <a:pPr lvl="1" eaLnBrk="1" hangingPunct="1"/>
            <a:r>
              <a:rPr lang="en-US" smtClean="0">
                <a:latin typeface="Lucida Console" pitchFamily="49" charset="0"/>
              </a:rPr>
              <a:t>c</a:t>
            </a:r>
            <a:r>
              <a:rPr lang="en-US" smtClean="0"/>
              <a:t> is the array </a:t>
            </a:r>
            <a:r>
              <a:rPr lang="en-US" i="1" smtClean="0"/>
              <a:t>name</a:t>
            </a:r>
          </a:p>
          <a:p>
            <a:pPr lvl="1" eaLnBrk="1" hangingPunct="1"/>
            <a:r>
              <a:rPr lang="en-US" smtClean="0">
                <a:latin typeface="Lucida Console" pitchFamily="49" charset="0"/>
              </a:rPr>
              <a:t>c.length</a:t>
            </a:r>
            <a:r>
              <a:rPr lang="en-US" smtClean="0"/>
              <a:t> accesses array </a:t>
            </a:r>
            <a:r>
              <a:rPr lang="en-US" smtClean="0">
                <a:latin typeface="Lucida Console" pitchFamily="49" charset="0"/>
              </a:rPr>
              <a:t>c</a:t>
            </a:r>
            <a:r>
              <a:rPr lang="en-US" smtClean="0"/>
              <a:t>’s </a:t>
            </a:r>
            <a:r>
              <a:rPr lang="en-US" i="1" smtClean="0"/>
              <a:t>length</a:t>
            </a:r>
          </a:p>
          <a:p>
            <a:pPr lvl="1" eaLnBrk="1" hangingPunct="1"/>
            <a:r>
              <a:rPr lang="en-US" smtClean="0">
                <a:latin typeface="Lucida Console" pitchFamily="49" charset="0"/>
              </a:rPr>
              <a:t>c</a:t>
            </a:r>
            <a:r>
              <a:rPr lang="en-US" smtClean="0"/>
              <a:t> has 12 </a:t>
            </a:r>
            <a:r>
              <a:rPr lang="en-US" i="1" smtClean="0"/>
              <a:t>elements</a:t>
            </a:r>
            <a:r>
              <a:rPr lang="en-US" smtClean="0"/>
              <a:t> ( </a:t>
            </a:r>
            <a:r>
              <a:rPr lang="en-US" smtClean="0">
                <a:latin typeface="Lucida Console" pitchFamily="49" charset="0"/>
              </a:rPr>
              <a:t>c[0]</a:t>
            </a:r>
            <a:r>
              <a:rPr lang="en-US" smtClean="0"/>
              <a:t>, </a:t>
            </a:r>
            <a:r>
              <a:rPr lang="en-US" smtClean="0">
                <a:latin typeface="Lucida Console" pitchFamily="49" charset="0"/>
              </a:rPr>
              <a:t>c[1]</a:t>
            </a:r>
            <a:r>
              <a:rPr lang="en-US" smtClean="0"/>
              <a:t>, … </a:t>
            </a:r>
            <a:r>
              <a:rPr lang="en-US" smtClean="0">
                <a:latin typeface="Lucida Console" pitchFamily="49" charset="0"/>
              </a:rPr>
              <a:t>c[11]</a:t>
            </a:r>
            <a:r>
              <a:rPr lang="en-US" smtClean="0"/>
              <a:t> )</a:t>
            </a:r>
          </a:p>
          <a:p>
            <a:pPr lvl="2" eaLnBrk="1" hangingPunct="1"/>
            <a:r>
              <a:rPr lang="en-US" smtClean="0"/>
              <a:t>The </a:t>
            </a:r>
            <a:r>
              <a:rPr lang="en-US" i="1" smtClean="0"/>
              <a:t>value</a:t>
            </a:r>
            <a:r>
              <a:rPr lang="en-US" smtClean="0"/>
              <a:t> of </a:t>
            </a:r>
            <a:r>
              <a:rPr lang="en-US" smtClean="0">
                <a:latin typeface="Lucida Console" pitchFamily="49" charset="0"/>
              </a:rPr>
              <a:t>c[0]</a:t>
            </a:r>
            <a:r>
              <a:rPr lang="en-US" smtClean="0"/>
              <a:t> is </a:t>
            </a:r>
            <a:r>
              <a:rPr lang="en-US" smtClean="0">
                <a:latin typeface="Lucida Console" pitchFamily="49" charset="0"/>
              </a:rPr>
              <a:t>–45</a:t>
            </a:r>
          </a:p>
        </p:txBody>
      </p:sp>
    </p:spTree>
    <p:extLst>
      <p:ext uri="{BB962C8B-B14F-4D97-AF65-F5344CB8AC3E}">
        <p14:creationId xmlns:p14="http://schemas.microsoft.com/office/powerpoint/2010/main" val="10494773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946B0C0C-0D52-410B-8565-4E32D7C9AD56}" type="slidenum">
              <a:rPr lang="en-US" sz="1200">
                <a:solidFill>
                  <a:schemeClr val="tx1"/>
                </a:solidFill>
              </a:rPr>
              <a:pPr eaLnBrk="1" hangingPunct="1"/>
              <a:t>87</a:t>
            </a:fld>
            <a:endParaRPr lang="en-US" sz="1200">
              <a:solidFill>
                <a:schemeClr val="tx1"/>
              </a:solidFill>
            </a:endParaRPr>
          </a:p>
        </p:txBody>
      </p:sp>
      <p:sp>
        <p:nvSpPr>
          <p:cNvPr id="19459" name="Rectangle 2"/>
          <p:cNvSpPr>
            <a:spLocks noGrp="1" noChangeArrowheads="1"/>
          </p:cNvSpPr>
          <p:nvPr>
            <p:ph type="title"/>
          </p:nvPr>
        </p:nvSpPr>
        <p:spPr/>
        <p:txBody>
          <a:bodyPr/>
          <a:lstStyle/>
          <a:p>
            <a:pPr eaLnBrk="1" hangingPunct="1"/>
            <a:r>
              <a:rPr lang="en-US" smtClean="0"/>
              <a:t>7.3 Declaring and Creating Arrays</a:t>
            </a:r>
          </a:p>
        </p:txBody>
      </p:sp>
      <p:sp>
        <p:nvSpPr>
          <p:cNvPr id="19460" name="Rectangle 3"/>
          <p:cNvSpPr>
            <a:spLocks noGrp="1" noChangeArrowheads="1"/>
          </p:cNvSpPr>
          <p:nvPr>
            <p:ph type="body" idx="1"/>
          </p:nvPr>
        </p:nvSpPr>
        <p:spPr/>
        <p:txBody>
          <a:bodyPr/>
          <a:lstStyle/>
          <a:p>
            <a:pPr eaLnBrk="1" hangingPunct="1"/>
            <a:r>
              <a:rPr lang="en-US" smtClean="0"/>
              <a:t>Declaring and Creating arrays</a:t>
            </a:r>
          </a:p>
          <a:p>
            <a:pPr lvl="1" eaLnBrk="1" hangingPunct="1"/>
            <a:r>
              <a:rPr lang="en-US" smtClean="0"/>
              <a:t>Arrays are objects that occupy memory</a:t>
            </a:r>
          </a:p>
          <a:p>
            <a:pPr lvl="1" eaLnBrk="1" hangingPunct="1"/>
            <a:r>
              <a:rPr lang="en-US" smtClean="0"/>
              <a:t>Created dynamically with keyword </a:t>
            </a:r>
            <a:r>
              <a:rPr lang="en-US" smtClean="0">
                <a:latin typeface="Lucida Console" pitchFamily="49" charset="0"/>
              </a:rPr>
              <a:t>new</a:t>
            </a:r>
          </a:p>
          <a:p>
            <a:pPr lvl="2" eaLnBrk="1" hangingPunct="1">
              <a:buFontTx/>
              <a:buNone/>
            </a:pPr>
            <a:r>
              <a:rPr lang="en-US" smtClean="0">
                <a:solidFill>
                  <a:schemeClr val="hlink"/>
                </a:solidFill>
                <a:latin typeface="Lucida Console" pitchFamily="49" charset="0"/>
              </a:rPr>
              <a:t>	 </a:t>
            </a:r>
            <a:r>
              <a:rPr lang="en-US" smtClean="0">
                <a:solidFill>
                  <a:srgbClr val="0000FF"/>
                </a:solidFill>
                <a:latin typeface="Lucida Console" pitchFamily="49" charset="0"/>
              </a:rPr>
              <a:t>int</a:t>
            </a:r>
            <a:r>
              <a:rPr lang="en-US" smtClean="0">
                <a:latin typeface="Lucida Console" pitchFamily="49" charset="0"/>
              </a:rPr>
              <a:t> c[] = </a:t>
            </a:r>
            <a:r>
              <a:rPr lang="en-US" smtClean="0">
                <a:solidFill>
                  <a:srgbClr val="0000FF"/>
                </a:solidFill>
                <a:latin typeface="Lucida Console" pitchFamily="49" charset="0"/>
              </a:rPr>
              <a:t>new</a:t>
            </a:r>
            <a:r>
              <a:rPr lang="en-US" smtClean="0">
                <a:latin typeface="Lucida Console" pitchFamily="49" charset="0"/>
              </a:rPr>
              <a:t> </a:t>
            </a:r>
            <a:r>
              <a:rPr lang="en-US" smtClean="0">
                <a:solidFill>
                  <a:srgbClr val="0000FF"/>
                </a:solidFill>
                <a:latin typeface="Lucida Console" pitchFamily="49" charset="0"/>
              </a:rPr>
              <a:t>int</a:t>
            </a:r>
            <a:r>
              <a:rPr lang="en-US" smtClean="0">
                <a:latin typeface="Lucida Console" pitchFamily="49" charset="0"/>
              </a:rPr>
              <a:t>[ </a:t>
            </a:r>
            <a:r>
              <a:rPr lang="en-US" smtClean="0">
                <a:solidFill>
                  <a:srgbClr val="0099FF"/>
                </a:solidFill>
                <a:latin typeface="Lucida Console" pitchFamily="49" charset="0"/>
              </a:rPr>
              <a:t>12</a:t>
            </a:r>
            <a:r>
              <a:rPr lang="en-US" smtClean="0">
                <a:latin typeface="Lucida Console" pitchFamily="49" charset="0"/>
              </a:rPr>
              <a:t> ];</a:t>
            </a:r>
          </a:p>
          <a:p>
            <a:pPr lvl="3" eaLnBrk="1" hangingPunct="1"/>
            <a:r>
              <a:rPr lang="en-US" smtClean="0"/>
              <a:t>Equivalent to</a:t>
            </a:r>
            <a:br>
              <a:rPr lang="en-US" smtClean="0"/>
            </a:br>
            <a:r>
              <a:rPr lang="en-US" smtClean="0"/>
              <a:t>     </a:t>
            </a:r>
            <a:r>
              <a:rPr lang="en-US" smtClean="0">
                <a:solidFill>
                  <a:srgbClr val="0000FF"/>
                </a:solidFill>
                <a:latin typeface="Lucida Console" pitchFamily="49" charset="0"/>
              </a:rPr>
              <a:t>int</a:t>
            </a:r>
            <a:r>
              <a:rPr lang="en-US" smtClean="0">
                <a:latin typeface="Lucida Console" pitchFamily="49" charset="0"/>
              </a:rPr>
              <a:t> c[];  </a:t>
            </a:r>
            <a:r>
              <a:rPr lang="en-US" smtClean="0">
                <a:solidFill>
                  <a:srgbClr val="33CC33"/>
                </a:solidFill>
                <a:latin typeface="Lucida Console" pitchFamily="49" charset="0"/>
              </a:rPr>
              <a:t>// declare array variable</a:t>
            </a:r>
            <a:r>
              <a:rPr lang="en-US" smtClean="0">
                <a:latin typeface="Lucida Console" pitchFamily="49" charset="0"/>
              </a:rPr>
              <a:t/>
            </a:r>
            <a:br>
              <a:rPr lang="en-US" smtClean="0">
                <a:latin typeface="Lucida Console" pitchFamily="49" charset="0"/>
              </a:rPr>
            </a:br>
            <a:r>
              <a:rPr lang="en-US" smtClean="0">
                <a:latin typeface="Lucida Console" pitchFamily="49" charset="0"/>
              </a:rPr>
              <a:t>  c = </a:t>
            </a:r>
            <a:r>
              <a:rPr lang="en-US" smtClean="0">
                <a:solidFill>
                  <a:srgbClr val="0000FF"/>
                </a:solidFill>
                <a:latin typeface="Lucida Console" pitchFamily="49" charset="0"/>
              </a:rPr>
              <a:t>new</a:t>
            </a:r>
            <a:r>
              <a:rPr lang="en-US" smtClean="0">
                <a:latin typeface="Lucida Console" pitchFamily="49" charset="0"/>
              </a:rPr>
              <a:t> </a:t>
            </a:r>
            <a:r>
              <a:rPr lang="en-US" smtClean="0">
                <a:solidFill>
                  <a:srgbClr val="0000FF"/>
                </a:solidFill>
                <a:latin typeface="Lucida Console" pitchFamily="49" charset="0"/>
              </a:rPr>
              <a:t>int</a:t>
            </a:r>
            <a:r>
              <a:rPr lang="en-US" smtClean="0">
                <a:latin typeface="Lucida Console" pitchFamily="49" charset="0"/>
              </a:rPr>
              <a:t>[ </a:t>
            </a:r>
            <a:r>
              <a:rPr lang="en-US" smtClean="0">
                <a:solidFill>
                  <a:srgbClr val="0099FF"/>
                </a:solidFill>
                <a:latin typeface="Lucida Console" pitchFamily="49" charset="0"/>
              </a:rPr>
              <a:t>12</a:t>
            </a:r>
            <a:r>
              <a:rPr lang="en-US" smtClean="0">
                <a:latin typeface="Lucida Console" pitchFamily="49" charset="0"/>
              </a:rPr>
              <a:t> ]; </a:t>
            </a:r>
            <a:r>
              <a:rPr lang="en-US" smtClean="0">
                <a:solidFill>
                  <a:srgbClr val="33CC33"/>
                </a:solidFill>
                <a:latin typeface="Lucida Console" pitchFamily="49" charset="0"/>
              </a:rPr>
              <a:t>// create array</a:t>
            </a:r>
          </a:p>
          <a:p>
            <a:pPr lvl="2" eaLnBrk="1" hangingPunct="1"/>
            <a:r>
              <a:rPr lang="en-US" smtClean="0"/>
              <a:t>We can create arrays of objects too</a:t>
            </a:r>
          </a:p>
          <a:p>
            <a:pPr lvl="3" eaLnBrk="1" hangingPunct="1">
              <a:buFont typeface="Arial" charset="0"/>
              <a:buNone/>
            </a:pPr>
            <a:r>
              <a:rPr lang="en-US" smtClean="0">
                <a:latin typeface="Lucida Console" pitchFamily="49" charset="0"/>
              </a:rPr>
              <a:t>String b[] = </a:t>
            </a:r>
            <a:r>
              <a:rPr lang="en-US" smtClean="0">
                <a:solidFill>
                  <a:srgbClr val="0000FF"/>
                </a:solidFill>
                <a:latin typeface="Lucida Console" pitchFamily="49" charset="0"/>
              </a:rPr>
              <a:t>new</a:t>
            </a:r>
            <a:r>
              <a:rPr lang="en-US" smtClean="0">
                <a:latin typeface="Lucida Console" pitchFamily="49" charset="0"/>
              </a:rPr>
              <a:t> String[ </a:t>
            </a:r>
            <a:r>
              <a:rPr lang="en-US" smtClean="0">
                <a:solidFill>
                  <a:srgbClr val="0099FF"/>
                </a:solidFill>
                <a:latin typeface="Lucida Console" pitchFamily="49" charset="0"/>
              </a:rPr>
              <a:t>100</a:t>
            </a:r>
            <a:r>
              <a:rPr lang="en-US" smtClean="0">
                <a:latin typeface="Lucida Console" pitchFamily="49" charset="0"/>
              </a:rPr>
              <a:t> ];</a:t>
            </a:r>
          </a:p>
          <a:p>
            <a:pPr eaLnBrk="1" hangingPunct="1"/>
            <a:endParaRPr lang="en-US" smtClean="0"/>
          </a:p>
        </p:txBody>
      </p:sp>
    </p:spTree>
    <p:extLst>
      <p:ext uri="{BB962C8B-B14F-4D97-AF65-F5344CB8AC3E}">
        <p14:creationId xmlns:p14="http://schemas.microsoft.com/office/powerpoint/2010/main" val="30850310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832A1728-934F-4D0E-A21C-3E35359C0F11}" type="slidenum">
              <a:rPr lang="en-US" sz="1200">
                <a:solidFill>
                  <a:schemeClr val="tx1"/>
                </a:solidFill>
              </a:rPr>
              <a:pPr eaLnBrk="1" hangingPunct="1"/>
              <a:t>88</a:t>
            </a:fld>
            <a:endParaRPr lang="en-US" sz="1200">
              <a:solidFill>
                <a:schemeClr val="tx1"/>
              </a:solidFill>
            </a:endParaRPr>
          </a:p>
        </p:txBody>
      </p:sp>
      <p:sp>
        <p:nvSpPr>
          <p:cNvPr id="20483" name="Rectangle 2"/>
          <p:cNvSpPr>
            <a:spLocks noGrp="1" noChangeArrowheads="1"/>
          </p:cNvSpPr>
          <p:nvPr>
            <p:ph type="title"/>
          </p:nvPr>
        </p:nvSpPr>
        <p:spPr/>
        <p:txBody>
          <a:bodyPr/>
          <a:lstStyle/>
          <a:p>
            <a:pPr eaLnBrk="1" hangingPunct="1"/>
            <a:r>
              <a:rPr lang="en-US" smtClean="0"/>
              <a:t>7.4 Examples Using Arrays</a:t>
            </a:r>
          </a:p>
        </p:txBody>
      </p:sp>
      <p:sp>
        <p:nvSpPr>
          <p:cNvPr id="20484" name="Rectangle 3"/>
          <p:cNvSpPr>
            <a:spLocks noGrp="1" noChangeArrowheads="1"/>
          </p:cNvSpPr>
          <p:nvPr>
            <p:ph type="body" idx="1"/>
          </p:nvPr>
        </p:nvSpPr>
        <p:spPr/>
        <p:txBody>
          <a:bodyPr/>
          <a:lstStyle/>
          <a:p>
            <a:pPr eaLnBrk="1" hangingPunct="1"/>
            <a:r>
              <a:rPr lang="en-US" smtClean="0"/>
              <a:t>Declaring arrays</a:t>
            </a:r>
          </a:p>
          <a:p>
            <a:pPr eaLnBrk="1" hangingPunct="1"/>
            <a:r>
              <a:rPr lang="en-US" smtClean="0"/>
              <a:t>Creating arrays</a:t>
            </a:r>
          </a:p>
          <a:p>
            <a:pPr eaLnBrk="1" hangingPunct="1"/>
            <a:r>
              <a:rPr lang="en-US" smtClean="0"/>
              <a:t>Initializing arrays</a:t>
            </a:r>
          </a:p>
          <a:p>
            <a:pPr eaLnBrk="1" hangingPunct="1"/>
            <a:r>
              <a:rPr lang="en-US" smtClean="0"/>
              <a:t>Manipulating array elements</a:t>
            </a:r>
          </a:p>
          <a:p>
            <a:pPr eaLnBrk="1" hangingPunct="1"/>
            <a:endParaRPr lang="en-US" smtClean="0"/>
          </a:p>
        </p:txBody>
      </p:sp>
    </p:spTree>
    <p:extLst>
      <p:ext uri="{BB962C8B-B14F-4D97-AF65-F5344CB8AC3E}">
        <p14:creationId xmlns:p14="http://schemas.microsoft.com/office/powerpoint/2010/main" val="27262696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8A0BF368-DAE4-4A7A-A86B-AB9611D5EF7C}" type="slidenum">
              <a:rPr lang="en-US" sz="1200">
                <a:solidFill>
                  <a:schemeClr val="tx1"/>
                </a:solidFill>
              </a:rPr>
              <a:pPr eaLnBrk="1" hangingPunct="1"/>
              <a:t>89</a:t>
            </a:fld>
            <a:endParaRPr lang="en-US" sz="1200">
              <a:solidFill>
                <a:schemeClr val="tx1"/>
              </a:solidFill>
            </a:endParaRPr>
          </a:p>
        </p:txBody>
      </p:sp>
      <p:sp>
        <p:nvSpPr>
          <p:cNvPr id="21507" name="Rectangle 2"/>
          <p:cNvSpPr>
            <a:spLocks noGrp="1" noChangeArrowheads="1"/>
          </p:cNvSpPr>
          <p:nvPr>
            <p:ph type="title"/>
          </p:nvPr>
        </p:nvSpPr>
        <p:spPr/>
        <p:txBody>
          <a:bodyPr/>
          <a:lstStyle/>
          <a:p>
            <a:pPr eaLnBrk="1" hangingPunct="1"/>
            <a:r>
              <a:rPr lang="en-US" smtClean="0"/>
              <a:t>7.4 Examples Using Arrays</a:t>
            </a:r>
          </a:p>
        </p:txBody>
      </p:sp>
      <p:sp>
        <p:nvSpPr>
          <p:cNvPr id="21508" name="Rectangle 3"/>
          <p:cNvSpPr>
            <a:spLocks noGrp="1" noChangeArrowheads="1"/>
          </p:cNvSpPr>
          <p:nvPr>
            <p:ph type="body" idx="1"/>
          </p:nvPr>
        </p:nvSpPr>
        <p:spPr/>
        <p:txBody>
          <a:bodyPr/>
          <a:lstStyle/>
          <a:p>
            <a:pPr eaLnBrk="1" hangingPunct="1"/>
            <a:r>
              <a:rPr lang="en-US" smtClean="0"/>
              <a:t>Creating and initializing an array</a:t>
            </a:r>
          </a:p>
          <a:p>
            <a:pPr lvl="1" eaLnBrk="1" hangingPunct="1"/>
            <a:r>
              <a:rPr lang="en-US" smtClean="0"/>
              <a:t>Declare array</a:t>
            </a:r>
          </a:p>
          <a:p>
            <a:pPr lvl="1" eaLnBrk="1" hangingPunct="1"/>
            <a:r>
              <a:rPr lang="en-US" smtClean="0"/>
              <a:t>Create array</a:t>
            </a:r>
          </a:p>
          <a:p>
            <a:pPr lvl="1" eaLnBrk="1" hangingPunct="1"/>
            <a:r>
              <a:rPr lang="en-US" smtClean="0"/>
              <a:t>Initialize array elements</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328830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ayt Numarası Yer Tutucusu 5"/>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1806D29D-BB54-4382-A3C9-9219900D4588}" type="slidenum">
              <a:rPr lang="en-US" sz="1200">
                <a:solidFill>
                  <a:schemeClr val="tx1"/>
                </a:solidFill>
              </a:rPr>
              <a:pPr eaLnBrk="1" hangingPunct="1"/>
              <a:t>9</a:t>
            </a:fld>
            <a:endParaRPr lang="en-US" sz="1200">
              <a:solidFill>
                <a:schemeClr val="tx1"/>
              </a:solidFill>
            </a:endParaRPr>
          </a:p>
        </p:txBody>
      </p:sp>
      <p:sp>
        <p:nvSpPr>
          <p:cNvPr id="22531"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22532" name="Rectangle 3"/>
          <p:cNvSpPr>
            <a:spLocks noGrp="1" noChangeArrowheads="1"/>
          </p:cNvSpPr>
          <p:nvPr>
            <p:ph type="body" sz="half" idx="1"/>
          </p:nvPr>
        </p:nvSpPr>
        <p:spPr>
          <a:xfrm>
            <a:off x="7162800" y="1166813"/>
            <a:ext cx="1752600" cy="4048125"/>
          </a:xfrm>
        </p:spPr>
        <p:txBody>
          <a:bodyPr/>
          <a:lstStyle/>
          <a:p>
            <a:pPr marL="228600" indent="-228600" eaLnBrk="1" hangingPunct="1"/>
            <a:r>
              <a:rPr lang="en-US" smtClean="0"/>
              <a:t>Welcome4.java</a:t>
            </a:r>
          </a:p>
          <a:p>
            <a:pPr marL="228600" indent="-228600" eaLnBrk="1" hangingPunct="1"/>
            <a:endParaRPr lang="en-US" smtClean="0"/>
          </a:p>
          <a:p>
            <a:pPr marL="228600" indent="-228600" eaLnBrk="1" hangingPunct="1"/>
            <a:r>
              <a:rPr lang="en-US" smtClean="0"/>
              <a:t>main</a:t>
            </a:r>
          </a:p>
          <a:p>
            <a:pPr marL="228600" indent="-228600" eaLnBrk="1" hangingPunct="1"/>
            <a:r>
              <a:rPr lang="en-US" smtClean="0"/>
              <a:t>printf</a:t>
            </a:r>
          </a:p>
          <a:p>
            <a:pPr marL="228600" indent="-228600" eaLnBrk="1" hangingPunct="1"/>
            <a:endParaRPr lang="en-US" smtClean="0"/>
          </a:p>
          <a:p>
            <a:pPr marL="228600" indent="-228600" eaLnBrk="1" hangingPunct="1"/>
            <a:endParaRPr lang="en-US" smtClean="0"/>
          </a:p>
          <a:p>
            <a:pPr marL="228600" indent="-228600" eaLnBrk="1" hangingPunct="1"/>
            <a:endParaRPr lang="en-US" smtClean="0"/>
          </a:p>
          <a:p>
            <a:pPr marL="228600" indent="-228600" eaLnBrk="1" hangingPunct="1"/>
            <a:endParaRPr lang="en-US" smtClean="0"/>
          </a:p>
          <a:p>
            <a:pPr marL="228600" indent="-228600" eaLnBrk="1" hangingPunct="1"/>
            <a:endParaRPr lang="en-US" smtClean="0"/>
          </a:p>
          <a:p>
            <a:pPr marL="228600" indent="-228600" eaLnBrk="1" hangingPunct="1"/>
            <a:r>
              <a:rPr lang="en-US" smtClean="0"/>
              <a:t>Program output</a:t>
            </a:r>
          </a:p>
        </p:txBody>
      </p:sp>
      <p:graphicFrame>
        <p:nvGraphicFramePr>
          <p:cNvPr id="22533" name="Object 27"/>
          <p:cNvGraphicFramePr>
            <a:graphicFrameLocks noChangeAspect="1"/>
          </p:cNvGraphicFramePr>
          <p:nvPr>
            <p:ph sz="quarter" idx="3"/>
          </p:nvPr>
        </p:nvGraphicFramePr>
        <p:xfrm>
          <a:off x="47625" y="3175"/>
          <a:ext cx="7051675" cy="5478463"/>
        </p:xfrm>
        <a:graphic>
          <a:graphicData uri="http://schemas.openxmlformats.org/presentationml/2006/ole">
            <mc:AlternateContent xmlns:mc="http://schemas.openxmlformats.org/markup-compatibility/2006">
              <mc:Choice xmlns:v="urn:schemas-microsoft-com:vml" Requires="v">
                <p:oleObj spid="_x0000_s22540" name="Document" r:id="rId3" imgW="7074123" imgH="5496050" progId="Word.Document.8">
                  <p:embed/>
                </p:oleObj>
              </mc:Choice>
              <mc:Fallback>
                <p:oleObj name="Document" r:id="rId3" imgW="7074123" imgH="5496050" progId="Word.Document.8">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 y="3175"/>
                        <a:ext cx="7051675" cy="547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98081" name="Group 33"/>
          <p:cNvGrpSpPr>
            <a:grpSpLocks/>
          </p:cNvGrpSpPr>
          <p:nvPr/>
        </p:nvGrpSpPr>
        <p:grpSpPr bwMode="auto">
          <a:xfrm>
            <a:off x="3505200" y="2590800"/>
            <a:ext cx="3778250" cy="590550"/>
            <a:chOff x="2208" y="1632"/>
            <a:chExt cx="2380" cy="372"/>
          </a:xfrm>
        </p:grpSpPr>
        <p:sp>
          <p:nvSpPr>
            <p:cNvPr id="22535" name="Text Box 31"/>
            <p:cNvSpPr txBox="1">
              <a:spLocks noChangeArrowheads="1"/>
            </p:cNvSpPr>
            <p:nvPr/>
          </p:nvSpPr>
          <p:spPr bwMode="auto">
            <a:xfrm>
              <a:off x="2976" y="1632"/>
              <a:ext cx="1612"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spcBef>
                  <a:spcPct val="50000"/>
                </a:spcBef>
                <a:spcAft>
                  <a:spcPct val="0"/>
                </a:spcAft>
                <a:buClrTx/>
              </a:pPr>
              <a:r>
                <a:rPr lang="en-US">
                  <a:solidFill>
                    <a:schemeClr val="tx1"/>
                  </a:solidFill>
                  <a:latin typeface="Lucida Console" pitchFamily="49" charset="0"/>
                </a:rPr>
                <a:t>System.out.printf</a:t>
              </a:r>
              <a:r>
                <a:rPr lang="en-US">
                  <a:solidFill>
                    <a:schemeClr val="tx1"/>
                  </a:solidFill>
                  <a:latin typeface="Times New Roman" pitchFamily="18" charset="0"/>
                </a:rPr>
                <a:t> displays formatted data. </a:t>
              </a:r>
            </a:p>
          </p:txBody>
        </p:sp>
        <p:sp>
          <p:nvSpPr>
            <p:cNvPr id="22536" name="Line 32"/>
            <p:cNvSpPr>
              <a:spLocks noChangeShapeType="1"/>
            </p:cNvSpPr>
            <p:nvPr/>
          </p:nvSpPr>
          <p:spPr bwMode="auto">
            <a:xfrm flipH="1" flipV="1">
              <a:off x="2208" y="1824"/>
              <a:ext cx="76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98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E2C1B1BF-56E5-420D-8184-C9DB9B8E964D}" type="slidenum">
              <a:rPr lang="en-US" sz="1200">
                <a:solidFill>
                  <a:schemeClr val="tx1"/>
                </a:solidFill>
              </a:rPr>
              <a:pPr eaLnBrk="1" hangingPunct="1"/>
              <a:t>90</a:t>
            </a:fld>
            <a:endParaRPr lang="en-US" sz="1200">
              <a:solidFill>
                <a:schemeClr val="tx1"/>
              </a:solidFill>
            </a:endParaRPr>
          </a:p>
        </p:txBody>
      </p:sp>
      <p:sp>
        <p:nvSpPr>
          <p:cNvPr id="22531"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22532" name="Rectangle 3"/>
          <p:cNvSpPr>
            <a:spLocks noGrp="1" noChangeArrowheads="1"/>
          </p:cNvSpPr>
          <p:nvPr>
            <p:ph type="body" sz="half" idx="1"/>
          </p:nvPr>
        </p:nvSpPr>
        <p:spPr>
          <a:xfrm>
            <a:off x="7165975" y="1068388"/>
            <a:ext cx="1600200" cy="4727575"/>
          </a:xfrm>
          <a:noFill/>
        </p:spPr>
        <p:txBody>
          <a:bodyPr/>
          <a:lstStyle/>
          <a:p>
            <a:pPr marL="0" indent="0" eaLnBrk="1" hangingPunct="1"/>
            <a:r>
              <a:rPr lang="en-US" smtClean="0"/>
              <a:t>InitArray.java</a:t>
            </a:r>
          </a:p>
          <a:p>
            <a:pPr marL="0" indent="0" eaLnBrk="1" hangingPunct="1"/>
            <a:r>
              <a:rPr lang="en-US" sz="1200" b="0" smtClean="0">
                <a:cs typeface="Times New Roman" pitchFamily="18" charset="0"/>
              </a:rPr>
              <a:t>Line 8</a:t>
            </a:r>
            <a:br>
              <a:rPr lang="en-US" sz="1200" b="0" smtClean="0">
                <a:cs typeface="Times New Roman" pitchFamily="18" charset="0"/>
              </a:rPr>
            </a:br>
            <a:r>
              <a:rPr lang="en-US" sz="1200" b="0" smtClean="0">
                <a:cs typeface="Times New Roman" pitchFamily="18" charset="0"/>
              </a:rPr>
              <a:t>Declare array as an array of </a:t>
            </a:r>
            <a:r>
              <a:rPr lang="en-US" sz="1200" smtClean="0">
                <a:cs typeface="Times New Roman" pitchFamily="18" charset="0"/>
              </a:rPr>
              <a:t>int</a:t>
            </a:r>
            <a:r>
              <a:rPr lang="en-US" sz="1200" b="0" smtClean="0">
                <a:cs typeface="Times New Roman" pitchFamily="18" charset="0"/>
              </a:rPr>
              <a:t>s</a:t>
            </a:r>
            <a:br>
              <a:rPr lang="en-US" sz="1200" b="0" smtClean="0">
                <a:cs typeface="Times New Roman" pitchFamily="18" charset="0"/>
              </a:rPr>
            </a:br>
            <a:r>
              <a:rPr lang="en-US" sz="1200" b="0" smtClean="0">
                <a:cs typeface="Times New Roman" pitchFamily="18" charset="0"/>
              </a:rPr>
              <a:t/>
            </a:r>
            <a:br>
              <a:rPr lang="en-US" sz="1200" b="0" smtClean="0">
                <a:cs typeface="Times New Roman" pitchFamily="18" charset="0"/>
              </a:rPr>
            </a:br>
            <a:r>
              <a:rPr lang="en-US" sz="1200" b="0" smtClean="0">
                <a:cs typeface="Times New Roman" pitchFamily="18" charset="0"/>
              </a:rPr>
              <a:t>Line 10</a:t>
            </a:r>
            <a:br>
              <a:rPr lang="en-US" sz="1200" b="0" smtClean="0">
                <a:cs typeface="Times New Roman" pitchFamily="18" charset="0"/>
              </a:rPr>
            </a:br>
            <a:r>
              <a:rPr lang="en-US" sz="1200" b="0" smtClean="0">
                <a:cs typeface="Times New Roman" pitchFamily="18" charset="0"/>
              </a:rPr>
              <a:t>Create 10 </a:t>
            </a:r>
            <a:r>
              <a:rPr lang="en-US" sz="1200" smtClean="0">
                <a:cs typeface="Times New Roman" pitchFamily="18" charset="0"/>
              </a:rPr>
              <a:t>int</a:t>
            </a:r>
            <a:r>
              <a:rPr lang="en-US" sz="1200" b="0" smtClean="0">
                <a:cs typeface="Times New Roman" pitchFamily="18" charset="0"/>
              </a:rPr>
              <a:t>s for array; each </a:t>
            </a:r>
            <a:r>
              <a:rPr lang="en-US" sz="1200" smtClean="0">
                <a:cs typeface="Times New Roman" pitchFamily="18" charset="0"/>
              </a:rPr>
              <a:t>int</a:t>
            </a:r>
            <a:r>
              <a:rPr lang="en-US" sz="1200" b="0" smtClean="0">
                <a:cs typeface="Times New Roman" pitchFamily="18" charset="0"/>
              </a:rPr>
              <a:t> is initialized to </a:t>
            </a:r>
            <a:r>
              <a:rPr lang="en-US" sz="1200" smtClean="0">
                <a:cs typeface="Times New Roman" pitchFamily="18" charset="0"/>
              </a:rPr>
              <a:t>0</a:t>
            </a:r>
            <a:r>
              <a:rPr lang="en-US" sz="1200" b="0" smtClean="0">
                <a:cs typeface="Times New Roman" pitchFamily="18" charset="0"/>
              </a:rPr>
              <a:t> by default</a:t>
            </a:r>
            <a:br>
              <a:rPr lang="en-US" sz="1200" b="0" smtClean="0">
                <a:cs typeface="Times New Roman" pitchFamily="18" charset="0"/>
              </a:rPr>
            </a:br>
            <a:r>
              <a:rPr lang="en-US" sz="1200" b="0" smtClean="0">
                <a:cs typeface="Times New Roman" pitchFamily="18" charset="0"/>
              </a:rPr>
              <a:t/>
            </a:r>
            <a:br>
              <a:rPr lang="en-US" sz="1200" b="0" smtClean="0">
                <a:cs typeface="Times New Roman" pitchFamily="18" charset="0"/>
              </a:rPr>
            </a:br>
            <a:r>
              <a:rPr lang="en-US" sz="1200" b="0" smtClean="0">
                <a:cs typeface="Times New Roman" pitchFamily="18" charset="0"/>
              </a:rPr>
              <a:t>Line 15</a:t>
            </a:r>
            <a:br>
              <a:rPr lang="en-US" sz="1200" b="0" smtClean="0">
                <a:cs typeface="Times New Roman" pitchFamily="18" charset="0"/>
              </a:rPr>
            </a:br>
            <a:r>
              <a:rPr lang="en-US" sz="1200" smtClean="0">
                <a:cs typeface="Times New Roman" pitchFamily="18" charset="0"/>
              </a:rPr>
              <a:t>array.length</a:t>
            </a:r>
            <a:r>
              <a:rPr lang="en-US" sz="1200" b="0" smtClean="0">
                <a:cs typeface="Times New Roman" pitchFamily="18" charset="0"/>
              </a:rPr>
              <a:t> returns length of array</a:t>
            </a:r>
            <a:br>
              <a:rPr lang="en-US" sz="1200" b="0" smtClean="0">
                <a:cs typeface="Times New Roman" pitchFamily="18" charset="0"/>
              </a:rPr>
            </a:br>
            <a:r>
              <a:rPr lang="en-US" sz="1200" b="0" smtClean="0">
                <a:cs typeface="Times New Roman" pitchFamily="18" charset="0"/>
              </a:rPr>
              <a:t/>
            </a:r>
            <a:br>
              <a:rPr lang="en-US" sz="1200" b="0" smtClean="0">
                <a:cs typeface="Times New Roman" pitchFamily="18" charset="0"/>
              </a:rPr>
            </a:br>
            <a:r>
              <a:rPr lang="en-US" sz="1200" b="0" smtClean="0">
                <a:cs typeface="Times New Roman" pitchFamily="18" charset="0"/>
              </a:rPr>
              <a:t>Line 16</a:t>
            </a:r>
            <a:br>
              <a:rPr lang="en-US" sz="1200" b="0" smtClean="0">
                <a:cs typeface="Times New Roman" pitchFamily="18" charset="0"/>
              </a:rPr>
            </a:br>
            <a:r>
              <a:rPr lang="en-US" sz="1200" smtClean="0">
                <a:cs typeface="Times New Roman" pitchFamily="18" charset="0"/>
              </a:rPr>
              <a:t>array[counter]</a:t>
            </a:r>
            <a:r>
              <a:rPr lang="en-US" sz="1200" b="0" smtClean="0">
                <a:cs typeface="Times New Roman" pitchFamily="18" charset="0"/>
              </a:rPr>
              <a:t> returns </a:t>
            </a:r>
            <a:r>
              <a:rPr lang="en-US" sz="1200" smtClean="0">
                <a:cs typeface="Times New Roman" pitchFamily="18" charset="0"/>
              </a:rPr>
              <a:t>int</a:t>
            </a:r>
            <a:r>
              <a:rPr lang="en-US" sz="1200" b="0" smtClean="0">
                <a:cs typeface="Times New Roman" pitchFamily="18" charset="0"/>
              </a:rPr>
              <a:t> associated with index in array</a:t>
            </a:r>
          </a:p>
          <a:p>
            <a:pPr marL="0" indent="0" eaLnBrk="1" hangingPunct="1"/>
            <a:r>
              <a:rPr lang="en-US" sz="1200" b="0" smtClean="0">
                <a:cs typeface="Times New Roman" pitchFamily="18" charset="0"/>
              </a:rPr>
              <a:t>Program output</a:t>
            </a:r>
            <a:endParaRPr lang="en-US" smtClean="0"/>
          </a:p>
        </p:txBody>
      </p:sp>
      <p:graphicFrame>
        <p:nvGraphicFramePr>
          <p:cNvPr id="22533" name="Object 4"/>
          <p:cNvGraphicFramePr>
            <a:graphicFrameLocks noChangeAspect="1"/>
          </p:cNvGraphicFramePr>
          <p:nvPr>
            <p:ph sz="half" idx="2"/>
          </p:nvPr>
        </p:nvGraphicFramePr>
        <p:xfrm>
          <a:off x="0" y="7938"/>
          <a:ext cx="7081838" cy="5872162"/>
        </p:xfrm>
        <a:graphic>
          <a:graphicData uri="http://schemas.openxmlformats.org/presentationml/2006/ole">
            <mc:AlternateContent xmlns:mc="http://schemas.openxmlformats.org/markup-compatibility/2006">
              <mc:Choice xmlns:v="urn:schemas-microsoft-com:vml" Requires="v">
                <p:oleObj spid="_x0000_s66565" name="Document" r:id="rId3" imgW="7074123" imgH="5865737" progId="Word.Document.8">
                  <p:embed/>
                </p:oleObj>
              </mc:Choice>
              <mc:Fallback>
                <p:oleObj name="Document" r:id="rId3" imgW="7074123" imgH="5865737"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38"/>
                        <a:ext cx="7081838" cy="587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52997" name="Group 5"/>
          <p:cNvGrpSpPr>
            <a:grpSpLocks/>
          </p:cNvGrpSpPr>
          <p:nvPr/>
        </p:nvGrpSpPr>
        <p:grpSpPr bwMode="auto">
          <a:xfrm>
            <a:off x="1828800" y="685800"/>
            <a:ext cx="3505200" cy="838200"/>
            <a:chOff x="1440" y="528"/>
            <a:chExt cx="2208" cy="528"/>
          </a:xfrm>
        </p:grpSpPr>
        <p:sp>
          <p:nvSpPr>
            <p:cNvPr id="22545" name="Text Box 6"/>
            <p:cNvSpPr txBox="1">
              <a:spLocks noChangeArrowheads="1"/>
            </p:cNvSpPr>
            <p:nvPr/>
          </p:nvSpPr>
          <p:spPr bwMode="auto">
            <a:xfrm>
              <a:off x="2160" y="528"/>
              <a:ext cx="1488"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Declare </a:t>
              </a:r>
              <a:r>
                <a:rPr lang="en-US">
                  <a:solidFill>
                    <a:schemeClr val="tx1"/>
                  </a:solidFill>
                  <a:latin typeface="Lucida Console" pitchFamily="49" charset="0"/>
                </a:rPr>
                <a:t>array</a:t>
              </a:r>
              <a:r>
                <a:rPr lang="en-US">
                  <a:solidFill>
                    <a:schemeClr val="tx1"/>
                  </a:solidFill>
                  <a:latin typeface="Times New Roman" pitchFamily="18" charset="0"/>
                </a:rPr>
                <a:t> as an array of </a:t>
              </a:r>
              <a:r>
                <a:rPr lang="en-US">
                  <a:solidFill>
                    <a:schemeClr val="tx1"/>
                  </a:solidFill>
                  <a:latin typeface="Lucida Console" pitchFamily="49" charset="0"/>
                </a:rPr>
                <a:t>int</a:t>
              </a:r>
              <a:r>
                <a:rPr lang="en-US">
                  <a:solidFill>
                    <a:schemeClr val="tx1"/>
                  </a:solidFill>
                  <a:latin typeface="Times New Roman" pitchFamily="18" charset="0"/>
                </a:rPr>
                <a:t>s</a:t>
              </a:r>
            </a:p>
          </p:txBody>
        </p:sp>
        <p:sp>
          <p:nvSpPr>
            <p:cNvPr id="22546" name="Line 7"/>
            <p:cNvSpPr>
              <a:spLocks noChangeShapeType="1"/>
            </p:cNvSpPr>
            <p:nvPr/>
          </p:nvSpPr>
          <p:spPr bwMode="auto">
            <a:xfrm flipH="1">
              <a:off x="1440" y="720"/>
              <a:ext cx="720"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
        <p:nvSpPr>
          <p:cNvPr id="22535" name="Text Box 9"/>
          <p:cNvSpPr txBox="1">
            <a:spLocks noChangeArrowheads="1"/>
          </p:cNvSpPr>
          <p:nvPr/>
        </p:nvSpPr>
        <p:spPr bwMode="auto">
          <a:xfrm>
            <a:off x="5638800" y="533400"/>
            <a:ext cx="3124200" cy="590550"/>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Create </a:t>
            </a:r>
            <a:r>
              <a:rPr lang="en-US">
                <a:solidFill>
                  <a:schemeClr val="tx1"/>
                </a:solidFill>
                <a:latin typeface="Lucida Console" pitchFamily="49" charset="0"/>
              </a:rPr>
              <a:t>10</a:t>
            </a:r>
            <a:r>
              <a:rPr lang="en-US">
                <a:solidFill>
                  <a:schemeClr val="tx1"/>
                </a:solidFill>
                <a:latin typeface="Times New Roman" pitchFamily="18" charset="0"/>
              </a:rPr>
              <a:t> </a:t>
            </a:r>
            <a:r>
              <a:rPr lang="en-US">
                <a:solidFill>
                  <a:schemeClr val="tx1"/>
                </a:solidFill>
                <a:latin typeface="Lucida Console" pitchFamily="49" charset="0"/>
              </a:rPr>
              <a:t>int</a:t>
            </a:r>
            <a:r>
              <a:rPr lang="en-US">
                <a:solidFill>
                  <a:schemeClr val="tx1"/>
                </a:solidFill>
                <a:latin typeface="Times New Roman" pitchFamily="18" charset="0"/>
              </a:rPr>
              <a:t>s for </a:t>
            </a:r>
            <a:r>
              <a:rPr lang="en-US">
                <a:solidFill>
                  <a:schemeClr val="tx1"/>
                </a:solidFill>
                <a:latin typeface="Lucida Console" pitchFamily="49" charset="0"/>
              </a:rPr>
              <a:t>array</a:t>
            </a:r>
            <a:r>
              <a:rPr lang="en-US">
                <a:solidFill>
                  <a:schemeClr val="tx1"/>
                </a:solidFill>
                <a:latin typeface="Times New Roman" pitchFamily="18" charset="0"/>
              </a:rPr>
              <a:t>; each </a:t>
            </a:r>
            <a:r>
              <a:rPr lang="en-US">
                <a:solidFill>
                  <a:schemeClr val="tx1"/>
                </a:solidFill>
                <a:latin typeface="Lucida Console" pitchFamily="49" charset="0"/>
              </a:rPr>
              <a:t>int</a:t>
            </a:r>
            <a:r>
              <a:rPr lang="en-US">
                <a:solidFill>
                  <a:schemeClr val="tx1"/>
                </a:solidFill>
                <a:latin typeface="Times New Roman" pitchFamily="18" charset="0"/>
              </a:rPr>
              <a:t> is initialized to </a:t>
            </a:r>
            <a:r>
              <a:rPr lang="en-US">
                <a:solidFill>
                  <a:schemeClr val="tx1"/>
                </a:solidFill>
                <a:latin typeface="Lucida Console" pitchFamily="49" charset="0"/>
              </a:rPr>
              <a:t>0</a:t>
            </a:r>
            <a:r>
              <a:rPr lang="en-US">
                <a:solidFill>
                  <a:schemeClr val="tx1"/>
                </a:solidFill>
                <a:latin typeface="Times New Roman" pitchFamily="18" charset="0"/>
              </a:rPr>
              <a:t> by default</a:t>
            </a:r>
          </a:p>
        </p:txBody>
      </p:sp>
      <p:sp>
        <p:nvSpPr>
          <p:cNvPr id="22536" name="Line 10"/>
          <p:cNvSpPr>
            <a:spLocks noChangeShapeType="1"/>
          </p:cNvSpPr>
          <p:nvPr/>
        </p:nvSpPr>
        <p:spPr bwMode="auto">
          <a:xfrm flipH="1">
            <a:off x="2743200" y="1143000"/>
            <a:ext cx="3505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nvGrpSpPr>
          <p:cNvPr id="853003" name="Group 11"/>
          <p:cNvGrpSpPr>
            <a:grpSpLocks/>
          </p:cNvGrpSpPr>
          <p:nvPr/>
        </p:nvGrpSpPr>
        <p:grpSpPr bwMode="auto">
          <a:xfrm>
            <a:off x="4114800" y="1676400"/>
            <a:ext cx="2667000" cy="1295400"/>
            <a:chOff x="2688" y="1440"/>
            <a:chExt cx="1680" cy="816"/>
          </a:xfrm>
        </p:grpSpPr>
        <p:sp>
          <p:nvSpPr>
            <p:cNvPr id="22543" name="Text Box 12"/>
            <p:cNvSpPr txBox="1">
              <a:spLocks noChangeArrowheads="1"/>
            </p:cNvSpPr>
            <p:nvPr/>
          </p:nvSpPr>
          <p:spPr bwMode="auto">
            <a:xfrm>
              <a:off x="2688" y="1440"/>
              <a:ext cx="1680"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Lucida Console" pitchFamily="49" charset="0"/>
                </a:rPr>
                <a:t>array.length</a:t>
              </a:r>
              <a:r>
                <a:rPr lang="en-US">
                  <a:solidFill>
                    <a:schemeClr val="tx1"/>
                  </a:solidFill>
                  <a:latin typeface="Times New Roman" pitchFamily="18" charset="0"/>
                </a:rPr>
                <a:t> returns length of </a:t>
              </a:r>
              <a:r>
                <a:rPr lang="en-US">
                  <a:solidFill>
                    <a:schemeClr val="tx1"/>
                  </a:solidFill>
                  <a:latin typeface="Lucida Console" pitchFamily="49" charset="0"/>
                </a:rPr>
                <a:t>array</a:t>
              </a:r>
            </a:p>
          </p:txBody>
        </p:sp>
        <p:sp>
          <p:nvSpPr>
            <p:cNvPr id="22544" name="Line 13"/>
            <p:cNvSpPr>
              <a:spLocks noChangeShapeType="1"/>
            </p:cNvSpPr>
            <p:nvPr/>
          </p:nvSpPr>
          <p:spPr bwMode="auto">
            <a:xfrm flipH="1">
              <a:off x="2880" y="1824"/>
              <a:ext cx="576"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
        <p:nvSpPr>
          <p:cNvPr id="22538" name="Text Box 15"/>
          <p:cNvSpPr txBox="1">
            <a:spLocks noChangeArrowheads="1"/>
          </p:cNvSpPr>
          <p:nvPr/>
        </p:nvSpPr>
        <p:spPr bwMode="auto">
          <a:xfrm>
            <a:off x="4038600" y="4648200"/>
            <a:ext cx="2971800" cy="590550"/>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Lucida Console" pitchFamily="49" charset="0"/>
              </a:rPr>
              <a:t>array[counter]</a:t>
            </a:r>
            <a:r>
              <a:rPr lang="en-US">
                <a:solidFill>
                  <a:schemeClr val="tx1"/>
                </a:solidFill>
                <a:latin typeface="Times New Roman" pitchFamily="18" charset="0"/>
              </a:rPr>
              <a:t> returns </a:t>
            </a:r>
            <a:r>
              <a:rPr lang="en-US">
                <a:solidFill>
                  <a:schemeClr val="tx1"/>
                </a:solidFill>
                <a:latin typeface="Lucida Console" pitchFamily="49" charset="0"/>
              </a:rPr>
              <a:t>int</a:t>
            </a:r>
            <a:r>
              <a:rPr lang="en-US">
                <a:solidFill>
                  <a:schemeClr val="tx1"/>
                </a:solidFill>
                <a:latin typeface="Times New Roman" pitchFamily="18" charset="0"/>
              </a:rPr>
              <a:t> associated with index in </a:t>
            </a:r>
            <a:r>
              <a:rPr lang="en-US">
                <a:solidFill>
                  <a:schemeClr val="tx1"/>
                </a:solidFill>
                <a:latin typeface="Lucida Console" pitchFamily="49" charset="0"/>
              </a:rPr>
              <a:t>array</a:t>
            </a:r>
          </a:p>
        </p:txBody>
      </p:sp>
      <p:sp>
        <p:nvSpPr>
          <p:cNvPr id="22539" name="Line 16"/>
          <p:cNvSpPr>
            <a:spLocks noChangeShapeType="1"/>
          </p:cNvSpPr>
          <p:nvPr/>
        </p:nvSpPr>
        <p:spPr bwMode="auto">
          <a:xfrm flipH="1" flipV="1">
            <a:off x="5181600" y="3352800"/>
            <a:ext cx="6096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nvGrpSpPr>
          <p:cNvPr id="853009" name="Group 17"/>
          <p:cNvGrpSpPr>
            <a:grpSpLocks/>
          </p:cNvGrpSpPr>
          <p:nvPr/>
        </p:nvGrpSpPr>
        <p:grpSpPr bwMode="auto">
          <a:xfrm>
            <a:off x="1295400" y="3581400"/>
            <a:ext cx="3505200" cy="1295400"/>
            <a:chOff x="2448" y="1152"/>
            <a:chExt cx="2208" cy="816"/>
          </a:xfrm>
        </p:grpSpPr>
        <p:sp>
          <p:nvSpPr>
            <p:cNvPr id="22541" name="Text Box 18"/>
            <p:cNvSpPr txBox="1">
              <a:spLocks noChangeArrowheads="1"/>
            </p:cNvSpPr>
            <p:nvPr/>
          </p:nvSpPr>
          <p:spPr bwMode="auto">
            <a:xfrm>
              <a:off x="3264" y="1152"/>
              <a:ext cx="1392"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Each </a:t>
              </a:r>
              <a:r>
                <a:rPr lang="en-US">
                  <a:solidFill>
                    <a:schemeClr val="tx1"/>
                  </a:solidFill>
                  <a:latin typeface="Lucida Console" pitchFamily="49" charset="0"/>
                </a:rPr>
                <a:t>int</a:t>
              </a:r>
              <a:r>
                <a:rPr lang="en-US">
                  <a:solidFill>
                    <a:schemeClr val="tx1"/>
                  </a:solidFill>
                  <a:latin typeface="Times New Roman" pitchFamily="18" charset="0"/>
                </a:rPr>
                <a:t> is initialized to </a:t>
              </a:r>
              <a:r>
                <a:rPr lang="en-US">
                  <a:solidFill>
                    <a:schemeClr val="tx1"/>
                  </a:solidFill>
                  <a:latin typeface="Lucida Console" pitchFamily="49" charset="0"/>
                </a:rPr>
                <a:t>0</a:t>
              </a:r>
              <a:r>
                <a:rPr lang="en-US">
                  <a:solidFill>
                    <a:schemeClr val="tx1"/>
                  </a:solidFill>
                  <a:latin typeface="Times New Roman" pitchFamily="18" charset="0"/>
                </a:rPr>
                <a:t> by default</a:t>
              </a:r>
            </a:p>
          </p:txBody>
        </p:sp>
        <p:sp>
          <p:nvSpPr>
            <p:cNvPr id="22542" name="Line 19"/>
            <p:cNvSpPr>
              <a:spLocks noChangeShapeType="1"/>
            </p:cNvSpPr>
            <p:nvPr/>
          </p:nvSpPr>
          <p:spPr bwMode="auto">
            <a:xfrm flipH="1">
              <a:off x="2448" y="1344"/>
              <a:ext cx="816"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Tree>
    <p:extLst>
      <p:ext uri="{BB962C8B-B14F-4D97-AF65-F5344CB8AC3E}">
        <p14:creationId xmlns:p14="http://schemas.microsoft.com/office/powerpoint/2010/main" val="4260118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52997"/>
                                        </p:tgtEl>
                                        <p:attrNameLst>
                                          <p:attrName>style.visibility</p:attrName>
                                        </p:attrNameLst>
                                      </p:cBhvr>
                                      <p:to>
                                        <p:strVal val="visible"/>
                                      </p:to>
                                    </p:set>
                                  </p:childTnLst>
                                  <p:subTnLst>
                                    <p:set>
                                      <p:cBhvr override="childStyle">
                                        <p:cTn dur="1" fill="hold" display="0" masterRel="nextClick" afterEffect="1"/>
                                        <p:tgtEl>
                                          <p:spTgt spid="852997"/>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53003"/>
                                        </p:tgtEl>
                                        <p:attrNameLst>
                                          <p:attrName>style.visibility</p:attrName>
                                        </p:attrNameLst>
                                      </p:cBhvr>
                                      <p:to>
                                        <p:strVal val="visible"/>
                                      </p:to>
                                    </p:set>
                                  </p:childTnLst>
                                  <p:subTnLst>
                                    <p:set>
                                      <p:cBhvr override="childStyle">
                                        <p:cTn dur="1" fill="hold" display="0" masterRel="nextClick" afterEffect="1"/>
                                        <p:tgtEl>
                                          <p:spTgt spid="853003"/>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853009"/>
                                        </p:tgtEl>
                                        <p:attrNameLst>
                                          <p:attrName>style.visibility</p:attrName>
                                        </p:attrNameLst>
                                      </p:cBhvr>
                                      <p:to>
                                        <p:strVal val="visible"/>
                                      </p:to>
                                    </p:set>
                                  </p:childTnLst>
                                  <p:subTnLst>
                                    <p:set>
                                      <p:cBhvr override="childStyle">
                                        <p:cTn dur="1" fill="hold" display="0" masterRel="nextClick" afterEffect="1"/>
                                        <p:tgtEl>
                                          <p:spTgt spid="85300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89A842FC-087A-4D37-8886-660ADD33401F}" type="slidenum">
              <a:rPr lang="en-US" sz="1200">
                <a:solidFill>
                  <a:schemeClr val="tx1"/>
                </a:solidFill>
              </a:rPr>
              <a:pPr eaLnBrk="1" hangingPunct="1"/>
              <a:t>91</a:t>
            </a:fld>
            <a:endParaRPr lang="en-US" sz="1200">
              <a:solidFill>
                <a:schemeClr val="tx1"/>
              </a:solidFill>
            </a:endParaRPr>
          </a:p>
        </p:txBody>
      </p:sp>
      <p:sp>
        <p:nvSpPr>
          <p:cNvPr id="23555" name="Rectangle 2"/>
          <p:cNvSpPr>
            <a:spLocks noGrp="1" noChangeArrowheads="1"/>
          </p:cNvSpPr>
          <p:nvPr>
            <p:ph type="title"/>
          </p:nvPr>
        </p:nvSpPr>
        <p:spPr/>
        <p:txBody>
          <a:bodyPr/>
          <a:lstStyle/>
          <a:p>
            <a:pPr eaLnBrk="1" hangingPunct="1"/>
            <a:r>
              <a:rPr lang="en-US" smtClean="0"/>
              <a:t>7.4 Examples Using Arrays (Cont.)</a:t>
            </a:r>
          </a:p>
        </p:txBody>
      </p:sp>
      <p:sp>
        <p:nvSpPr>
          <p:cNvPr id="23556" name="Rectangle 3"/>
          <p:cNvSpPr>
            <a:spLocks noGrp="1" noChangeArrowheads="1"/>
          </p:cNvSpPr>
          <p:nvPr>
            <p:ph type="body" idx="1"/>
          </p:nvPr>
        </p:nvSpPr>
        <p:spPr/>
        <p:txBody>
          <a:bodyPr/>
          <a:lstStyle/>
          <a:p>
            <a:pPr eaLnBrk="1" hangingPunct="1"/>
            <a:r>
              <a:rPr lang="en-US" smtClean="0"/>
              <a:t>Using an array initializer</a:t>
            </a:r>
          </a:p>
          <a:p>
            <a:pPr lvl="1" eaLnBrk="1" hangingPunct="1"/>
            <a:r>
              <a:rPr lang="en-US" smtClean="0"/>
              <a:t>Use </a:t>
            </a:r>
            <a:r>
              <a:rPr lang="en-US" i="1" smtClean="0"/>
              <a:t>initializer list</a:t>
            </a:r>
          </a:p>
          <a:p>
            <a:pPr lvl="2" eaLnBrk="1" hangingPunct="1"/>
            <a:r>
              <a:rPr lang="en-US" smtClean="0"/>
              <a:t>Items enclosed in braces (</a:t>
            </a:r>
            <a:r>
              <a:rPr lang="en-US" smtClean="0">
                <a:latin typeface="Lucida Console" pitchFamily="49" charset="0"/>
              </a:rPr>
              <a:t>{}</a:t>
            </a:r>
            <a:r>
              <a:rPr lang="en-US" smtClean="0"/>
              <a:t>)</a:t>
            </a:r>
          </a:p>
          <a:p>
            <a:pPr lvl="2" eaLnBrk="1" hangingPunct="1"/>
            <a:r>
              <a:rPr lang="en-US" smtClean="0"/>
              <a:t>Items in list separated by commas</a:t>
            </a:r>
          </a:p>
          <a:p>
            <a:pPr lvl="2" eaLnBrk="1" hangingPunct="1">
              <a:buFontTx/>
              <a:buNone/>
            </a:pPr>
            <a:r>
              <a:rPr lang="en-US" smtClean="0">
                <a:latin typeface="Lucida Console" pitchFamily="49" charset="0"/>
              </a:rPr>
              <a:t>	</a:t>
            </a:r>
            <a:r>
              <a:rPr lang="en-US" smtClean="0">
                <a:solidFill>
                  <a:srgbClr val="0000FF"/>
                </a:solidFill>
                <a:latin typeface="Lucida Console" pitchFamily="49" charset="0"/>
              </a:rPr>
              <a:t>int</a:t>
            </a:r>
            <a:r>
              <a:rPr lang="en-US" smtClean="0">
                <a:latin typeface="Lucida Console" pitchFamily="49" charset="0"/>
              </a:rPr>
              <a:t> n[] = { </a:t>
            </a:r>
            <a:r>
              <a:rPr lang="en-US" smtClean="0">
                <a:solidFill>
                  <a:srgbClr val="0099FF"/>
                </a:solidFill>
                <a:latin typeface="Lucida Console" pitchFamily="49" charset="0"/>
              </a:rPr>
              <a:t>10</a:t>
            </a:r>
            <a:r>
              <a:rPr lang="en-US" smtClean="0">
                <a:latin typeface="Lucida Console" pitchFamily="49" charset="0"/>
              </a:rPr>
              <a:t>, </a:t>
            </a:r>
            <a:r>
              <a:rPr lang="en-US" smtClean="0">
                <a:solidFill>
                  <a:srgbClr val="0099FF"/>
                </a:solidFill>
                <a:latin typeface="Lucida Console" pitchFamily="49" charset="0"/>
              </a:rPr>
              <a:t>20</a:t>
            </a:r>
            <a:r>
              <a:rPr lang="en-US" smtClean="0">
                <a:latin typeface="Lucida Console" pitchFamily="49" charset="0"/>
              </a:rPr>
              <a:t>, </a:t>
            </a:r>
            <a:r>
              <a:rPr lang="en-US" smtClean="0">
                <a:solidFill>
                  <a:srgbClr val="0099FF"/>
                </a:solidFill>
                <a:latin typeface="Lucida Console" pitchFamily="49" charset="0"/>
              </a:rPr>
              <a:t>30</a:t>
            </a:r>
            <a:r>
              <a:rPr lang="en-US" smtClean="0">
                <a:latin typeface="Lucida Console" pitchFamily="49" charset="0"/>
              </a:rPr>
              <a:t>, </a:t>
            </a:r>
            <a:r>
              <a:rPr lang="en-US" smtClean="0">
                <a:solidFill>
                  <a:srgbClr val="0099FF"/>
                </a:solidFill>
                <a:latin typeface="Lucida Console" pitchFamily="49" charset="0"/>
              </a:rPr>
              <a:t>40</a:t>
            </a:r>
            <a:r>
              <a:rPr lang="en-US" smtClean="0">
                <a:latin typeface="Lucida Console" pitchFamily="49" charset="0"/>
              </a:rPr>
              <a:t>, </a:t>
            </a:r>
            <a:r>
              <a:rPr lang="en-US" smtClean="0">
                <a:solidFill>
                  <a:srgbClr val="0099FF"/>
                </a:solidFill>
                <a:latin typeface="Lucida Console" pitchFamily="49" charset="0"/>
              </a:rPr>
              <a:t>50</a:t>
            </a:r>
            <a:r>
              <a:rPr lang="en-US" smtClean="0">
                <a:solidFill>
                  <a:schemeClr val="accent1"/>
                </a:solidFill>
                <a:latin typeface="Lucida Console" pitchFamily="49" charset="0"/>
              </a:rPr>
              <a:t> </a:t>
            </a:r>
            <a:r>
              <a:rPr lang="en-US" smtClean="0">
                <a:latin typeface="Lucida Console" pitchFamily="49" charset="0"/>
              </a:rPr>
              <a:t>};</a:t>
            </a:r>
          </a:p>
          <a:p>
            <a:pPr lvl="3" eaLnBrk="1" hangingPunct="1"/>
            <a:r>
              <a:rPr lang="en-US" smtClean="0"/>
              <a:t>Creates a five-element array</a:t>
            </a:r>
          </a:p>
          <a:p>
            <a:pPr lvl="3" eaLnBrk="1" hangingPunct="1"/>
            <a:r>
              <a:rPr lang="en-US" smtClean="0"/>
              <a:t>Index values of </a:t>
            </a:r>
            <a:r>
              <a:rPr lang="en-US" smtClean="0">
                <a:latin typeface="Lucida Console" pitchFamily="49" charset="0"/>
              </a:rPr>
              <a:t>0</a:t>
            </a:r>
            <a:r>
              <a:rPr lang="en-US" smtClean="0"/>
              <a:t>, </a:t>
            </a:r>
            <a:r>
              <a:rPr lang="en-US" smtClean="0">
                <a:latin typeface="Lucida Console" pitchFamily="49" charset="0"/>
              </a:rPr>
              <a:t>1</a:t>
            </a:r>
            <a:r>
              <a:rPr lang="en-US" smtClean="0"/>
              <a:t>, </a:t>
            </a:r>
            <a:r>
              <a:rPr lang="en-US" smtClean="0">
                <a:latin typeface="Lucida Console" pitchFamily="49" charset="0"/>
              </a:rPr>
              <a:t>2</a:t>
            </a:r>
            <a:r>
              <a:rPr lang="en-US" smtClean="0"/>
              <a:t>, </a:t>
            </a:r>
            <a:r>
              <a:rPr lang="en-US" smtClean="0">
                <a:latin typeface="Lucida Console" pitchFamily="49" charset="0"/>
              </a:rPr>
              <a:t>3</a:t>
            </a:r>
            <a:r>
              <a:rPr lang="en-US" smtClean="0"/>
              <a:t>, </a:t>
            </a:r>
            <a:r>
              <a:rPr lang="en-US" smtClean="0">
                <a:latin typeface="Lucida Console" pitchFamily="49" charset="0"/>
              </a:rPr>
              <a:t>4</a:t>
            </a:r>
            <a:endParaRPr lang="en-US" smtClean="0"/>
          </a:p>
          <a:p>
            <a:pPr lvl="1" eaLnBrk="1" hangingPunct="1"/>
            <a:r>
              <a:rPr lang="en-US" smtClean="0"/>
              <a:t>Do not need keyword </a:t>
            </a:r>
            <a:r>
              <a:rPr lang="en-US" smtClean="0">
                <a:latin typeface="Lucida Console" pitchFamily="49" charset="0"/>
              </a:rPr>
              <a:t>new</a:t>
            </a:r>
            <a:endParaRPr lang="en-US" smtClean="0"/>
          </a:p>
          <a:p>
            <a:pPr eaLnBrk="1" hangingPunct="1"/>
            <a:endParaRPr lang="en-US" smtClean="0"/>
          </a:p>
        </p:txBody>
      </p:sp>
    </p:spTree>
    <p:extLst>
      <p:ext uri="{BB962C8B-B14F-4D97-AF65-F5344CB8AC3E}">
        <p14:creationId xmlns:p14="http://schemas.microsoft.com/office/powerpoint/2010/main" val="17094585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9D16ABAD-F5BF-4356-A13A-C191A1BC3C3E}" type="slidenum">
              <a:rPr lang="en-US" sz="1200">
                <a:solidFill>
                  <a:schemeClr val="tx1"/>
                </a:solidFill>
              </a:rPr>
              <a:pPr eaLnBrk="1" hangingPunct="1"/>
              <a:t>92</a:t>
            </a:fld>
            <a:endParaRPr lang="en-US" sz="1200">
              <a:solidFill>
                <a:schemeClr val="tx1"/>
              </a:solidFill>
            </a:endParaRPr>
          </a:p>
        </p:txBody>
      </p:sp>
      <p:sp>
        <p:nvSpPr>
          <p:cNvPr id="24579"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24580" name="Rectangle 3"/>
          <p:cNvSpPr>
            <a:spLocks noGrp="1" noChangeArrowheads="1"/>
          </p:cNvSpPr>
          <p:nvPr>
            <p:ph type="body" sz="half" idx="1"/>
          </p:nvPr>
        </p:nvSpPr>
        <p:spPr>
          <a:xfrm>
            <a:off x="7165975" y="1068388"/>
            <a:ext cx="1600200" cy="3784600"/>
          </a:xfrm>
          <a:noFill/>
        </p:spPr>
        <p:txBody>
          <a:bodyPr/>
          <a:lstStyle/>
          <a:p>
            <a:pPr marL="0" indent="0" eaLnBrk="1" hangingPunct="1"/>
            <a:r>
              <a:rPr lang="en-US" smtClean="0"/>
              <a:t>InitArray.java</a:t>
            </a:r>
          </a:p>
          <a:p>
            <a:pPr marL="0" indent="0" eaLnBrk="1" hangingPunct="1"/>
            <a:r>
              <a:rPr lang="en-US" sz="1200" b="0" smtClean="0">
                <a:cs typeface="Times New Roman" pitchFamily="18" charset="0"/>
              </a:rPr>
              <a:t>Line 9</a:t>
            </a:r>
            <a:br>
              <a:rPr lang="en-US" sz="1200" b="0" smtClean="0">
                <a:cs typeface="Times New Roman" pitchFamily="18" charset="0"/>
              </a:rPr>
            </a:br>
            <a:r>
              <a:rPr lang="en-US" sz="1200" b="0" smtClean="0">
                <a:cs typeface="Times New Roman" pitchFamily="18" charset="0"/>
              </a:rPr>
              <a:t>Declare array as an array of ints</a:t>
            </a:r>
            <a:br>
              <a:rPr lang="en-US" sz="1200" b="0" smtClean="0">
                <a:cs typeface="Times New Roman" pitchFamily="18" charset="0"/>
              </a:rPr>
            </a:br>
            <a:r>
              <a:rPr lang="en-US" sz="1200" b="0" smtClean="0">
                <a:cs typeface="Times New Roman" pitchFamily="18" charset="0"/>
              </a:rPr>
              <a:t/>
            </a:r>
            <a:br>
              <a:rPr lang="en-US" sz="1200" b="0" smtClean="0">
                <a:cs typeface="Times New Roman" pitchFamily="18" charset="0"/>
              </a:rPr>
            </a:br>
            <a:r>
              <a:rPr lang="en-US" sz="1200" b="0" smtClean="0">
                <a:cs typeface="Times New Roman" pitchFamily="18" charset="0"/>
              </a:rPr>
              <a:t>Line 9</a:t>
            </a:r>
            <a:br>
              <a:rPr lang="en-US" sz="1200" b="0" smtClean="0">
                <a:cs typeface="Times New Roman" pitchFamily="18" charset="0"/>
              </a:rPr>
            </a:br>
            <a:r>
              <a:rPr lang="en-US" sz="1200" b="0" smtClean="0">
                <a:cs typeface="Times New Roman" pitchFamily="18" charset="0"/>
              </a:rPr>
              <a:t>Compiler uses initializer list to allocate array</a:t>
            </a:r>
          </a:p>
          <a:p>
            <a:pPr marL="0" indent="0" eaLnBrk="1" hangingPunct="1"/>
            <a:endParaRPr lang="en-US" sz="1200" b="0" smtClean="0">
              <a:cs typeface="Times New Roman" pitchFamily="18" charset="0"/>
            </a:endParaRPr>
          </a:p>
          <a:p>
            <a:pPr marL="0" indent="0" eaLnBrk="1" hangingPunct="1"/>
            <a:r>
              <a:rPr lang="en-US" sz="1200" b="0" smtClean="0">
                <a:cs typeface="Times New Roman" pitchFamily="18" charset="0"/>
              </a:rPr>
              <a:t>Program output</a:t>
            </a:r>
            <a:br>
              <a:rPr lang="en-US" sz="1200" b="0" smtClean="0">
                <a:cs typeface="Times New Roman" pitchFamily="18" charset="0"/>
              </a:rPr>
            </a:br>
            <a:endParaRPr lang="en-US" smtClean="0"/>
          </a:p>
          <a:p>
            <a:pPr marL="0" indent="0" eaLnBrk="1" hangingPunct="1"/>
            <a:endParaRPr lang="en-US" smtClean="0"/>
          </a:p>
          <a:p>
            <a:pPr marL="0" indent="0" eaLnBrk="1" hangingPunct="1"/>
            <a:endParaRPr lang="en-US" smtClean="0"/>
          </a:p>
        </p:txBody>
      </p:sp>
      <p:graphicFrame>
        <p:nvGraphicFramePr>
          <p:cNvPr id="24581" name="Object 4"/>
          <p:cNvGraphicFramePr>
            <a:graphicFrameLocks noChangeAspect="1"/>
          </p:cNvGraphicFramePr>
          <p:nvPr>
            <p:ph sz="half" idx="2"/>
          </p:nvPr>
        </p:nvGraphicFramePr>
        <p:xfrm>
          <a:off x="4763" y="7938"/>
          <a:ext cx="6964362" cy="6005512"/>
        </p:xfrm>
        <a:graphic>
          <a:graphicData uri="http://schemas.openxmlformats.org/presentationml/2006/ole">
            <mc:AlternateContent xmlns:mc="http://schemas.openxmlformats.org/markup-compatibility/2006">
              <mc:Choice xmlns:v="urn:schemas-microsoft-com:vml" Requires="v">
                <p:oleObj spid="_x0000_s67589" name="Document" r:id="rId3" imgW="7074123" imgH="6100209" progId="Word.Document.8">
                  <p:embed/>
                </p:oleObj>
              </mc:Choice>
              <mc:Fallback>
                <p:oleObj name="Document" r:id="rId3" imgW="7074123" imgH="6100209"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7938"/>
                        <a:ext cx="6964362" cy="6005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2" name="Text Box 6"/>
          <p:cNvSpPr txBox="1">
            <a:spLocks noChangeArrowheads="1"/>
          </p:cNvSpPr>
          <p:nvPr/>
        </p:nvSpPr>
        <p:spPr bwMode="auto">
          <a:xfrm>
            <a:off x="4191000" y="381000"/>
            <a:ext cx="2362200" cy="590550"/>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Declare </a:t>
            </a:r>
            <a:r>
              <a:rPr lang="en-US">
                <a:solidFill>
                  <a:schemeClr val="tx1"/>
                </a:solidFill>
                <a:latin typeface="Lucida Console" pitchFamily="49" charset="0"/>
              </a:rPr>
              <a:t>array</a:t>
            </a:r>
            <a:r>
              <a:rPr lang="en-US">
                <a:solidFill>
                  <a:schemeClr val="tx1"/>
                </a:solidFill>
                <a:latin typeface="Times New Roman" pitchFamily="18" charset="0"/>
              </a:rPr>
              <a:t> as an array of </a:t>
            </a:r>
            <a:r>
              <a:rPr lang="en-US">
                <a:solidFill>
                  <a:schemeClr val="tx1"/>
                </a:solidFill>
                <a:latin typeface="Lucida Console" pitchFamily="49" charset="0"/>
              </a:rPr>
              <a:t>int</a:t>
            </a:r>
            <a:r>
              <a:rPr lang="en-US">
                <a:solidFill>
                  <a:schemeClr val="tx1"/>
                </a:solidFill>
                <a:latin typeface="Times New Roman" pitchFamily="18" charset="0"/>
              </a:rPr>
              <a:t>s</a:t>
            </a:r>
          </a:p>
        </p:txBody>
      </p:sp>
      <p:sp>
        <p:nvSpPr>
          <p:cNvPr id="24583" name="Line 7"/>
          <p:cNvSpPr>
            <a:spLocks noChangeShapeType="1"/>
          </p:cNvSpPr>
          <p:nvPr/>
        </p:nvSpPr>
        <p:spPr bwMode="auto">
          <a:xfrm flipH="1">
            <a:off x="1752600" y="762000"/>
            <a:ext cx="24384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24584" name="Text Box 10"/>
          <p:cNvSpPr txBox="1">
            <a:spLocks noChangeArrowheads="1"/>
          </p:cNvSpPr>
          <p:nvPr/>
        </p:nvSpPr>
        <p:spPr bwMode="auto">
          <a:xfrm>
            <a:off x="4876800" y="990600"/>
            <a:ext cx="2514600" cy="590550"/>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Compiler uses initializer list to allocate array</a:t>
            </a:r>
          </a:p>
        </p:txBody>
      </p:sp>
      <p:sp>
        <p:nvSpPr>
          <p:cNvPr id="24585" name="Line 11"/>
          <p:cNvSpPr>
            <a:spLocks noChangeShapeType="1"/>
          </p:cNvSpPr>
          <p:nvPr/>
        </p:nvSpPr>
        <p:spPr bwMode="auto">
          <a:xfrm flipH="1">
            <a:off x="4267200" y="1219200"/>
            <a:ext cx="609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Tree>
    <p:extLst>
      <p:ext uri="{BB962C8B-B14F-4D97-AF65-F5344CB8AC3E}">
        <p14:creationId xmlns:p14="http://schemas.microsoft.com/office/powerpoint/2010/main" val="150219949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792476BF-1BD8-4C26-8A30-3C347BB85A3D}" type="slidenum">
              <a:rPr lang="en-US" sz="1200">
                <a:solidFill>
                  <a:schemeClr val="tx1"/>
                </a:solidFill>
              </a:rPr>
              <a:pPr eaLnBrk="1" hangingPunct="1"/>
              <a:t>93</a:t>
            </a:fld>
            <a:endParaRPr lang="en-US" sz="1200">
              <a:solidFill>
                <a:schemeClr val="tx1"/>
              </a:solidFill>
            </a:endParaRPr>
          </a:p>
        </p:txBody>
      </p:sp>
      <p:sp>
        <p:nvSpPr>
          <p:cNvPr id="25603" name="Rectangle 2"/>
          <p:cNvSpPr>
            <a:spLocks noGrp="1" noChangeArrowheads="1"/>
          </p:cNvSpPr>
          <p:nvPr>
            <p:ph type="title"/>
          </p:nvPr>
        </p:nvSpPr>
        <p:spPr/>
        <p:txBody>
          <a:bodyPr/>
          <a:lstStyle/>
          <a:p>
            <a:pPr eaLnBrk="1" hangingPunct="1"/>
            <a:r>
              <a:rPr lang="en-US" smtClean="0"/>
              <a:t>7.4 Examples Using Arrays (Cont.)</a:t>
            </a:r>
          </a:p>
        </p:txBody>
      </p:sp>
      <p:sp>
        <p:nvSpPr>
          <p:cNvPr id="25604" name="Rectangle 3"/>
          <p:cNvSpPr>
            <a:spLocks noGrp="1" noChangeArrowheads="1"/>
          </p:cNvSpPr>
          <p:nvPr>
            <p:ph type="body" idx="1"/>
          </p:nvPr>
        </p:nvSpPr>
        <p:spPr/>
        <p:txBody>
          <a:bodyPr/>
          <a:lstStyle/>
          <a:p>
            <a:pPr eaLnBrk="1" hangingPunct="1"/>
            <a:r>
              <a:rPr lang="en-US" smtClean="0"/>
              <a:t>Calculating a value to store in each array element</a:t>
            </a:r>
          </a:p>
          <a:p>
            <a:pPr lvl="1" eaLnBrk="1" hangingPunct="1"/>
            <a:r>
              <a:rPr lang="en-US" smtClean="0"/>
              <a:t>Initialize elements of 10-element array to even integers</a:t>
            </a:r>
          </a:p>
        </p:txBody>
      </p:sp>
    </p:spTree>
    <p:extLst>
      <p:ext uri="{BB962C8B-B14F-4D97-AF65-F5344CB8AC3E}">
        <p14:creationId xmlns:p14="http://schemas.microsoft.com/office/powerpoint/2010/main" val="304281559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E566A47D-0813-410B-B40A-6A4D6EE7AFDD}" type="slidenum">
              <a:rPr lang="en-US" sz="1200">
                <a:solidFill>
                  <a:schemeClr val="tx1"/>
                </a:solidFill>
              </a:rPr>
              <a:pPr eaLnBrk="1" hangingPunct="1"/>
              <a:t>94</a:t>
            </a:fld>
            <a:endParaRPr lang="en-US" sz="1200">
              <a:solidFill>
                <a:schemeClr val="tx1"/>
              </a:solidFill>
            </a:endParaRPr>
          </a:p>
        </p:txBody>
      </p:sp>
      <p:sp>
        <p:nvSpPr>
          <p:cNvPr id="26627"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26628" name="Rectangle 3"/>
          <p:cNvSpPr>
            <a:spLocks noGrp="1" noChangeArrowheads="1"/>
          </p:cNvSpPr>
          <p:nvPr>
            <p:ph type="body" sz="half" idx="1"/>
          </p:nvPr>
        </p:nvSpPr>
        <p:spPr>
          <a:xfrm>
            <a:off x="7165975" y="1068388"/>
            <a:ext cx="1600200" cy="4525962"/>
          </a:xfrm>
          <a:noFill/>
        </p:spPr>
        <p:txBody>
          <a:bodyPr/>
          <a:lstStyle/>
          <a:p>
            <a:pPr marL="0" indent="0" eaLnBrk="1" hangingPunct="1"/>
            <a:r>
              <a:rPr lang="en-US" smtClean="0"/>
              <a:t>InitArray.java</a:t>
            </a:r>
          </a:p>
          <a:p>
            <a:pPr marL="0" indent="0" eaLnBrk="1" hangingPunct="1"/>
            <a:r>
              <a:rPr lang="en-US" sz="1200" b="0" smtClean="0">
                <a:cs typeface="Times New Roman" pitchFamily="18" charset="0"/>
              </a:rPr>
              <a:t>Line 8</a:t>
            </a:r>
            <a:br>
              <a:rPr lang="en-US" sz="1200" b="0" smtClean="0">
                <a:cs typeface="Times New Roman" pitchFamily="18" charset="0"/>
              </a:rPr>
            </a:br>
            <a:r>
              <a:rPr lang="en-US" sz="1200" b="0" smtClean="0">
                <a:cs typeface="Times New Roman" pitchFamily="18" charset="0"/>
              </a:rPr>
              <a:t>Declare constant variable</a:t>
            </a:r>
          </a:p>
          <a:p>
            <a:pPr marL="0" indent="0" eaLnBrk="1" hangingPunct="1"/>
            <a:r>
              <a:rPr lang="en-US" sz="1200" b="0" smtClean="0">
                <a:cs typeface="Times New Roman" pitchFamily="18" charset="0"/>
              </a:rPr>
              <a:t>Line 9 </a:t>
            </a:r>
            <a:br>
              <a:rPr lang="en-US" sz="1200" b="0" smtClean="0">
                <a:cs typeface="Times New Roman" pitchFamily="18" charset="0"/>
              </a:rPr>
            </a:br>
            <a:r>
              <a:rPr lang="en-US" sz="1200" b="0" smtClean="0">
                <a:cs typeface="Times New Roman" pitchFamily="18" charset="0"/>
              </a:rPr>
              <a:t>Declare and create array that contains 10 </a:t>
            </a:r>
            <a:r>
              <a:rPr lang="en-US" sz="1200" smtClean="0">
                <a:cs typeface="Times New Roman" pitchFamily="18" charset="0"/>
              </a:rPr>
              <a:t>int</a:t>
            </a:r>
            <a:r>
              <a:rPr lang="en-US" sz="1200" b="0" smtClean="0">
                <a:cs typeface="Times New Roman" pitchFamily="18" charset="0"/>
              </a:rPr>
              <a:t>s</a:t>
            </a:r>
          </a:p>
          <a:p>
            <a:pPr marL="0" indent="0" eaLnBrk="1" hangingPunct="1"/>
            <a:r>
              <a:rPr lang="en-US" sz="1200" b="0" smtClean="0">
                <a:cs typeface="Times New Roman" pitchFamily="18" charset="0"/>
              </a:rPr>
              <a:t/>
            </a:r>
            <a:br>
              <a:rPr lang="en-US" sz="1200" b="0" smtClean="0">
                <a:cs typeface="Times New Roman" pitchFamily="18" charset="0"/>
              </a:rPr>
            </a:br>
            <a:r>
              <a:rPr lang="en-US" sz="1200" b="0" smtClean="0">
                <a:cs typeface="Times New Roman" pitchFamily="18" charset="0"/>
              </a:rPr>
              <a:t>Line 13</a:t>
            </a:r>
            <a:br>
              <a:rPr lang="en-US" sz="1200" b="0" smtClean="0">
                <a:cs typeface="Times New Roman" pitchFamily="18" charset="0"/>
              </a:rPr>
            </a:br>
            <a:r>
              <a:rPr lang="en-US" sz="1200" b="0" smtClean="0">
                <a:cs typeface="Times New Roman" pitchFamily="18" charset="0"/>
              </a:rPr>
              <a:t>Use array index to assign array</a:t>
            </a:r>
          </a:p>
          <a:p>
            <a:pPr marL="0" indent="0" eaLnBrk="1" hangingPunct="1"/>
            <a:endParaRPr lang="en-US" sz="1200" b="0" smtClean="0">
              <a:cs typeface="Times New Roman" pitchFamily="18" charset="0"/>
            </a:endParaRPr>
          </a:p>
          <a:p>
            <a:pPr marL="0" indent="0" eaLnBrk="1" hangingPunct="1"/>
            <a:r>
              <a:rPr lang="en-US" sz="1200" b="0" smtClean="0">
                <a:cs typeface="Times New Roman" pitchFamily="18" charset="0"/>
              </a:rPr>
              <a:t>Program output</a:t>
            </a:r>
            <a:endParaRPr lang="en-US" smtClean="0"/>
          </a:p>
          <a:p>
            <a:pPr marL="0" indent="0" eaLnBrk="1" hangingPunct="1"/>
            <a:endParaRPr lang="en-US" smtClean="0"/>
          </a:p>
          <a:p>
            <a:pPr marL="0" indent="0" eaLnBrk="1" hangingPunct="1"/>
            <a:endParaRPr lang="en-US" smtClean="0"/>
          </a:p>
        </p:txBody>
      </p:sp>
      <p:graphicFrame>
        <p:nvGraphicFramePr>
          <p:cNvPr id="26629" name="Object 6"/>
          <p:cNvGraphicFramePr>
            <a:graphicFrameLocks noChangeAspect="1"/>
          </p:cNvGraphicFramePr>
          <p:nvPr>
            <p:ph sz="half" idx="2"/>
          </p:nvPr>
        </p:nvGraphicFramePr>
        <p:xfrm>
          <a:off x="0" y="6350"/>
          <a:ext cx="7037388" cy="6572250"/>
        </p:xfrm>
        <a:graphic>
          <a:graphicData uri="http://schemas.openxmlformats.org/presentationml/2006/ole">
            <mc:AlternateContent xmlns:mc="http://schemas.openxmlformats.org/markup-compatibility/2006">
              <mc:Choice xmlns:v="urn:schemas-microsoft-com:vml" Requires="v">
                <p:oleObj spid="_x0000_s68613" name="Document" r:id="rId3" imgW="7074123" imgH="6606192" progId="Word.Document.8">
                  <p:embed/>
                </p:oleObj>
              </mc:Choice>
              <mc:Fallback>
                <p:oleObj name="Document" r:id="rId3" imgW="7074123" imgH="6606192"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7037388" cy="657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55051" name="Group 11"/>
          <p:cNvGrpSpPr>
            <a:grpSpLocks/>
          </p:cNvGrpSpPr>
          <p:nvPr/>
        </p:nvGrpSpPr>
        <p:grpSpPr bwMode="auto">
          <a:xfrm>
            <a:off x="2667000" y="533400"/>
            <a:ext cx="5486400" cy="914400"/>
            <a:chOff x="1680" y="336"/>
            <a:chExt cx="3456" cy="576"/>
          </a:xfrm>
        </p:grpSpPr>
        <p:sp>
          <p:nvSpPr>
            <p:cNvPr id="26637" name="Text Box 9"/>
            <p:cNvSpPr txBox="1">
              <a:spLocks noChangeArrowheads="1"/>
            </p:cNvSpPr>
            <p:nvPr/>
          </p:nvSpPr>
          <p:spPr bwMode="auto">
            <a:xfrm>
              <a:off x="2736" y="336"/>
              <a:ext cx="2400"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Declare constant variable </a:t>
              </a:r>
              <a:r>
                <a:rPr lang="en-US">
                  <a:solidFill>
                    <a:schemeClr val="tx1"/>
                  </a:solidFill>
                  <a:latin typeface="Lucida Console" pitchFamily="49" charset="0"/>
                </a:rPr>
                <a:t>ARRAY_LENGTH</a:t>
              </a:r>
              <a:r>
                <a:rPr lang="en-US">
                  <a:solidFill>
                    <a:schemeClr val="tx1"/>
                  </a:solidFill>
                  <a:latin typeface="Times New Roman" pitchFamily="18" charset="0"/>
                </a:rPr>
                <a:t> using the </a:t>
              </a:r>
              <a:r>
                <a:rPr lang="en-US">
                  <a:solidFill>
                    <a:schemeClr val="tx1"/>
                  </a:solidFill>
                  <a:latin typeface="Lucida Console" pitchFamily="49" charset="0"/>
                </a:rPr>
                <a:t>final</a:t>
              </a:r>
              <a:r>
                <a:rPr lang="en-US">
                  <a:solidFill>
                    <a:schemeClr val="tx1"/>
                  </a:solidFill>
                  <a:latin typeface="Times New Roman" pitchFamily="18" charset="0"/>
                </a:rPr>
                <a:t> modifier</a:t>
              </a:r>
            </a:p>
          </p:txBody>
        </p:sp>
        <p:sp>
          <p:nvSpPr>
            <p:cNvPr id="26638" name="Line 10"/>
            <p:cNvSpPr>
              <a:spLocks noChangeShapeType="1"/>
            </p:cNvSpPr>
            <p:nvPr/>
          </p:nvSpPr>
          <p:spPr bwMode="auto">
            <a:xfrm flipH="1">
              <a:off x="1680" y="480"/>
              <a:ext cx="1056"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
        <p:nvSpPr>
          <p:cNvPr id="26631" name="Text Box 13"/>
          <p:cNvSpPr txBox="1">
            <a:spLocks noChangeArrowheads="1"/>
          </p:cNvSpPr>
          <p:nvPr/>
        </p:nvSpPr>
        <p:spPr bwMode="auto">
          <a:xfrm>
            <a:off x="5105400" y="1371600"/>
            <a:ext cx="2438400" cy="590550"/>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Declare and create </a:t>
            </a:r>
            <a:r>
              <a:rPr lang="en-US">
                <a:solidFill>
                  <a:schemeClr val="tx1"/>
                </a:solidFill>
                <a:latin typeface="Lucida Console" pitchFamily="49" charset="0"/>
              </a:rPr>
              <a:t>array </a:t>
            </a:r>
            <a:r>
              <a:rPr lang="en-US">
                <a:solidFill>
                  <a:schemeClr val="tx1"/>
                </a:solidFill>
                <a:latin typeface="Times New Roman" pitchFamily="18" charset="0"/>
              </a:rPr>
              <a:t>that contains 10 </a:t>
            </a:r>
            <a:r>
              <a:rPr lang="en-US">
                <a:solidFill>
                  <a:schemeClr val="tx1"/>
                </a:solidFill>
                <a:latin typeface="Lucida Console" pitchFamily="49" charset="0"/>
              </a:rPr>
              <a:t>int</a:t>
            </a:r>
            <a:r>
              <a:rPr lang="en-US">
                <a:solidFill>
                  <a:schemeClr val="tx1"/>
                </a:solidFill>
                <a:latin typeface="Times New Roman" pitchFamily="18" charset="0"/>
              </a:rPr>
              <a:t>s</a:t>
            </a:r>
          </a:p>
        </p:txBody>
      </p:sp>
      <p:sp>
        <p:nvSpPr>
          <p:cNvPr id="26632" name="Line 14"/>
          <p:cNvSpPr>
            <a:spLocks noChangeShapeType="1"/>
          </p:cNvSpPr>
          <p:nvPr/>
        </p:nvSpPr>
        <p:spPr bwMode="auto">
          <a:xfrm flipH="1">
            <a:off x="3962400" y="1524000"/>
            <a:ext cx="11430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nvGrpSpPr>
          <p:cNvPr id="855056" name="Group 16"/>
          <p:cNvGrpSpPr>
            <a:grpSpLocks/>
          </p:cNvGrpSpPr>
          <p:nvPr/>
        </p:nvGrpSpPr>
        <p:grpSpPr bwMode="auto">
          <a:xfrm>
            <a:off x="1828800" y="2590800"/>
            <a:ext cx="4508500" cy="1581150"/>
            <a:chOff x="1488" y="2352"/>
            <a:chExt cx="2840" cy="996"/>
          </a:xfrm>
        </p:grpSpPr>
        <p:sp>
          <p:nvSpPr>
            <p:cNvPr id="26634" name="Text Box 17"/>
            <p:cNvSpPr txBox="1">
              <a:spLocks noChangeArrowheads="1"/>
            </p:cNvSpPr>
            <p:nvPr/>
          </p:nvSpPr>
          <p:spPr bwMode="auto">
            <a:xfrm>
              <a:off x="3024" y="2976"/>
              <a:ext cx="1304"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Use </a:t>
              </a:r>
              <a:r>
                <a:rPr lang="en-US">
                  <a:solidFill>
                    <a:schemeClr val="tx1"/>
                  </a:solidFill>
                  <a:latin typeface="Lucida Console" pitchFamily="49" charset="0"/>
                </a:rPr>
                <a:t>array</a:t>
              </a:r>
              <a:r>
                <a:rPr lang="en-US">
                  <a:solidFill>
                    <a:schemeClr val="tx1"/>
                  </a:solidFill>
                  <a:latin typeface="Times New Roman" pitchFamily="18" charset="0"/>
                </a:rPr>
                <a:t> index to assign array value</a:t>
              </a:r>
            </a:p>
          </p:txBody>
        </p:sp>
        <p:sp>
          <p:nvSpPr>
            <p:cNvPr id="26635" name="Line 18"/>
            <p:cNvSpPr>
              <a:spLocks noChangeShapeType="1"/>
            </p:cNvSpPr>
            <p:nvPr/>
          </p:nvSpPr>
          <p:spPr bwMode="auto">
            <a:xfrm flipH="1" flipV="1">
              <a:off x="1488" y="2352"/>
              <a:ext cx="1536" cy="81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26636" name="Line 19"/>
            <p:cNvSpPr>
              <a:spLocks noChangeShapeType="1"/>
            </p:cNvSpPr>
            <p:nvPr/>
          </p:nvSpPr>
          <p:spPr bwMode="auto">
            <a:xfrm flipH="1" flipV="1">
              <a:off x="2544" y="2352"/>
              <a:ext cx="480" cy="81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Tree>
    <p:extLst>
      <p:ext uri="{BB962C8B-B14F-4D97-AF65-F5344CB8AC3E}">
        <p14:creationId xmlns:p14="http://schemas.microsoft.com/office/powerpoint/2010/main" val="4022735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55051"/>
                                        </p:tgtEl>
                                        <p:attrNameLst>
                                          <p:attrName>style.visibility</p:attrName>
                                        </p:attrNameLst>
                                      </p:cBhvr>
                                      <p:to>
                                        <p:strVal val="visible"/>
                                      </p:to>
                                    </p:set>
                                  </p:childTnLst>
                                  <p:subTnLst>
                                    <p:set>
                                      <p:cBhvr override="childStyle">
                                        <p:cTn dur="1" fill="hold" display="0" masterRel="nextClick" afterEffect="1"/>
                                        <p:tgtEl>
                                          <p:spTgt spid="855051"/>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55056"/>
                                        </p:tgtEl>
                                        <p:attrNameLst>
                                          <p:attrName>style.visibility</p:attrName>
                                        </p:attrNameLst>
                                      </p:cBhvr>
                                      <p:to>
                                        <p:strVal val="visible"/>
                                      </p:to>
                                    </p:set>
                                  </p:childTnLst>
                                  <p:subTnLst>
                                    <p:set>
                                      <p:cBhvr override="childStyle">
                                        <p:cTn dur="1" fill="hold" display="0" masterRel="nextClick" afterEffect="1"/>
                                        <p:tgtEl>
                                          <p:spTgt spid="85505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A5635A0C-CBAE-4B59-9182-D973DA5077C8}" type="slidenum">
              <a:rPr lang="en-US" sz="1200">
                <a:solidFill>
                  <a:schemeClr val="tx1"/>
                </a:solidFill>
              </a:rPr>
              <a:pPr eaLnBrk="1" hangingPunct="1"/>
              <a:t>95</a:t>
            </a:fld>
            <a:endParaRPr lang="en-US" sz="1200">
              <a:solidFill>
                <a:schemeClr val="tx1"/>
              </a:solidFill>
            </a:endParaRPr>
          </a:p>
        </p:txBody>
      </p:sp>
      <p:sp>
        <p:nvSpPr>
          <p:cNvPr id="27651" name="Rectangle 2"/>
          <p:cNvSpPr>
            <a:spLocks noGrp="1" noChangeArrowheads="1"/>
          </p:cNvSpPr>
          <p:nvPr>
            <p:ph type="title"/>
          </p:nvPr>
        </p:nvSpPr>
        <p:spPr/>
        <p:txBody>
          <a:bodyPr/>
          <a:lstStyle/>
          <a:p>
            <a:pPr eaLnBrk="1" hangingPunct="1"/>
            <a:r>
              <a:rPr lang="en-US" smtClean="0"/>
              <a:t>7.4 Examples Using Arrays (Cont.)</a:t>
            </a:r>
          </a:p>
        </p:txBody>
      </p:sp>
      <p:sp>
        <p:nvSpPr>
          <p:cNvPr id="27652" name="Rectangle 3"/>
          <p:cNvSpPr>
            <a:spLocks noGrp="1" noChangeArrowheads="1"/>
          </p:cNvSpPr>
          <p:nvPr>
            <p:ph type="body" idx="1"/>
          </p:nvPr>
        </p:nvSpPr>
        <p:spPr/>
        <p:txBody>
          <a:bodyPr/>
          <a:lstStyle/>
          <a:p>
            <a:pPr eaLnBrk="1" hangingPunct="1"/>
            <a:r>
              <a:rPr lang="en-US" smtClean="0"/>
              <a:t>Summing the elements of an array</a:t>
            </a:r>
          </a:p>
          <a:p>
            <a:pPr lvl="1" eaLnBrk="1" hangingPunct="1"/>
            <a:r>
              <a:rPr lang="en-US" smtClean="0"/>
              <a:t>Array elements can represent a series of values</a:t>
            </a:r>
          </a:p>
          <a:p>
            <a:pPr lvl="2" eaLnBrk="1" hangingPunct="1"/>
            <a:r>
              <a:rPr lang="en-US" smtClean="0"/>
              <a:t>We can sum these values</a:t>
            </a:r>
          </a:p>
        </p:txBody>
      </p:sp>
    </p:spTree>
    <p:extLst>
      <p:ext uri="{BB962C8B-B14F-4D97-AF65-F5344CB8AC3E}">
        <p14:creationId xmlns:p14="http://schemas.microsoft.com/office/powerpoint/2010/main" val="19181934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ayt Numarası Yer Tutucusu 5"/>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A687B00D-CE96-4D9A-A612-80F154CD8C9C}" type="slidenum">
              <a:rPr lang="en-US" sz="1200">
                <a:solidFill>
                  <a:schemeClr val="tx1"/>
                </a:solidFill>
              </a:rPr>
              <a:pPr eaLnBrk="1" hangingPunct="1"/>
              <a:t>96</a:t>
            </a:fld>
            <a:endParaRPr lang="en-US" sz="1200">
              <a:solidFill>
                <a:schemeClr val="tx1"/>
              </a:solidFill>
            </a:endParaRPr>
          </a:p>
        </p:txBody>
      </p:sp>
      <p:sp>
        <p:nvSpPr>
          <p:cNvPr id="28675"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28676" name="Rectangle 3"/>
          <p:cNvSpPr>
            <a:spLocks noGrp="1" noChangeArrowheads="1"/>
          </p:cNvSpPr>
          <p:nvPr>
            <p:ph type="body" sz="half" idx="1"/>
          </p:nvPr>
        </p:nvSpPr>
        <p:spPr>
          <a:xfrm>
            <a:off x="7162800" y="1068388"/>
            <a:ext cx="1828800" cy="3359150"/>
          </a:xfrm>
          <a:noFill/>
        </p:spPr>
        <p:txBody>
          <a:bodyPr/>
          <a:lstStyle/>
          <a:p>
            <a:pPr marL="0" indent="0" eaLnBrk="1" hangingPunct="1"/>
            <a:r>
              <a:rPr lang="en-US" smtClean="0"/>
              <a:t>SumArray.java</a:t>
            </a:r>
          </a:p>
          <a:p>
            <a:pPr marL="0" indent="0" eaLnBrk="1" hangingPunct="1"/>
            <a:r>
              <a:rPr lang="en-US" sz="1200" b="0" smtClean="0">
                <a:cs typeface="Times New Roman" pitchFamily="18" charset="0"/>
              </a:rPr>
              <a:t>Line 8</a:t>
            </a:r>
            <a:br>
              <a:rPr lang="en-US" sz="1200" b="0" smtClean="0">
                <a:cs typeface="Times New Roman" pitchFamily="18" charset="0"/>
              </a:rPr>
            </a:br>
            <a:r>
              <a:rPr lang="en-US" sz="1200" b="0" smtClean="0">
                <a:cs typeface="Times New Roman" pitchFamily="18" charset="0"/>
              </a:rPr>
              <a:t>Declare array with initializer list </a:t>
            </a:r>
            <a:br>
              <a:rPr lang="en-US" sz="1200" b="0" smtClean="0">
                <a:cs typeface="Times New Roman" pitchFamily="18" charset="0"/>
              </a:rPr>
            </a:br>
            <a:r>
              <a:rPr lang="en-US" sz="1200" b="0" smtClean="0">
                <a:cs typeface="Times New Roman" pitchFamily="18" charset="0"/>
              </a:rPr>
              <a:t/>
            </a:r>
            <a:br>
              <a:rPr lang="en-US" sz="1200" b="0" smtClean="0">
                <a:cs typeface="Times New Roman" pitchFamily="18" charset="0"/>
              </a:rPr>
            </a:br>
            <a:r>
              <a:rPr lang="en-US" sz="1200" b="0" smtClean="0">
                <a:cs typeface="Times New Roman" pitchFamily="18" charset="0"/>
              </a:rPr>
              <a:t>Lines 12-13</a:t>
            </a:r>
            <a:br>
              <a:rPr lang="en-US" sz="1200" b="0" smtClean="0">
                <a:cs typeface="Times New Roman" pitchFamily="18" charset="0"/>
              </a:rPr>
            </a:br>
            <a:r>
              <a:rPr lang="en-US" sz="1200" b="0" smtClean="0">
                <a:cs typeface="Times New Roman" pitchFamily="18" charset="0"/>
              </a:rPr>
              <a:t>Sum all array values</a:t>
            </a:r>
          </a:p>
          <a:p>
            <a:pPr marL="0" indent="0" eaLnBrk="1" hangingPunct="1"/>
            <a:endParaRPr lang="en-US" sz="1200" b="0" smtClean="0">
              <a:cs typeface="Times New Roman" pitchFamily="18" charset="0"/>
            </a:endParaRPr>
          </a:p>
          <a:p>
            <a:pPr marL="0" indent="0" eaLnBrk="1" hangingPunct="1"/>
            <a:endParaRPr lang="en-US" sz="1200" b="0" smtClean="0">
              <a:cs typeface="Times New Roman" pitchFamily="18" charset="0"/>
            </a:endParaRPr>
          </a:p>
          <a:p>
            <a:pPr marL="0" indent="0" eaLnBrk="1" hangingPunct="1"/>
            <a:r>
              <a:rPr lang="en-US" sz="1200" b="0" smtClean="0">
                <a:cs typeface="Times New Roman" pitchFamily="18" charset="0"/>
              </a:rPr>
              <a:t>Program output</a:t>
            </a:r>
            <a:endParaRPr lang="en-US" smtClean="0"/>
          </a:p>
          <a:p>
            <a:pPr marL="0" indent="0" eaLnBrk="1" hangingPunct="1"/>
            <a:endParaRPr lang="en-US" smtClean="0"/>
          </a:p>
        </p:txBody>
      </p:sp>
      <p:graphicFrame>
        <p:nvGraphicFramePr>
          <p:cNvPr id="28677" name="Object 6"/>
          <p:cNvGraphicFramePr>
            <a:graphicFrameLocks noChangeAspect="1"/>
          </p:cNvGraphicFramePr>
          <p:nvPr>
            <p:ph sz="quarter" idx="2"/>
          </p:nvPr>
        </p:nvGraphicFramePr>
        <p:xfrm>
          <a:off x="0" y="4763"/>
          <a:ext cx="7085013" cy="4246562"/>
        </p:xfrm>
        <a:graphic>
          <a:graphicData uri="http://schemas.openxmlformats.org/presentationml/2006/ole">
            <mc:AlternateContent xmlns:mc="http://schemas.openxmlformats.org/markup-compatibility/2006">
              <mc:Choice xmlns:v="urn:schemas-microsoft-com:vml" Requires="v">
                <p:oleObj spid="_x0000_s69637" name="Document" r:id="rId3" imgW="7074123" imgH="4240621" progId="Word.Document.8">
                  <p:embed/>
                </p:oleObj>
              </mc:Choice>
              <mc:Fallback>
                <p:oleObj name="Document" r:id="rId3" imgW="7074123" imgH="4240621"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7085013" cy="424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57147" name="Group 59"/>
          <p:cNvGrpSpPr>
            <a:grpSpLocks/>
          </p:cNvGrpSpPr>
          <p:nvPr/>
        </p:nvGrpSpPr>
        <p:grpSpPr bwMode="auto">
          <a:xfrm>
            <a:off x="1752600" y="228600"/>
            <a:ext cx="4267200" cy="1371600"/>
            <a:chOff x="1296" y="624"/>
            <a:chExt cx="2688" cy="864"/>
          </a:xfrm>
        </p:grpSpPr>
        <p:sp>
          <p:nvSpPr>
            <p:cNvPr id="28682" name="Text Box 60"/>
            <p:cNvSpPr txBox="1">
              <a:spLocks noChangeArrowheads="1"/>
            </p:cNvSpPr>
            <p:nvPr/>
          </p:nvSpPr>
          <p:spPr bwMode="auto">
            <a:xfrm>
              <a:off x="2496" y="624"/>
              <a:ext cx="1488" cy="372"/>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Declare </a:t>
              </a:r>
              <a:r>
                <a:rPr lang="en-US">
                  <a:solidFill>
                    <a:schemeClr val="tx1"/>
                  </a:solidFill>
                  <a:latin typeface="Lucida Console" pitchFamily="49" charset="0"/>
                </a:rPr>
                <a:t>array</a:t>
              </a:r>
              <a:r>
                <a:rPr lang="en-US">
                  <a:solidFill>
                    <a:schemeClr val="tx1"/>
                  </a:solidFill>
                  <a:latin typeface="Times New Roman" pitchFamily="18" charset="0"/>
                </a:rPr>
                <a:t> with initializer list </a:t>
              </a:r>
            </a:p>
          </p:txBody>
        </p:sp>
        <p:sp>
          <p:nvSpPr>
            <p:cNvPr id="28683" name="Line 61"/>
            <p:cNvSpPr>
              <a:spLocks noChangeShapeType="1"/>
            </p:cNvSpPr>
            <p:nvPr/>
          </p:nvSpPr>
          <p:spPr bwMode="auto">
            <a:xfrm flipH="1">
              <a:off x="2016" y="816"/>
              <a:ext cx="480" cy="6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sp>
          <p:nvSpPr>
            <p:cNvPr id="28684" name="Line 62"/>
            <p:cNvSpPr>
              <a:spLocks noChangeShapeType="1"/>
            </p:cNvSpPr>
            <p:nvPr/>
          </p:nvSpPr>
          <p:spPr bwMode="auto">
            <a:xfrm flipH="1">
              <a:off x="1296" y="816"/>
              <a:ext cx="1200"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grpSp>
        <p:nvGrpSpPr>
          <p:cNvPr id="857151" name="Group 63"/>
          <p:cNvGrpSpPr>
            <a:grpSpLocks/>
          </p:cNvGrpSpPr>
          <p:nvPr/>
        </p:nvGrpSpPr>
        <p:grpSpPr bwMode="auto">
          <a:xfrm>
            <a:off x="3352800" y="2743200"/>
            <a:ext cx="3124200" cy="346075"/>
            <a:chOff x="2352" y="2064"/>
            <a:chExt cx="1968" cy="218"/>
          </a:xfrm>
        </p:grpSpPr>
        <p:sp>
          <p:nvSpPr>
            <p:cNvPr id="28680" name="Text Box 64"/>
            <p:cNvSpPr txBox="1">
              <a:spLocks noChangeArrowheads="1"/>
            </p:cNvSpPr>
            <p:nvPr/>
          </p:nvSpPr>
          <p:spPr bwMode="auto">
            <a:xfrm>
              <a:off x="2976" y="2064"/>
              <a:ext cx="1344" cy="218"/>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Sum all </a:t>
              </a:r>
              <a:r>
                <a:rPr lang="en-US">
                  <a:solidFill>
                    <a:schemeClr val="tx1"/>
                  </a:solidFill>
                  <a:latin typeface="Lucida Console" pitchFamily="49" charset="0"/>
                </a:rPr>
                <a:t>array</a:t>
              </a:r>
              <a:r>
                <a:rPr lang="en-US">
                  <a:solidFill>
                    <a:schemeClr val="tx1"/>
                  </a:solidFill>
                  <a:latin typeface="Times New Roman" pitchFamily="18" charset="0"/>
                </a:rPr>
                <a:t> values</a:t>
              </a:r>
            </a:p>
          </p:txBody>
        </p:sp>
        <p:sp>
          <p:nvSpPr>
            <p:cNvPr id="28681" name="Line 65"/>
            <p:cNvSpPr>
              <a:spLocks noChangeShapeType="1"/>
            </p:cNvSpPr>
            <p:nvPr/>
          </p:nvSpPr>
          <p:spPr bwMode="auto">
            <a:xfrm flipH="1" flipV="1">
              <a:off x="2352" y="2064"/>
              <a:ext cx="624"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Tree>
    <p:extLst>
      <p:ext uri="{BB962C8B-B14F-4D97-AF65-F5344CB8AC3E}">
        <p14:creationId xmlns:p14="http://schemas.microsoft.com/office/powerpoint/2010/main" val="3720295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57147"/>
                                        </p:tgtEl>
                                        <p:attrNameLst>
                                          <p:attrName>style.visibility</p:attrName>
                                        </p:attrNameLst>
                                      </p:cBhvr>
                                      <p:to>
                                        <p:strVal val="visible"/>
                                      </p:to>
                                    </p:set>
                                  </p:childTnLst>
                                  <p:subTnLst>
                                    <p:set>
                                      <p:cBhvr override="childStyle">
                                        <p:cTn dur="1" fill="hold" display="0" masterRel="nextClick" afterEffect="1"/>
                                        <p:tgtEl>
                                          <p:spTgt spid="857147"/>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57151"/>
                                        </p:tgtEl>
                                        <p:attrNameLst>
                                          <p:attrName>style.visibility</p:attrName>
                                        </p:attrNameLst>
                                      </p:cBhvr>
                                      <p:to>
                                        <p:strVal val="visible"/>
                                      </p:to>
                                    </p:set>
                                  </p:childTnLst>
                                  <p:subTnLst>
                                    <p:set>
                                      <p:cBhvr override="childStyle">
                                        <p:cTn dur="1" fill="hold" display="0" masterRel="nextClick" afterEffect="1"/>
                                        <p:tgtEl>
                                          <p:spTgt spid="85715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8C87BC51-10E5-45EF-A575-C93F33F3B0FB}" type="slidenum">
              <a:rPr lang="en-US" sz="1200">
                <a:solidFill>
                  <a:schemeClr val="tx1"/>
                </a:solidFill>
              </a:rPr>
              <a:pPr eaLnBrk="1" hangingPunct="1"/>
              <a:t>97</a:t>
            </a:fld>
            <a:endParaRPr lang="en-US" sz="1200">
              <a:solidFill>
                <a:schemeClr val="tx1"/>
              </a:solidFill>
            </a:endParaRPr>
          </a:p>
        </p:txBody>
      </p:sp>
      <p:sp>
        <p:nvSpPr>
          <p:cNvPr id="29699" name="Rectangle 2"/>
          <p:cNvSpPr>
            <a:spLocks noGrp="1" noChangeArrowheads="1"/>
          </p:cNvSpPr>
          <p:nvPr>
            <p:ph type="title"/>
          </p:nvPr>
        </p:nvSpPr>
        <p:spPr/>
        <p:txBody>
          <a:bodyPr/>
          <a:lstStyle/>
          <a:p>
            <a:pPr eaLnBrk="1" hangingPunct="1"/>
            <a:r>
              <a:rPr lang="en-US" smtClean="0"/>
              <a:t>7.6 Enhanced </a:t>
            </a:r>
            <a:r>
              <a:rPr lang="en-US" smtClean="0">
                <a:latin typeface="Lucida Console" pitchFamily="49" charset="0"/>
              </a:rPr>
              <a:t>for</a:t>
            </a:r>
            <a:r>
              <a:rPr lang="en-US" smtClean="0"/>
              <a:t> Statement</a:t>
            </a:r>
          </a:p>
        </p:txBody>
      </p:sp>
      <p:sp>
        <p:nvSpPr>
          <p:cNvPr id="29700" name="Rectangle 3"/>
          <p:cNvSpPr>
            <a:spLocks noGrp="1" noChangeArrowheads="1"/>
          </p:cNvSpPr>
          <p:nvPr>
            <p:ph type="body" idx="1"/>
          </p:nvPr>
        </p:nvSpPr>
        <p:spPr/>
        <p:txBody>
          <a:bodyPr/>
          <a:lstStyle/>
          <a:p>
            <a:pPr eaLnBrk="1" hangingPunct="1"/>
            <a:r>
              <a:rPr lang="en-US" smtClean="0"/>
              <a:t>Enhanced </a:t>
            </a:r>
            <a:r>
              <a:rPr lang="en-US" smtClean="0">
                <a:latin typeface="Lucida Console" pitchFamily="49" charset="0"/>
              </a:rPr>
              <a:t>for</a:t>
            </a:r>
            <a:r>
              <a:rPr lang="en-US" smtClean="0"/>
              <a:t> statement</a:t>
            </a:r>
          </a:p>
          <a:p>
            <a:pPr lvl="1" eaLnBrk="1" hangingPunct="1"/>
            <a:r>
              <a:rPr lang="en-US" smtClean="0"/>
              <a:t>New feature of J2SE 5.0</a:t>
            </a:r>
          </a:p>
          <a:p>
            <a:pPr lvl="1" eaLnBrk="1" hangingPunct="1"/>
            <a:r>
              <a:rPr lang="en-US" smtClean="0"/>
              <a:t>Allows iterates through elements of an array or a collection without using a counter</a:t>
            </a:r>
          </a:p>
          <a:p>
            <a:pPr lvl="1" eaLnBrk="1" hangingPunct="1"/>
            <a:r>
              <a:rPr lang="en-US" smtClean="0"/>
              <a:t>Syntax</a:t>
            </a:r>
          </a:p>
          <a:p>
            <a:pPr lvl="2" eaLnBrk="1" hangingPunct="1">
              <a:buFontTx/>
              <a:buNone/>
            </a:pPr>
            <a:r>
              <a:rPr lang="en-US" smtClean="0">
                <a:solidFill>
                  <a:srgbClr val="0000FF"/>
                </a:solidFill>
                <a:latin typeface="Lucida Console" pitchFamily="49" charset="0"/>
              </a:rPr>
              <a:t>for</a:t>
            </a:r>
            <a:r>
              <a:rPr lang="en-US" smtClean="0">
                <a:latin typeface="Lucida Console" pitchFamily="49" charset="0"/>
              </a:rPr>
              <a:t> ( </a:t>
            </a:r>
            <a:r>
              <a:rPr lang="en-US" i="1" smtClean="0">
                <a:latin typeface="Lucida Console" pitchFamily="49" charset="0"/>
              </a:rPr>
              <a:t>parameter</a:t>
            </a:r>
            <a:r>
              <a:rPr lang="en-US" smtClean="0">
                <a:latin typeface="Lucida Console" pitchFamily="49" charset="0"/>
              </a:rPr>
              <a:t> : </a:t>
            </a:r>
            <a:r>
              <a:rPr lang="en-US" i="1" smtClean="0">
                <a:latin typeface="Lucida Console" pitchFamily="49" charset="0"/>
              </a:rPr>
              <a:t>arrayName</a:t>
            </a:r>
            <a:r>
              <a:rPr lang="en-US" smtClean="0">
                <a:latin typeface="Lucida Console" pitchFamily="49" charset="0"/>
              </a:rPr>
              <a:t> )</a:t>
            </a:r>
          </a:p>
          <a:p>
            <a:pPr lvl="3" eaLnBrk="1" hangingPunct="1">
              <a:buFont typeface="Arial" charset="0"/>
              <a:buNone/>
            </a:pPr>
            <a:r>
              <a:rPr lang="en-US" i="1" smtClean="0">
                <a:latin typeface="Lucida Console" pitchFamily="49" charset="0"/>
              </a:rPr>
              <a:t>statement</a:t>
            </a:r>
            <a:endParaRPr lang="en-US" smtClean="0"/>
          </a:p>
          <a:p>
            <a:pPr eaLnBrk="1" hangingPunct="1"/>
            <a:endParaRPr lang="en-US" smtClean="0"/>
          </a:p>
        </p:txBody>
      </p:sp>
    </p:spTree>
    <p:extLst>
      <p:ext uri="{BB962C8B-B14F-4D97-AF65-F5344CB8AC3E}">
        <p14:creationId xmlns:p14="http://schemas.microsoft.com/office/powerpoint/2010/main" val="52040430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ayt Numarası Yer Tutucusu 4"/>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8837F269-F1C8-4EB2-93B2-F9141046A1D7}" type="slidenum">
              <a:rPr lang="en-US" sz="1200">
                <a:solidFill>
                  <a:schemeClr val="tx1"/>
                </a:solidFill>
              </a:rPr>
              <a:pPr eaLnBrk="1" hangingPunct="1"/>
              <a:t>98</a:t>
            </a:fld>
            <a:endParaRPr lang="en-US" sz="1200">
              <a:solidFill>
                <a:schemeClr val="tx1"/>
              </a:solidFill>
            </a:endParaRPr>
          </a:p>
        </p:txBody>
      </p:sp>
      <p:sp>
        <p:nvSpPr>
          <p:cNvPr id="30723" name="Rectangle 2"/>
          <p:cNvSpPr>
            <a:spLocks noGrp="1" noChangeArrowheads="1"/>
          </p:cNvSpPr>
          <p:nvPr>
            <p:ph type="title"/>
          </p:nvPr>
        </p:nvSpPr>
        <p:spPr>
          <a:xfrm>
            <a:off x="7086600" y="152400"/>
            <a:ext cx="2057400" cy="396875"/>
          </a:xfrm>
        </p:spPr>
        <p:txBody>
          <a:bodyPr/>
          <a:lstStyle/>
          <a:p>
            <a:pPr eaLnBrk="1" hangingPunct="1"/>
            <a:r>
              <a:rPr lang="en-US" smtClean="0"/>
              <a:t>Outline</a:t>
            </a:r>
          </a:p>
        </p:txBody>
      </p:sp>
      <p:sp>
        <p:nvSpPr>
          <p:cNvPr id="30724" name="Rectangle 3"/>
          <p:cNvSpPr>
            <a:spLocks noGrp="1" noChangeArrowheads="1"/>
          </p:cNvSpPr>
          <p:nvPr>
            <p:ph type="body" sz="half" idx="1"/>
          </p:nvPr>
        </p:nvSpPr>
        <p:spPr>
          <a:xfrm>
            <a:off x="7165975" y="1068388"/>
            <a:ext cx="1676400" cy="517525"/>
          </a:xfrm>
          <a:noFill/>
        </p:spPr>
        <p:txBody>
          <a:bodyPr/>
          <a:lstStyle/>
          <a:p>
            <a:pPr marL="0" indent="0" eaLnBrk="1" hangingPunct="1"/>
            <a:r>
              <a:rPr lang="en-US" smtClean="0"/>
              <a:t>EnhancedForTest.java</a:t>
            </a:r>
            <a:endParaRPr lang="en-US" sz="1600" b="0" smtClean="0">
              <a:latin typeface="Times New Roman" pitchFamily="18" charset="0"/>
            </a:endParaRPr>
          </a:p>
        </p:txBody>
      </p:sp>
      <p:graphicFrame>
        <p:nvGraphicFramePr>
          <p:cNvPr id="30725" name="Object 6"/>
          <p:cNvGraphicFramePr>
            <a:graphicFrameLocks noChangeAspect="1"/>
          </p:cNvGraphicFramePr>
          <p:nvPr>
            <p:ph sz="half" idx="2"/>
          </p:nvPr>
        </p:nvGraphicFramePr>
        <p:xfrm>
          <a:off x="0" y="6350"/>
          <a:ext cx="7056438" cy="4225925"/>
        </p:xfrm>
        <a:graphic>
          <a:graphicData uri="http://schemas.openxmlformats.org/presentationml/2006/ole">
            <mc:AlternateContent xmlns:mc="http://schemas.openxmlformats.org/markup-compatibility/2006">
              <mc:Choice xmlns:v="urn:schemas-microsoft-com:vml" Requires="v">
                <p:oleObj spid="_x0000_s70661" name="Document" r:id="rId3" imgW="7074123" imgH="4237025" progId="Word.Document.8">
                  <p:embed/>
                </p:oleObj>
              </mc:Choice>
              <mc:Fallback>
                <p:oleObj name="Document" r:id="rId3" imgW="7074123" imgH="423702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7056438" cy="422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74507" name="Group 11"/>
          <p:cNvGrpSpPr>
            <a:grpSpLocks/>
          </p:cNvGrpSpPr>
          <p:nvPr/>
        </p:nvGrpSpPr>
        <p:grpSpPr bwMode="auto">
          <a:xfrm>
            <a:off x="3048000" y="1676400"/>
            <a:ext cx="4800600" cy="835025"/>
            <a:chOff x="1920" y="1056"/>
            <a:chExt cx="3024" cy="526"/>
          </a:xfrm>
        </p:grpSpPr>
        <p:sp>
          <p:nvSpPr>
            <p:cNvPr id="30727" name="Text Box 9"/>
            <p:cNvSpPr txBox="1">
              <a:spLocks noChangeArrowheads="1"/>
            </p:cNvSpPr>
            <p:nvPr/>
          </p:nvSpPr>
          <p:spPr bwMode="auto">
            <a:xfrm>
              <a:off x="2853" y="1056"/>
              <a:ext cx="2091" cy="526"/>
            </a:xfrm>
            <a:prstGeom prst="rect">
              <a:avLst/>
            </a:prstGeom>
            <a:solidFill>
              <a:srgbClr val="F0F7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algn="ctr">
                <a:spcBef>
                  <a:spcPct val="50000"/>
                </a:spcBef>
                <a:spcAft>
                  <a:spcPct val="0"/>
                </a:spcAft>
                <a:buClrTx/>
              </a:pPr>
              <a:r>
                <a:rPr lang="en-US">
                  <a:solidFill>
                    <a:schemeClr val="tx1"/>
                  </a:solidFill>
                  <a:latin typeface="Times New Roman" pitchFamily="18" charset="0"/>
                </a:rPr>
                <a:t>For each iteration, assign the next element of </a:t>
              </a:r>
              <a:r>
                <a:rPr lang="en-US">
                  <a:solidFill>
                    <a:schemeClr val="tx1"/>
                  </a:solidFill>
                  <a:latin typeface="Lucida Console" pitchFamily="49" charset="0"/>
                </a:rPr>
                <a:t>array</a:t>
              </a:r>
              <a:r>
                <a:rPr lang="en-US">
                  <a:solidFill>
                    <a:schemeClr val="tx1"/>
                  </a:solidFill>
                  <a:latin typeface="Times New Roman" pitchFamily="18" charset="0"/>
                </a:rPr>
                <a:t> to </a:t>
              </a:r>
              <a:r>
                <a:rPr lang="en-US">
                  <a:solidFill>
                    <a:schemeClr val="tx1"/>
                  </a:solidFill>
                  <a:latin typeface="Lucida Console" pitchFamily="49" charset="0"/>
                </a:rPr>
                <a:t>int</a:t>
              </a:r>
              <a:r>
                <a:rPr lang="en-US">
                  <a:solidFill>
                    <a:schemeClr val="tx1"/>
                  </a:solidFill>
                  <a:latin typeface="Times New Roman" pitchFamily="18" charset="0"/>
                </a:rPr>
                <a:t> variable </a:t>
              </a:r>
              <a:r>
                <a:rPr lang="en-US">
                  <a:solidFill>
                    <a:schemeClr val="tx1"/>
                  </a:solidFill>
                  <a:latin typeface="Lucida Console" pitchFamily="49" charset="0"/>
                </a:rPr>
                <a:t>number</a:t>
              </a:r>
              <a:r>
                <a:rPr lang="en-US">
                  <a:solidFill>
                    <a:schemeClr val="tx1"/>
                  </a:solidFill>
                  <a:latin typeface="Times New Roman" pitchFamily="18" charset="0"/>
                </a:rPr>
                <a:t>, then add it to </a:t>
              </a:r>
              <a:r>
                <a:rPr lang="en-US">
                  <a:solidFill>
                    <a:schemeClr val="tx1"/>
                  </a:solidFill>
                  <a:latin typeface="Lucida Console" pitchFamily="49" charset="0"/>
                </a:rPr>
                <a:t>total</a:t>
              </a:r>
            </a:p>
          </p:txBody>
        </p:sp>
        <p:sp>
          <p:nvSpPr>
            <p:cNvPr id="30728" name="Line 10"/>
            <p:cNvSpPr>
              <a:spLocks noChangeShapeType="1"/>
            </p:cNvSpPr>
            <p:nvPr/>
          </p:nvSpPr>
          <p:spPr bwMode="auto">
            <a:xfrm flipH="1">
              <a:off x="1920" y="1248"/>
              <a:ext cx="933"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p>
          </p:txBody>
        </p:sp>
      </p:grpSp>
    </p:spTree>
    <p:extLst>
      <p:ext uri="{BB962C8B-B14F-4D97-AF65-F5344CB8AC3E}">
        <p14:creationId xmlns:p14="http://schemas.microsoft.com/office/powerpoint/2010/main" val="417603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4507"/>
                                        </p:tgtEl>
                                        <p:attrNameLst>
                                          <p:attrName>style.visibility</p:attrName>
                                        </p:attrNameLst>
                                      </p:cBhvr>
                                      <p:to>
                                        <p:strVal val="visible"/>
                                      </p:to>
                                    </p:set>
                                  </p:childTnLst>
                                  <p:subTnLst>
                                    <p:set>
                                      <p:cBhvr override="childStyle">
                                        <p:cTn dur="1" fill="hold" display="0" masterRel="nextClick" afterEffect="1"/>
                                        <p:tgtEl>
                                          <p:spTgt spid="87450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ayt Numarası Yer Tutucusu 3"/>
          <p:cNvSpPr>
            <a:spLocks noGrp="1"/>
          </p:cNvSpPr>
          <p:nvPr>
            <p:ph type="sldNum" sz="quarter" idx="10"/>
          </p:nvPr>
        </p:nvSpPr>
        <p:spPr>
          <a:noFill/>
        </p:spPr>
        <p:txBody>
          <a:bodyPr/>
          <a:lstStyle>
            <a:lvl1pPr eaLnBrk="0" hangingPunct="0">
              <a:defRPr sz="1600">
                <a:solidFill>
                  <a:srgbClr val="275AFF"/>
                </a:solidFill>
                <a:latin typeface="Arial" charset="0"/>
                <a:cs typeface="Times New Roman" pitchFamily="18" charset="0"/>
              </a:defRPr>
            </a:lvl1pPr>
            <a:lvl2pPr marL="742950" indent="-285750" eaLnBrk="0" hangingPunct="0">
              <a:defRPr sz="1600">
                <a:solidFill>
                  <a:srgbClr val="275AFF"/>
                </a:solidFill>
                <a:latin typeface="Arial" charset="0"/>
                <a:cs typeface="Times New Roman" pitchFamily="18" charset="0"/>
              </a:defRPr>
            </a:lvl2pPr>
            <a:lvl3pPr marL="1143000" indent="-228600" eaLnBrk="0" hangingPunct="0">
              <a:defRPr sz="1600">
                <a:solidFill>
                  <a:srgbClr val="275AFF"/>
                </a:solidFill>
                <a:latin typeface="Arial" charset="0"/>
                <a:cs typeface="Times New Roman" pitchFamily="18" charset="0"/>
              </a:defRPr>
            </a:lvl3pPr>
            <a:lvl4pPr marL="1600200" indent="-228600" eaLnBrk="0" hangingPunct="0">
              <a:defRPr sz="1600">
                <a:solidFill>
                  <a:srgbClr val="275AFF"/>
                </a:solidFill>
                <a:latin typeface="Arial" charset="0"/>
                <a:cs typeface="Times New Roman" pitchFamily="18" charset="0"/>
              </a:defRPr>
            </a:lvl4pPr>
            <a:lvl5pPr marL="2057400" indent="-228600" eaLnBrk="0" hangingPunct="0">
              <a:defRPr sz="1600">
                <a:solidFill>
                  <a:srgbClr val="275AFF"/>
                </a:solidFill>
                <a:latin typeface="Arial" charset="0"/>
                <a:cs typeface="Times New Roman" pitchFamily="18" charset="0"/>
              </a:defRPr>
            </a:lvl5pPr>
            <a:lvl6pPr marL="25146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6pPr>
            <a:lvl7pPr marL="29718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7pPr>
            <a:lvl8pPr marL="34290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8pPr>
            <a:lvl9pPr marL="3886200" indent="-228600" eaLnBrk="0" fontAlgn="base" hangingPunct="0">
              <a:spcBef>
                <a:spcPct val="0"/>
              </a:spcBef>
              <a:spcAft>
                <a:spcPct val="25000"/>
              </a:spcAft>
              <a:buClr>
                <a:schemeClr val="tx1"/>
              </a:buClr>
              <a:defRPr sz="1600">
                <a:solidFill>
                  <a:srgbClr val="275AFF"/>
                </a:solidFill>
                <a:latin typeface="Arial" charset="0"/>
                <a:cs typeface="Times New Roman" pitchFamily="18" charset="0"/>
              </a:defRPr>
            </a:lvl9pPr>
          </a:lstStyle>
          <a:p>
            <a:pPr eaLnBrk="1" hangingPunct="1"/>
            <a:fld id="{7F987B4B-783B-4EAF-977D-4FC16997E8DC}" type="slidenum">
              <a:rPr lang="en-US" sz="1200">
                <a:solidFill>
                  <a:schemeClr val="tx1"/>
                </a:solidFill>
              </a:rPr>
              <a:pPr eaLnBrk="1" hangingPunct="1"/>
              <a:t>99</a:t>
            </a:fld>
            <a:endParaRPr lang="en-US" sz="1200">
              <a:solidFill>
                <a:schemeClr val="tx1"/>
              </a:solidFill>
            </a:endParaRPr>
          </a:p>
        </p:txBody>
      </p:sp>
      <p:sp>
        <p:nvSpPr>
          <p:cNvPr id="31747" name="Rectangle 2"/>
          <p:cNvSpPr>
            <a:spLocks noGrp="1" noChangeArrowheads="1"/>
          </p:cNvSpPr>
          <p:nvPr>
            <p:ph type="title"/>
          </p:nvPr>
        </p:nvSpPr>
        <p:spPr/>
        <p:txBody>
          <a:bodyPr/>
          <a:lstStyle/>
          <a:p>
            <a:pPr eaLnBrk="1" hangingPunct="1"/>
            <a:r>
              <a:rPr lang="en-US" smtClean="0"/>
              <a:t>7.6 Enhanced </a:t>
            </a:r>
            <a:r>
              <a:rPr lang="en-US" smtClean="0">
                <a:latin typeface="Lucida Console" pitchFamily="49" charset="0"/>
              </a:rPr>
              <a:t>for</a:t>
            </a:r>
            <a:r>
              <a:rPr lang="en-US" smtClean="0"/>
              <a:t> Statement (Cont.)</a:t>
            </a:r>
          </a:p>
        </p:txBody>
      </p:sp>
      <p:sp>
        <p:nvSpPr>
          <p:cNvPr id="31748" name="Rectangle 3"/>
          <p:cNvSpPr>
            <a:spLocks noGrp="1" noChangeArrowheads="1"/>
          </p:cNvSpPr>
          <p:nvPr>
            <p:ph type="body" idx="1"/>
          </p:nvPr>
        </p:nvSpPr>
        <p:spPr/>
        <p:txBody>
          <a:bodyPr/>
          <a:lstStyle/>
          <a:p>
            <a:pPr eaLnBrk="1" hangingPunct="1"/>
            <a:r>
              <a:rPr lang="en-US" smtClean="0"/>
              <a:t>Lines 12-13 are equivalent to</a:t>
            </a:r>
          </a:p>
          <a:p>
            <a:pPr lvl="1" eaLnBrk="1" hangingPunct="1">
              <a:buFont typeface="Arial" charset="0"/>
              <a:buNone/>
            </a:pPr>
            <a:r>
              <a:rPr lang="en-US" sz="1600" smtClean="0">
                <a:solidFill>
                  <a:srgbClr val="0000FF"/>
                </a:solidFill>
                <a:latin typeface="Lucida Console" pitchFamily="49" charset="0"/>
              </a:rPr>
              <a:t>for</a:t>
            </a:r>
            <a:r>
              <a:rPr lang="en-US" sz="1600" smtClean="0">
                <a:latin typeface="Lucida Console" pitchFamily="49" charset="0"/>
              </a:rPr>
              <a:t> ( </a:t>
            </a:r>
            <a:r>
              <a:rPr lang="en-US" sz="1600" smtClean="0">
                <a:solidFill>
                  <a:srgbClr val="0000FF"/>
                </a:solidFill>
                <a:latin typeface="Lucida Console" pitchFamily="49" charset="0"/>
              </a:rPr>
              <a:t>int</a:t>
            </a:r>
            <a:r>
              <a:rPr lang="en-US" sz="1600" smtClean="0">
                <a:latin typeface="Lucida Console" pitchFamily="49" charset="0"/>
              </a:rPr>
              <a:t> counter = </a:t>
            </a:r>
            <a:r>
              <a:rPr lang="en-US" sz="1600" smtClean="0">
                <a:solidFill>
                  <a:srgbClr val="0099FF"/>
                </a:solidFill>
                <a:latin typeface="Lucida Console" pitchFamily="49" charset="0"/>
              </a:rPr>
              <a:t>0</a:t>
            </a:r>
            <a:r>
              <a:rPr lang="en-US" sz="1600" smtClean="0">
                <a:latin typeface="Lucida Console" pitchFamily="49" charset="0"/>
              </a:rPr>
              <a:t>; counter &lt; array.length; counter++ )</a:t>
            </a:r>
            <a:br>
              <a:rPr lang="en-US" sz="1600" smtClean="0">
                <a:latin typeface="Lucida Console" pitchFamily="49" charset="0"/>
              </a:rPr>
            </a:br>
            <a:r>
              <a:rPr lang="en-US" sz="1600" smtClean="0">
                <a:latin typeface="Lucida Console" pitchFamily="49" charset="0"/>
              </a:rPr>
              <a:t>  total += array[ counter ];</a:t>
            </a:r>
          </a:p>
          <a:p>
            <a:pPr eaLnBrk="1" hangingPunct="1"/>
            <a:r>
              <a:rPr lang="en-US" smtClean="0"/>
              <a:t>Usage</a:t>
            </a:r>
          </a:p>
          <a:p>
            <a:pPr lvl="1" eaLnBrk="1" hangingPunct="1"/>
            <a:r>
              <a:rPr lang="en-US" smtClean="0"/>
              <a:t>Can access array elements</a:t>
            </a:r>
          </a:p>
          <a:p>
            <a:pPr lvl="1" eaLnBrk="1" hangingPunct="1"/>
            <a:r>
              <a:rPr lang="en-US" smtClean="0"/>
              <a:t>Cannot modify array elements</a:t>
            </a:r>
          </a:p>
          <a:p>
            <a:pPr lvl="1" eaLnBrk="1" hangingPunct="1"/>
            <a:r>
              <a:rPr lang="en-US" smtClean="0"/>
              <a:t>Cannot access the counter indicating the index </a:t>
            </a:r>
          </a:p>
        </p:txBody>
      </p:sp>
    </p:spTree>
    <p:extLst>
      <p:ext uri="{BB962C8B-B14F-4D97-AF65-F5344CB8AC3E}">
        <p14:creationId xmlns:p14="http://schemas.microsoft.com/office/powerpoint/2010/main" val="4111481015"/>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aragraphs">
  <a:themeElements>
    <a:clrScheme name="Paragraph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ragraphs">
      <a:majorFont>
        <a:latin typeface="Arial"/>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lnDef>
  </a:objectDefaults>
  <a:extraClrSchemeLst>
    <a:extraClrScheme>
      <a:clrScheme name="Paragraph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agraph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agraph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agraph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agraph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agraph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agraph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agraph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agraph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agraph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agraph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agraph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Deitel_HTP_Title">
  <a:themeElements>
    <a:clrScheme name="1_Deitel_HTP_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itel_HTP_Title">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lnDef>
  </a:objectDefaults>
  <a:extraClrSchemeLst>
    <a:extraClrScheme>
      <a:clrScheme name="1_Deitel_HTP_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itel_HTP_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itel_HTP_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itel_HTP_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itel_HTP_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itel_HTP_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itel_HTP_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itel_HTP_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itel_HTP_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itel_HTP_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itel_HTP_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itel_HTP_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Quotes">
  <a:themeElements>
    <a:clrScheme name="1_Quot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Quotes">
      <a:majorFont>
        <a:latin typeface="Arial"/>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lnDef>
  </a:objectDefaults>
  <a:extraClrSchemeLst>
    <a:extraClrScheme>
      <a:clrScheme name="1_Quot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Quot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Quot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Quot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Quot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Quot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Quot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Quot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Quot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Quot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Quot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Quot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Code">
  <a:themeElements>
    <a:clrScheme name="1_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de">
      <a:majorFont>
        <a:latin typeface="Arial"/>
        <a:ea typeface=""/>
        <a:cs typeface=""/>
      </a:majorFont>
      <a:minorFont>
        <a:latin typeface="Lucida Console"/>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lnDef>
  </a:objectDefaults>
  <a:extraClrSchemeLst>
    <a:extraClrScheme>
      <a:clrScheme name="1_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itel_HTP_Title">
  <a:themeElements>
    <a:clrScheme name="Deitel_HTP_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itel_HTP_Title">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lnDef>
  </a:objectDefaults>
  <a:extraClrSchemeLst>
    <a:extraClrScheme>
      <a:clrScheme name="Deitel_HTP_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itel_HTP_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itel_HTP_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itel_HTP_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itel_HTP_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itel_HTP_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itel_HTP_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itel_HTP_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itel_HTP_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itel_HTP_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itel_HTP_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itel_HTP_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Quotes">
  <a:themeElements>
    <a:clrScheme name="Quot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Quotes">
      <a:majorFont>
        <a:latin typeface="AvantGarde"/>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lnDef>
  </a:objectDefaults>
  <a:extraClrSchemeLst>
    <a:extraClrScheme>
      <a:clrScheme name="Quot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Quot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Quot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Quot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Quot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Quot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Quot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Quot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Quot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Quot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Quot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Quot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bjectives">
  <a:themeElements>
    <a:clrScheme name="Objecti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bjectives">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lnDef>
  </a:objectDefaults>
  <a:extraClrSchemeLst>
    <a:extraClrScheme>
      <a:clrScheme name="Objecti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bjecti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bjecti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bjecti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bjecti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bjecti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bjecti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bjecti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bjecti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bjecti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bjecti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bjecti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utline">
  <a:themeElements>
    <a:clrScheme name="Outli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tline">
      <a:majorFont>
        <a:latin typeface="Goudy Sans Medium"/>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lnDef>
  </a:objectDefaults>
  <a:extraClrSchemeLst>
    <a:extraClrScheme>
      <a:clrScheme name="Outli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tli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utli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utli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utli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utli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utli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utli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utli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utli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utli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utli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ps">
  <a:themeElements>
    <a:clrScheme name="Tip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ps">
      <a:majorFont>
        <a:latin typeface="Arial"/>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lnDef>
  </a:objectDefaults>
  <a:extraClrSchemeLst>
    <a:extraClrScheme>
      <a:clrScheme name="Tip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p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p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p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p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p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p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p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p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p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p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p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Figures">
  <a:themeElements>
    <a:clrScheme name="Figur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igures">
      <a:majorFont>
        <a:latin typeface="Arial"/>
        <a:ea typeface=""/>
        <a:cs typeface=""/>
      </a:majorFont>
      <a:minorFont>
        <a:latin typeface="AGaramond"/>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lnDef>
  </a:objectDefaults>
  <a:extraClrSchemeLst>
    <a:extraClrScheme>
      <a:clrScheme name="Figur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gur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gur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gur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gur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gur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gur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gur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gur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gur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gur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gur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ode">
  <a:themeElements>
    <a:clrScheme name="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de">
      <a:majorFont>
        <a:latin typeface="Arial"/>
        <a:ea typeface=""/>
        <a:cs typeface=""/>
      </a:majorFont>
      <a:minorFont>
        <a:latin typeface="Lucida Console"/>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lnDef>
  </a:objectDefaults>
  <a:extraClrSchemeLst>
    <a:extraClrScheme>
      <a:clrScheme name="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seudocode">
  <a:themeElements>
    <a:clrScheme name="Pseudo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seudocode">
      <a:majorFont>
        <a:latin typeface="Arial"/>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228600" marR="0" indent="-228600" algn="l" defTabSz="914400" rtl="0" eaLnBrk="1" fontAlgn="base" latinLnBrk="0" hangingPunct="1">
          <a:lnSpc>
            <a:spcPct val="100000"/>
          </a:lnSpc>
          <a:spcBef>
            <a:spcPct val="0"/>
          </a:spcBef>
          <a:spcAft>
            <a:spcPct val="25000"/>
          </a:spcAft>
          <a:buClr>
            <a:schemeClr val="tx1"/>
          </a:buClr>
          <a:buSzTx/>
          <a:buFontTx/>
          <a:buNone/>
          <a:tabLst/>
          <a:defRPr kumimoji="0" lang="en-US" sz="1600" b="0" i="0" u="none" strike="noStrike" cap="none" normalizeH="0" baseline="0" smtClean="0">
            <a:ln>
              <a:noFill/>
            </a:ln>
            <a:solidFill>
              <a:srgbClr val="275AFF"/>
            </a:solidFill>
            <a:effectLst/>
            <a:latin typeface="Arial" charset="0"/>
            <a:ea typeface="Times New Roman" pitchFamily="18" charset="0"/>
            <a:cs typeface="AGaramond" pitchFamily="18" charset="0"/>
          </a:defRPr>
        </a:defPPr>
      </a:lstStyle>
    </a:lnDef>
  </a:objectDefaults>
  <a:extraClrSchemeLst>
    <a:extraClrScheme>
      <a:clrScheme name="Pseudo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seudo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seudo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seudo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seudo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seudo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seudoco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seudo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seudo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seudo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seudo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seudo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Deitel_HTP_Alpha</Template>
  <TotalTime>4581</TotalTime>
  <Words>7777</Words>
  <Application>Microsoft Office PowerPoint</Application>
  <PresentationFormat>Ekran Gösterisi (4:3)</PresentationFormat>
  <Paragraphs>1440</Paragraphs>
  <Slides>225</Slides>
  <Notes>1</Notes>
  <HiddenSlides>0</HiddenSlides>
  <MMClips>0</MMClips>
  <ScaleCrop>false</ScaleCrop>
  <HeadingPairs>
    <vt:vector size="8" baseType="variant">
      <vt:variant>
        <vt:lpstr>Kullanılan Yazı Tipleri</vt:lpstr>
      </vt:variant>
      <vt:variant>
        <vt:i4>10</vt:i4>
      </vt:variant>
      <vt:variant>
        <vt:lpstr>Tema</vt:lpstr>
      </vt:variant>
      <vt:variant>
        <vt:i4>13</vt:i4>
      </vt:variant>
      <vt:variant>
        <vt:lpstr>Katıştırılmış OLE Hizmet Programları</vt:lpstr>
      </vt:variant>
      <vt:variant>
        <vt:i4>1</vt:i4>
      </vt:variant>
      <vt:variant>
        <vt:lpstr>Slayt Başlıkları</vt:lpstr>
      </vt:variant>
      <vt:variant>
        <vt:i4>225</vt:i4>
      </vt:variant>
    </vt:vector>
  </HeadingPairs>
  <TitlesOfParts>
    <vt:vector size="249" baseType="lpstr">
      <vt:lpstr>Arial</vt:lpstr>
      <vt:lpstr>Times New Roman</vt:lpstr>
      <vt:lpstr>AvantGarde</vt:lpstr>
      <vt:lpstr>Times</vt:lpstr>
      <vt:lpstr>Wingdings</vt:lpstr>
      <vt:lpstr>Goudy Sans Medium</vt:lpstr>
      <vt:lpstr>AGaramond</vt:lpstr>
      <vt:lpstr>Lucida Console</vt:lpstr>
      <vt:lpstr>Symbol</vt:lpstr>
      <vt:lpstr>Courier New</vt:lpstr>
      <vt:lpstr>Blank</vt:lpstr>
      <vt:lpstr>Deitel_HTP_Title</vt:lpstr>
      <vt:lpstr>Quotes</vt:lpstr>
      <vt:lpstr>Objectives</vt:lpstr>
      <vt:lpstr>Outline</vt:lpstr>
      <vt:lpstr>Tips</vt:lpstr>
      <vt:lpstr>Figures</vt:lpstr>
      <vt:lpstr>Code</vt:lpstr>
      <vt:lpstr>Pseudocode</vt:lpstr>
      <vt:lpstr>Paragraphs</vt:lpstr>
      <vt:lpstr>1_Deitel_HTP_Title</vt:lpstr>
      <vt:lpstr>1_Quotes</vt:lpstr>
      <vt:lpstr>1_Code</vt:lpstr>
      <vt:lpstr>Microsoft Word Document</vt:lpstr>
      <vt:lpstr>1</vt:lpstr>
      <vt:lpstr>2.1 Introduction</vt:lpstr>
      <vt:lpstr>2.2 First Program in Java: Printing a Line of Text</vt:lpstr>
      <vt:lpstr>Outline</vt:lpstr>
      <vt:lpstr>2.2 First Program in Java: Printing a Line of Text (Cont.)</vt:lpstr>
      <vt:lpstr>Common Programming Error 2.3</vt:lpstr>
      <vt:lpstr>2.2 First Program in Java: Printing a Line of Text (Cont.)</vt:lpstr>
      <vt:lpstr>2.4 Displaying Text with printf</vt:lpstr>
      <vt:lpstr>Outline</vt:lpstr>
      <vt:lpstr>2.5 Another Java Application: Adding Integers</vt:lpstr>
      <vt:lpstr>Outline</vt:lpstr>
      <vt:lpstr>Outline</vt:lpstr>
      <vt:lpstr>2.5 Another Java Application: Adding Integers (Cont.)</vt:lpstr>
      <vt:lpstr>Common Programming Error 2.8</vt:lpstr>
      <vt:lpstr>Error-Prevention Tip 2.7</vt:lpstr>
      <vt:lpstr>2.5 Another Java Application: Adding Integers (Cont.)</vt:lpstr>
      <vt:lpstr>2.5 Another Java Application: Adding Integers (Cont.)</vt:lpstr>
      <vt:lpstr>2.5 Another Java Application: Adding Integers (Cont.)</vt:lpstr>
      <vt:lpstr>3.1 Introduction</vt:lpstr>
      <vt:lpstr>Primitive Types vs. Reference Types</vt:lpstr>
      <vt:lpstr>3.2 Classes, Objects, Methods and Instance Variables</vt:lpstr>
      <vt:lpstr>3.2 Classes, Objects, Methods and Instance Variables (Cont.)</vt:lpstr>
      <vt:lpstr>Common Programming Error 3.1</vt:lpstr>
      <vt:lpstr>Outline</vt:lpstr>
      <vt:lpstr>Class GradeBookTest</vt:lpstr>
      <vt:lpstr>Outline</vt:lpstr>
      <vt:lpstr>3.4 Declaring a Method with a Parameter</vt:lpstr>
      <vt:lpstr>Outline</vt:lpstr>
      <vt:lpstr>Outline</vt:lpstr>
      <vt:lpstr>3.5 Instance Variables, set Methods and get Methods</vt:lpstr>
      <vt:lpstr>Outline</vt:lpstr>
      <vt:lpstr>Access Modifiers public and private</vt:lpstr>
      <vt:lpstr>set and get methods</vt:lpstr>
      <vt:lpstr>Outline</vt:lpstr>
      <vt:lpstr>Outline</vt:lpstr>
      <vt:lpstr>3.7 Initializing Objects with Constructors</vt:lpstr>
      <vt:lpstr>Outline</vt:lpstr>
      <vt:lpstr>Outline</vt:lpstr>
      <vt:lpstr>Outline</vt:lpstr>
      <vt:lpstr>3.8 Floating-Point Numbers and Type double</vt:lpstr>
      <vt:lpstr>Floating-Point Number Precision and Memory Requirements</vt:lpstr>
      <vt:lpstr>Control Statements</vt:lpstr>
      <vt:lpstr>Methods: A Deeper Look</vt:lpstr>
      <vt:lpstr>6.2  Program Modules in Java </vt:lpstr>
      <vt:lpstr>Good Programming Practice 6.1</vt:lpstr>
      <vt:lpstr>Software Engineering Observation 6.1</vt:lpstr>
      <vt:lpstr>6.2  Program Modules in Java (Cont.)</vt:lpstr>
      <vt:lpstr>Software Engineering Observation 6.2</vt:lpstr>
      <vt:lpstr>Error-Prevention Tip 6.1</vt:lpstr>
      <vt:lpstr>Software Engineering Observation 6.3</vt:lpstr>
      <vt:lpstr>6.3  static Methods, static Fields and Class Math </vt:lpstr>
      <vt:lpstr>6.3  static Methods, static Fields and Class Math (Cont.)</vt:lpstr>
      <vt:lpstr>Fig. 6.2 | Math class methods. </vt:lpstr>
      <vt:lpstr>6.3  static Methods, static Fields and Class Math (Cont.)</vt:lpstr>
      <vt:lpstr>6.4  Declaring Methods with Multiple Parameters </vt:lpstr>
      <vt:lpstr>Outline</vt:lpstr>
      <vt:lpstr>Outline</vt:lpstr>
      <vt:lpstr>Outline</vt:lpstr>
      <vt:lpstr>6.4  Declaring Methods with Multiple Parameters (Cont.)</vt:lpstr>
      <vt:lpstr>6.5  Notes on Declaring and Using Methods </vt:lpstr>
      <vt:lpstr>6.6  Method Call Stack and Activation Records </vt:lpstr>
      <vt:lpstr>6.6  Method Call Stack and Activation Records (Cont.)</vt:lpstr>
      <vt:lpstr>6.7  Argument Promotion and Casting </vt:lpstr>
      <vt:lpstr>Fig. 6.5 | Promotions allowed for primitive types.  </vt:lpstr>
      <vt:lpstr>Common Programming Error 6.9</vt:lpstr>
      <vt:lpstr>6.8  Java API Packages </vt:lpstr>
      <vt:lpstr>Fig. 6.6 | Java API packages (a subset). (Part 1 of 2)   </vt:lpstr>
      <vt:lpstr>Fig. 6.6 | Java API packages (a subset). (Part 2 of 2)</vt:lpstr>
      <vt:lpstr>Good Programming Practice 6.2</vt:lpstr>
      <vt:lpstr>6.9  Case Study: Random-Number Generation </vt:lpstr>
      <vt:lpstr>6.11  Scope of Declarations </vt:lpstr>
      <vt:lpstr>6.11  Scope of Declarations (Cont.)</vt:lpstr>
      <vt:lpstr>Outline</vt:lpstr>
      <vt:lpstr>Outline</vt:lpstr>
      <vt:lpstr>Outline</vt:lpstr>
      <vt:lpstr>6.12  Method Overloading </vt:lpstr>
      <vt:lpstr>Outline</vt:lpstr>
      <vt:lpstr>Outline</vt:lpstr>
      <vt:lpstr>Outline</vt:lpstr>
      <vt:lpstr>Common Programming Error 6.11 </vt:lpstr>
      <vt:lpstr>7.1 Introduction</vt:lpstr>
      <vt:lpstr>7.2 Arrays</vt:lpstr>
      <vt:lpstr>Fig. 7.1 | A 12-element array.  </vt:lpstr>
      <vt:lpstr>7.2 Arrays (Cont.)</vt:lpstr>
      <vt:lpstr>Common Programming Error 7.1</vt:lpstr>
      <vt:lpstr>7.2 Arrays (Cont.)</vt:lpstr>
      <vt:lpstr>7.3 Declaring and Creating Arrays</vt:lpstr>
      <vt:lpstr>7.4 Examples Using Arrays</vt:lpstr>
      <vt:lpstr>7.4 Examples Using Arrays</vt:lpstr>
      <vt:lpstr>Outline</vt:lpstr>
      <vt:lpstr>7.4 Examples Using Arrays (Cont.)</vt:lpstr>
      <vt:lpstr>Outline</vt:lpstr>
      <vt:lpstr>7.4 Examples Using Arrays (Cont.)</vt:lpstr>
      <vt:lpstr>Outline</vt:lpstr>
      <vt:lpstr>7.4 Examples Using Arrays (Cont.)</vt:lpstr>
      <vt:lpstr>Outline</vt:lpstr>
      <vt:lpstr>7.6 Enhanced for Statement</vt:lpstr>
      <vt:lpstr>Outline</vt:lpstr>
      <vt:lpstr>7.6 Enhanced for Statement (Cont.)</vt:lpstr>
      <vt:lpstr>7.7 Passing Arrays to Methods</vt:lpstr>
      <vt:lpstr>Outline</vt:lpstr>
      <vt:lpstr>Outline</vt:lpstr>
      <vt:lpstr>7.7 Passing Arrays to Methods (Cont.)</vt:lpstr>
      <vt:lpstr>7.8 Case Study: Class GradeBook Using an Array to Store Grades</vt:lpstr>
      <vt:lpstr>Outline</vt:lpstr>
      <vt:lpstr>Outline</vt:lpstr>
      <vt:lpstr>Outline</vt:lpstr>
      <vt:lpstr>Outline</vt:lpstr>
      <vt:lpstr>Outline</vt:lpstr>
      <vt:lpstr>7.9 Multidimensional Arrays</vt:lpstr>
      <vt:lpstr>Fig. 7.16 | Two-dimensional array with three rows and four columns. </vt:lpstr>
      <vt:lpstr>7.9 Multidimensional Arrays (Cont.)</vt:lpstr>
      <vt:lpstr>7.9 Multidimensional Arrays (Cont.)</vt:lpstr>
      <vt:lpstr>7.9 Multidimensional Arrays (Cont.)</vt:lpstr>
      <vt:lpstr>Outline</vt:lpstr>
      <vt:lpstr>Outline</vt:lpstr>
      <vt:lpstr>7.9 Multidimensional Arrays (Cont.)</vt:lpstr>
      <vt:lpstr>7.10 Case Study: Class GradeBook Using a Two-Dimensional Array</vt:lpstr>
      <vt:lpstr>Outline</vt:lpstr>
      <vt:lpstr>Outline</vt:lpstr>
      <vt:lpstr>Outline</vt:lpstr>
      <vt:lpstr>Outline</vt:lpstr>
      <vt:lpstr>Outline</vt:lpstr>
      <vt:lpstr>Outline</vt:lpstr>
      <vt:lpstr>Outline</vt:lpstr>
      <vt:lpstr>Outline</vt:lpstr>
      <vt:lpstr>Outline</vt:lpstr>
      <vt:lpstr>7.11 Variable-Length Argument Lists</vt:lpstr>
      <vt:lpstr>Outline</vt:lpstr>
      <vt:lpstr>Outline</vt:lpstr>
      <vt:lpstr> Common Programming Error 7.6</vt:lpstr>
      <vt:lpstr>7.12 Using Command-Line Arguments</vt:lpstr>
      <vt:lpstr>Outline</vt:lpstr>
      <vt:lpstr>Outline</vt:lpstr>
      <vt:lpstr>8.2  Time Class Case Study </vt:lpstr>
      <vt:lpstr>Software Engineering Observation 8.1</vt:lpstr>
      <vt:lpstr>Outline</vt:lpstr>
      <vt:lpstr>Outline</vt:lpstr>
      <vt:lpstr>8.2  Time Class Case Study (Cont.)</vt:lpstr>
      <vt:lpstr>Software Engineering Observation 8.2</vt:lpstr>
      <vt:lpstr>Software Engineering Observation 8.3</vt:lpstr>
      <vt:lpstr>Outline</vt:lpstr>
      <vt:lpstr>Outline</vt:lpstr>
      <vt:lpstr>8.3  Controlling Access to Members </vt:lpstr>
      <vt:lpstr>8.4  Referring to the Current Object’s Members with the this Reference </vt:lpstr>
      <vt:lpstr>Outline</vt:lpstr>
      <vt:lpstr>Outline</vt:lpstr>
      <vt:lpstr>Common Programming Error 8.2</vt:lpstr>
      <vt:lpstr>Error-Prevention Tip 8.1</vt:lpstr>
      <vt:lpstr>Performance Tip 8.1 </vt:lpstr>
      <vt:lpstr>8.5  Time Class Case Study: Overloaded Constructors </vt:lpstr>
      <vt:lpstr>Outline</vt:lpstr>
      <vt:lpstr>Outline</vt:lpstr>
      <vt:lpstr>Outline</vt:lpstr>
      <vt:lpstr>Outline</vt:lpstr>
      <vt:lpstr>Common Programming Error 8.3</vt:lpstr>
      <vt:lpstr>Common Programming Error 8.4 </vt:lpstr>
      <vt:lpstr>Software Engineering Observation 8.4 </vt:lpstr>
      <vt:lpstr>8.5  Time Class Case Study: Overloaded Constructors (Cont.)</vt:lpstr>
      <vt:lpstr>Software Engineering Observation 8.5 </vt:lpstr>
      <vt:lpstr>Outline</vt:lpstr>
      <vt:lpstr>Outline</vt:lpstr>
      <vt:lpstr>Outline</vt:lpstr>
      <vt:lpstr>8.6  Default and No-Argument Constructors </vt:lpstr>
      <vt:lpstr>Common Programming Error 8.5 </vt:lpstr>
      <vt:lpstr>Software Engineering Observation 8.6 </vt:lpstr>
      <vt:lpstr>8.7  Notes on Set and Get Methods </vt:lpstr>
      <vt:lpstr>Software Engineering Observation 8.7</vt:lpstr>
      <vt:lpstr>Software Engineering Observation 8.8 </vt:lpstr>
      <vt:lpstr>8.7  Notes on Set and Get Methods (Cont.)</vt:lpstr>
      <vt:lpstr>8.8  Composition </vt:lpstr>
      <vt:lpstr>Software Engineering Observation 8.9 </vt:lpstr>
      <vt:lpstr>Outline</vt:lpstr>
      <vt:lpstr>Outline</vt:lpstr>
      <vt:lpstr>Outline</vt:lpstr>
      <vt:lpstr>Outline</vt:lpstr>
      <vt:lpstr>Outline</vt:lpstr>
      <vt:lpstr>8.10  Garbage Collection and Method finalize </vt:lpstr>
      <vt:lpstr>Software Engineering Observation 8.10 </vt:lpstr>
      <vt:lpstr>8.11  static Class Members </vt:lpstr>
      <vt:lpstr>Software Engineering Observation 8.11 </vt:lpstr>
      <vt:lpstr>Software Engineering Observation 8.12 </vt:lpstr>
      <vt:lpstr>Outline</vt:lpstr>
      <vt:lpstr>Outline</vt:lpstr>
      <vt:lpstr>Outline</vt:lpstr>
      <vt:lpstr>Outline</vt:lpstr>
      <vt:lpstr>Outline</vt:lpstr>
      <vt:lpstr>Good Programming Practice 8.1 </vt:lpstr>
      <vt:lpstr>8.11  static Class Members (Cont.)</vt:lpstr>
      <vt:lpstr>Common Programming Error 8.7 </vt:lpstr>
      <vt:lpstr>Common Programming Error 8.8 </vt:lpstr>
      <vt:lpstr>8.12  static Import </vt:lpstr>
      <vt:lpstr>Outline</vt:lpstr>
      <vt:lpstr>Common Programming Error 8.9 </vt:lpstr>
      <vt:lpstr>8.13  final Instance Variables </vt:lpstr>
      <vt:lpstr>Software Engineering Observation 8.13 </vt:lpstr>
      <vt:lpstr>Outline</vt:lpstr>
      <vt:lpstr>Outline</vt:lpstr>
      <vt:lpstr>Common Programming Error 8.10 </vt:lpstr>
      <vt:lpstr>Error-Prevention Tip 8.2 </vt:lpstr>
      <vt:lpstr>Software Engineering Observation 8.14 </vt:lpstr>
      <vt:lpstr>Common Programming Error 8.11 </vt:lpstr>
      <vt:lpstr>Outline</vt:lpstr>
      <vt:lpstr>8.14  Software Reusability </vt:lpstr>
      <vt:lpstr>8.15  Data Abstraction and Encapsulation </vt:lpstr>
      <vt:lpstr>Good Programming Practice 8.2 </vt:lpstr>
      <vt:lpstr>8.15  Data Abstraction and Encapsulation (Cont.)</vt:lpstr>
      <vt:lpstr>Software Engineering Observation 8.15</vt:lpstr>
      <vt:lpstr>8.16  Time Class Case Study: Creating Packages </vt:lpstr>
      <vt:lpstr>Outline</vt:lpstr>
      <vt:lpstr>Outline</vt:lpstr>
      <vt:lpstr>8.16  Time Class Case Study: Creating Packages (Cont.)</vt:lpstr>
      <vt:lpstr>8.16  Time Class Case Study: Creating Packages (Cont.)</vt:lpstr>
      <vt:lpstr>Common Programming Error 8.12</vt:lpstr>
      <vt:lpstr>Outline</vt:lpstr>
      <vt:lpstr>Outline</vt:lpstr>
      <vt:lpstr>8.16  Time Class Case Study: Creating Packages (Cont.)</vt:lpstr>
      <vt:lpstr>8.16  Time Class Case Study: Creating Packages (Cont.)</vt:lpstr>
      <vt:lpstr>Common Programming Error 8.13</vt:lpstr>
      <vt:lpstr>Software Engineering Observation 8.16 </vt:lpstr>
      <vt:lpstr>Error-Prevention Tip 8.3 </vt:lpstr>
      <vt:lpstr>8.17  Package Access </vt:lpstr>
      <vt:lpstr>Outline</vt:lpstr>
      <vt:lpstr>Outline</vt:lpstr>
      <vt:lpstr>8.19  Starting to Program the Classes of the ATM System</vt:lpstr>
    </vt:vector>
  </TitlesOfParts>
  <Company>Pearson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PT</dc:creator>
  <cp:lastModifiedBy>mehmet</cp:lastModifiedBy>
  <cp:revision>577</cp:revision>
  <dcterms:created xsi:type="dcterms:W3CDTF">2004-06-18T18:26:58Z</dcterms:created>
  <dcterms:modified xsi:type="dcterms:W3CDTF">2011-10-06T05:53:26Z</dcterms:modified>
  <cp:category>Temlpate v. 07-27-04</cp:category>
</cp:coreProperties>
</file>