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56" r:id="rId2"/>
    <p:sldMasterId id="2147483661" r:id="rId3"/>
    <p:sldMasterId id="2147483657" r:id="rId4"/>
    <p:sldMasterId id="2147483658" r:id="rId5"/>
    <p:sldMasterId id="2147483664" r:id="rId6"/>
    <p:sldMasterId id="2147483660" r:id="rId7"/>
    <p:sldMasterId id="2147483662" r:id="rId8"/>
    <p:sldMasterId id="2147483663" r:id="rId9"/>
    <p:sldMasterId id="2147483659" r:id="rId10"/>
    <p:sldMasterId id="2147483666" r:id="rId11"/>
  </p:sldMasterIdLst>
  <p:notesMasterIdLst>
    <p:notesMasterId r:id="rId95"/>
  </p:notesMasterIdLst>
  <p:handoutMasterIdLst>
    <p:handoutMasterId r:id="rId96"/>
  </p:handoutMasterIdLst>
  <p:sldIdLst>
    <p:sldId id="264" r:id="rId12"/>
    <p:sldId id="358" r:id="rId13"/>
    <p:sldId id="359" r:id="rId14"/>
    <p:sldId id="360" r:id="rId15"/>
    <p:sldId id="361" r:id="rId16"/>
    <p:sldId id="362" r:id="rId17"/>
    <p:sldId id="347" r:id="rId18"/>
    <p:sldId id="363" r:id="rId19"/>
    <p:sldId id="345" r:id="rId20"/>
    <p:sldId id="346" r:id="rId21"/>
    <p:sldId id="364" r:id="rId22"/>
    <p:sldId id="276" r:id="rId23"/>
    <p:sldId id="277" r:id="rId24"/>
    <p:sldId id="365" r:id="rId25"/>
    <p:sldId id="366" r:id="rId26"/>
    <p:sldId id="281" r:id="rId27"/>
    <p:sldId id="274" r:id="rId28"/>
    <p:sldId id="278" r:id="rId29"/>
    <p:sldId id="279" r:id="rId30"/>
    <p:sldId id="280" r:id="rId31"/>
    <p:sldId id="284" r:id="rId32"/>
    <p:sldId id="348" r:id="rId33"/>
    <p:sldId id="308" r:id="rId34"/>
    <p:sldId id="309" r:id="rId35"/>
    <p:sldId id="367" r:id="rId36"/>
    <p:sldId id="310" r:id="rId37"/>
    <p:sldId id="311" r:id="rId38"/>
    <p:sldId id="312" r:id="rId39"/>
    <p:sldId id="313" r:id="rId40"/>
    <p:sldId id="314" r:id="rId41"/>
    <p:sldId id="315" r:id="rId42"/>
    <p:sldId id="287" r:id="rId43"/>
    <p:sldId id="288" r:id="rId44"/>
    <p:sldId id="368" r:id="rId45"/>
    <p:sldId id="316" r:id="rId46"/>
    <p:sldId id="317" r:id="rId47"/>
    <p:sldId id="318" r:id="rId48"/>
    <p:sldId id="291" r:id="rId49"/>
    <p:sldId id="369" r:id="rId50"/>
    <p:sldId id="319" r:id="rId51"/>
    <p:sldId id="320" r:id="rId52"/>
    <p:sldId id="321" r:id="rId53"/>
    <p:sldId id="322" r:id="rId54"/>
    <p:sldId id="323" r:id="rId55"/>
    <p:sldId id="324" r:id="rId56"/>
    <p:sldId id="325" r:id="rId57"/>
    <p:sldId id="326" r:id="rId58"/>
    <p:sldId id="370" r:id="rId59"/>
    <p:sldId id="292" r:id="rId60"/>
    <p:sldId id="293" r:id="rId61"/>
    <p:sldId id="294" r:id="rId62"/>
    <p:sldId id="371" r:id="rId63"/>
    <p:sldId id="327" r:id="rId64"/>
    <p:sldId id="328" r:id="rId65"/>
    <p:sldId id="329" r:id="rId66"/>
    <p:sldId id="330" r:id="rId67"/>
    <p:sldId id="331" r:id="rId68"/>
    <p:sldId id="332" r:id="rId69"/>
    <p:sldId id="295" r:id="rId70"/>
    <p:sldId id="333" r:id="rId71"/>
    <p:sldId id="334" r:id="rId72"/>
    <p:sldId id="372" r:id="rId73"/>
    <p:sldId id="296" r:id="rId74"/>
    <p:sldId id="349" r:id="rId75"/>
    <p:sldId id="335" r:id="rId76"/>
    <p:sldId id="336" r:id="rId77"/>
    <p:sldId id="337" r:id="rId78"/>
    <p:sldId id="338" r:id="rId79"/>
    <p:sldId id="339" r:id="rId80"/>
    <p:sldId id="340" r:id="rId81"/>
    <p:sldId id="341" r:id="rId82"/>
    <p:sldId id="342" r:id="rId83"/>
    <p:sldId id="373" r:id="rId84"/>
    <p:sldId id="298" r:id="rId85"/>
    <p:sldId id="299" r:id="rId86"/>
    <p:sldId id="300" r:id="rId87"/>
    <p:sldId id="302" r:id="rId88"/>
    <p:sldId id="303" r:id="rId89"/>
    <p:sldId id="374" r:id="rId90"/>
    <p:sldId id="350" r:id="rId91"/>
    <p:sldId id="351" r:id="rId92"/>
    <p:sldId id="352" r:id="rId93"/>
    <p:sldId id="353" r:id="rId94"/>
  </p:sldIdLst>
  <p:sldSz cx="9144000" cy="6858000" type="screen4x3"/>
  <p:notesSz cx="7010400" cy="9296400"/>
  <p:defaultTextStyle>
    <a:defPPr>
      <a:defRPr lang="en-US"/>
    </a:defPPr>
    <a:lvl1pPr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1pPr>
    <a:lvl2pPr marL="4572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2pPr>
    <a:lvl3pPr marL="9144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3pPr>
    <a:lvl4pPr marL="13716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4pPr>
    <a:lvl5pPr marL="18288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5pPr>
    <a:lvl6pPr marL="2286000" algn="l" defTabSz="914400" rtl="0" eaLnBrk="1" latinLnBrk="0" hangingPunct="1">
      <a:defRPr sz="1600" kern="1200">
        <a:solidFill>
          <a:srgbClr val="275AFF"/>
        </a:solidFill>
        <a:latin typeface="Arial" charset="0"/>
        <a:ea typeface="+mn-ea"/>
        <a:cs typeface="Times New Roman" pitchFamily="18" charset="0"/>
      </a:defRPr>
    </a:lvl6pPr>
    <a:lvl7pPr marL="2743200" algn="l" defTabSz="914400" rtl="0" eaLnBrk="1" latinLnBrk="0" hangingPunct="1">
      <a:defRPr sz="1600" kern="1200">
        <a:solidFill>
          <a:srgbClr val="275AFF"/>
        </a:solidFill>
        <a:latin typeface="Arial" charset="0"/>
        <a:ea typeface="+mn-ea"/>
        <a:cs typeface="Times New Roman" pitchFamily="18" charset="0"/>
      </a:defRPr>
    </a:lvl7pPr>
    <a:lvl8pPr marL="3200400" algn="l" defTabSz="914400" rtl="0" eaLnBrk="1" latinLnBrk="0" hangingPunct="1">
      <a:defRPr sz="1600" kern="1200">
        <a:solidFill>
          <a:srgbClr val="275AFF"/>
        </a:solidFill>
        <a:latin typeface="Arial" charset="0"/>
        <a:ea typeface="+mn-ea"/>
        <a:cs typeface="Times New Roman" pitchFamily="18" charset="0"/>
      </a:defRPr>
    </a:lvl8pPr>
    <a:lvl9pPr marL="3657600" algn="l" defTabSz="914400" rtl="0" eaLnBrk="1" latinLnBrk="0" hangingPunct="1">
      <a:defRPr sz="1600" kern="1200">
        <a:solidFill>
          <a:srgbClr val="275AFF"/>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72B3"/>
    <a:srgbClr val="FDC382"/>
    <a:srgbClr val="D8A57E"/>
    <a:srgbClr val="F9F9F7"/>
    <a:srgbClr val="A0CED6"/>
    <a:srgbClr val="F0F5F7"/>
    <a:srgbClr val="4F87C6"/>
    <a:srgbClr val="5AD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7" autoAdjust="0"/>
    <p:restoredTop sz="94654" autoAdjust="0"/>
  </p:normalViewPr>
  <p:slideViewPr>
    <p:cSldViewPr>
      <p:cViewPr varScale="1">
        <p:scale>
          <a:sx n="99" d="100"/>
          <a:sy n="99" d="100"/>
        </p:scale>
        <p:origin x="-1014" y="-84"/>
      </p:cViewPr>
      <p:guideLst>
        <p:guide orient="horz" pos="2160"/>
        <p:guide pos="288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notesMaster" Target="notesMasters/notes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Aft>
                <a:spcPct val="0"/>
              </a:spcAft>
              <a:buClrTx/>
              <a:defRPr sz="1200">
                <a:solidFill>
                  <a:schemeClr val="tx1"/>
                </a:solidFill>
              </a:defRPr>
            </a:lvl1pPr>
          </a:lstStyle>
          <a:p>
            <a:endParaRPr lang="en-US"/>
          </a:p>
        </p:txBody>
      </p:sp>
      <p:sp>
        <p:nvSpPr>
          <p:cNvPr id="512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Aft>
                <a:spcPct val="0"/>
              </a:spcAft>
              <a:buClrTx/>
              <a:defRPr sz="1200">
                <a:solidFill>
                  <a:schemeClr val="tx1"/>
                </a:solidFill>
              </a:defRPr>
            </a:lvl1pPr>
          </a:lstStyle>
          <a:p>
            <a:endParaRPr lang="en-US"/>
          </a:p>
        </p:txBody>
      </p:sp>
      <p:sp>
        <p:nvSpPr>
          <p:cNvPr id="512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Aft>
                <a:spcPct val="0"/>
              </a:spcAft>
              <a:buClrTx/>
              <a:defRPr sz="1200">
                <a:solidFill>
                  <a:schemeClr val="tx1"/>
                </a:solidFill>
              </a:defRPr>
            </a:lvl1pPr>
          </a:lstStyle>
          <a:p>
            <a:endParaRPr lang="en-US"/>
          </a:p>
        </p:txBody>
      </p:sp>
      <p:sp>
        <p:nvSpPr>
          <p:cNvPr id="512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Aft>
                <a:spcPct val="0"/>
              </a:spcAft>
              <a:buClrTx/>
              <a:defRPr sz="1200">
                <a:solidFill>
                  <a:schemeClr val="tx1"/>
                </a:solidFill>
              </a:defRPr>
            </a:lvl1pPr>
          </a:lstStyle>
          <a:p>
            <a:fld id="{4CFD99C5-5D66-452D-B6ED-5E1A4ED6EA3B}" type="slidenum">
              <a:rPr lang="en-US"/>
              <a:pPr/>
              <a:t>‹#›</a:t>
            </a:fld>
            <a:endParaRPr lang="en-US"/>
          </a:p>
        </p:txBody>
      </p:sp>
    </p:spTree>
    <p:extLst>
      <p:ext uri="{BB962C8B-B14F-4D97-AF65-F5344CB8AC3E}">
        <p14:creationId xmlns:p14="http://schemas.microsoft.com/office/powerpoint/2010/main" val="651304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Aft>
                <a:spcPct val="0"/>
              </a:spcAft>
              <a:buClrTx/>
              <a:defRPr sz="1200">
                <a:solidFill>
                  <a:schemeClr val="tx1"/>
                </a:solidFill>
              </a:defRPr>
            </a:lvl1pPr>
          </a:lstStyle>
          <a:p>
            <a:endParaRPr lang="en-US"/>
          </a:p>
        </p:txBody>
      </p:sp>
      <p:sp>
        <p:nvSpPr>
          <p:cNvPr id="717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Aft>
                <a:spcPct val="0"/>
              </a:spcAft>
              <a:buClrTx/>
              <a:defRPr sz="1200">
                <a:solidFill>
                  <a:schemeClr val="tx1"/>
                </a:solidFill>
              </a:defRPr>
            </a:lvl1pPr>
          </a:lstStyle>
          <a:p>
            <a:endParaRPr lang="en-US"/>
          </a:p>
        </p:txBody>
      </p:sp>
      <p:sp>
        <p:nvSpPr>
          <p:cNvPr id="717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Aft>
                <a:spcPct val="0"/>
              </a:spcAft>
              <a:buClrTx/>
              <a:defRPr sz="1200">
                <a:solidFill>
                  <a:schemeClr val="tx1"/>
                </a:solidFill>
              </a:defRPr>
            </a:lvl1pPr>
          </a:lstStyle>
          <a:p>
            <a:endParaRPr lang="en-US"/>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Aft>
                <a:spcPct val="0"/>
              </a:spcAft>
              <a:buClrTx/>
              <a:defRPr sz="1200">
                <a:solidFill>
                  <a:schemeClr val="tx1"/>
                </a:solidFill>
              </a:defRPr>
            </a:lvl1pPr>
          </a:lstStyle>
          <a:p>
            <a:fld id="{16B90224-3B5D-4934-B53D-13F2B6EB51B8}" type="slidenum">
              <a:rPr lang="en-US"/>
              <a:pPr/>
              <a:t>‹#›</a:t>
            </a:fld>
            <a:endParaRPr lang="en-US"/>
          </a:p>
        </p:txBody>
      </p:sp>
    </p:spTree>
    <p:extLst>
      <p:ext uri="{BB962C8B-B14F-4D97-AF65-F5344CB8AC3E}">
        <p14:creationId xmlns:p14="http://schemas.microsoft.com/office/powerpoint/2010/main" val="33919179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30946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2364517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97AF97CF-DA8D-48F2-A015-16F466D3B2FA}" type="slidenum">
              <a:rPr lang="en-US"/>
              <a:pPr/>
              <a:t>‹#›</a:t>
            </a:fld>
            <a:endParaRPr lang="en-US"/>
          </a:p>
        </p:txBody>
      </p:sp>
    </p:spTree>
    <p:extLst>
      <p:ext uri="{BB962C8B-B14F-4D97-AF65-F5344CB8AC3E}">
        <p14:creationId xmlns:p14="http://schemas.microsoft.com/office/powerpoint/2010/main" val="19292910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7A2A7AAD-34CE-4C9E-BCEF-1C8E42A042CF}" type="slidenum">
              <a:rPr lang="en-US"/>
              <a:pPr/>
              <a:t>‹#›</a:t>
            </a:fld>
            <a:endParaRPr lang="en-US"/>
          </a:p>
        </p:txBody>
      </p:sp>
    </p:spTree>
    <p:extLst>
      <p:ext uri="{BB962C8B-B14F-4D97-AF65-F5344CB8AC3E}">
        <p14:creationId xmlns:p14="http://schemas.microsoft.com/office/powerpoint/2010/main" val="27483468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E90B4C20-1323-4640-A644-09D849256920}" type="slidenum">
              <a:rPr lang="en-US"/>
              <a:pPr/>
              <a:t>‹#›</a:t>
            </a:fld>
            <a:endParaRPr lang="en-US"/>
          </a:p>
        </p:txBody>
      </p:sp>
    </p:spTree>
    <p:extLst>
      <p:ext uri="{BB962C8B-B14F-4D97-AF65-F5344CB8AC3E}">
        <p14:creationId xmlns:p14="http://schemas.microsoft.com/office/powerpoint/2010/main" val="30781181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341438"/>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62500" y="1341438"/>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BDE5EF39-BF6B-4DAA-87CB-0B8DE4C46C28}" type="slidenum">
              <a:rPr lang="en-US"/>
              <a:pPr/>
              <a:t>‹#›</a:t>
            </a:fld>
            <a:endParaRPr lang="en-US"/>
          </a:p>
        </p:txBody>
      </p:sp>
    </p:spTree>
    <p:extLst>
      <p:ext uri="{BB962C8B-B14F-4D97-AF65-F5344CB8AC3E}">
        <p14:creationId xmlns:p14="http://schemas.microsoft.com/office/powerpoint/2010/main" val="2147734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51ED240C-6750-49D1-B503-7D58E5FC2B6B}" type="slidenum">
              <a:rPr lang="en-US"/>
              <a:pPr/>
              <a:t>‹#›</a:t>
            </a:fld>
            <a:endParaRPr lang="en-US"/>
          </a:p>
        </p:txBody>
      </p:sp>
    </p:spTree>
    <p:extLst>
      <p:ext uri="{BB962C8B-B14F-4D97-AF65-F5344CB8AC3E}">
        <p14:creationId xmlns:p14="http://schemas.microsoft.com/office/powerpoint/2010/main" val="1580626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923EA16B-2E3E-4EA8-9052-DBA77C2F3BE8}" type="slidenum">
              <a:rPr lang="en-US"/>
              <a:pPr/>
              <a:t>‹#›</a:t>
            </a:fld>
            <a:endParaRPr lang="en-US"/>
          </a:p>
        </p:txBody>
      </p:sp>
    </p:spTree>
    <p:extLst>
      <p:ext uri="{BB962C8B-B14F-4D97-AF65-F5344CB8AC3E}">
        <p14:creationId xmlns:p14="http://schemas.microsoft.com/office/powerpoint/2010/main" val="26658064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FB00F700-5A32-4FFA-A61F-6EE397A32E72}" type="slidenum">
              <a:rPr lang="en-US"/>
              <a:pPr/>
              <a:t>‹#›</a:t>
            </a:fld>
            <a:endParaRPr lang="en-US"/>
          </a:p>
        </p:txBody>
      </p:sp>
    </p:spTree>
    <p:extLst>
      <p:ext uri="{BB962C8B-B14F-4D97-AF65-F5344CB8AC3E}">
        <p14:creationId xmlns:p14="http://schemas.microsoft.com/office/powerpoint/2010/main" val="3600367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9B8A22A5-27F7-4FF4-95F0-D650765B07FB}" type="slidenum">
              <a:rPr lang="en-US"/>
              <a:pPr/>
              <a:t>‹#›</a:t>
            </a:fld>
            <a:endParaRPr lang="en-US"/>
          </a:p>
        </p:txBody>
      </p:sp>
    </p:spTree>
    <p:extLst>
      <p:ext uri="{BB962C8B-B14F-4D97-AF65-F5344CB8AC3E}">
        <p14:creationId xmlns:p14="http://schemas.microsoft.com/office/powerpoint/2010/main" val="5234813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FB9A13EC-DB41-439F-B858-D765D6154F20}" type="slidenum">
              <a:rPr lang="en-US"/>
              <a:pPr/>
              <a:t>‹#›</a:t>
            </a:fld>
            <a:endParaRPr lang="en-US"/>
          </a:p>
        </p:txBody>
      </p:sp>
    </p:spTree>
    <p:extLst>
      <p:ext uri="{BB962C8B-B14F-4D97-AF65-F5344CB8AC3E}">
        <p14:creationId xmlns:p14="http://schemas.microsoft.com/office/powerpoint/2010/main" val="22989956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A8595697-F2CE-402D-8AFF-474243976C31}" type="slidenum">
              <a:rPr lang="en-US"/>
              <a:pPr/>
              <a:t>‹#›</a:t>
            </a:fld>
            <a:endParaRPr lang="en-US"/>
          </a:p>
        </p:txBody>
      </p:sp>
    </p:spTree>
    <p:extLst>
      <p:ext uri="{BB962C8B-B14F-4D97-AF65-F5344CB8AC3E}">
        <p14:creationId xmlns:p14="http://schemas.microsoft.com/office/powerpoint/2010/main" val="239840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4824679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76200"/>
            <a:ext cx="2057400" cy="5791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6200"/>
            <a:ext cx="60198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87B4CAE-DE93-435B-8760-160831E16DB3}" type="slidenum">
              <a:rPr lang="en-US"/>
              <a:pPr/>
              <a:t>‹#›</a:t>
            </a:fld>
            <a:endParaRPr lang="en-US"/>
          </a:p>
        </p:txBody>
      </p:sp>
    </p:spTree>
    <p:extLst>
      <p:ext uri="{BB962C8B-B14F-4D97-AF65-F5344CB8AC3E}">
        <p14:creationId xmlns:p14="http://schemas.microsoft.com/office/powerpoint/2010/main" val="1308385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5838E607-ABA2-4040-9705-9C49E52E1374}" type="slidenum">
              <a:rPr lang="en-US"/>
              <a:pPr/>
              <a:t>‹#›</a:t>
            </a:fld>
            <a:endParaRPr lang="en-US"/>
          </a:p>
        </p:txBody>
      </p:sp>
    </p:spTree>
    <p:extLst>
      <p:ext uri="{BB962C8B-B14F-4D97-AF65-F5344CB8AC3E}">
        <p14:creationId xmlns:p14="http://schemas.microsoft.com/office/powerpoint/2010/main" val="2548517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01F54505-4C08-45DB-9AAF-1AEA56871095}" type="slidenum">
              <a:rPr lang="en-US"/>
              <a:pPr/>
              <a:t>‹#›</a:t>
            </a:fld>
            <a:endParaRPr lang="en-US"/>
          </a:p>
        </p:txBody>
      </p:sp>
    </p:spTree>
    <p:extLst>
      <p:ext uri="{BB962C8B-B14F-4D97-AF65-F5344CB8AC3E}">
        <p14:creationId xmlns:p14="http://schemas.microsoft.com/office/powerpoint/2010/main" val="20824731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11D8D297-A0AF-45C7-916B-77AB8E852F51}" type="slidenum">
              <a:rPr lang="en-US"/>
              <a:pPr/>
              <a:t>‹#›</a:t>
            </a:fld>
            <a:endParaRPr lang="en-US"/>
          </a:p>
        </p:txBody>
      </p:sp>
    </p:spTree>
    <p:extLst>
      <p:ext uri="{BB962C8B-B14F-4D97-AF65-F5344CB8AC3E}">
        <p14:creationId xmlns:p14="http://schemas.microsoft.com/office/powerpoint/2010/main" val="26918310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1628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E2081272-A051-4B6A-9902-B03DF0B031EB}" type="slidenum">
              <a:rPr lang="en-US"/>
              <a:pPr/>
              <a:t>‹#›</a:t>
            </a:fld>
            <a:endParaRPr lang="en-US"/>
          </a:p>
        </p:txBody>
      </p:sp>
    </p:spTree>
    <p:extLst>
      <p:ext uri="{BB962C8B-B14F-4D97-AF65-F5344CB8AC3E}">
        <p14:creationId xmlns:p14="http://schemas.microsoft.com/office/powerpoint/2010/main" val="5510993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26E1CAE4-8B28-4343-8161-E942DDFC8EE8}" type="slidenum">
              <a:rPr lang="en-US"/>
              <a:pPr/>
              <a:t>‹#›</a:t>
            </a:fld>
            <a:endParaRPr lang="en-US"/>
          </a:p>
        </p:txBody>
      </p:sp>
    </p:spTree>
    <p:extLst>
      <p:ext uri="{BB962C8B-B14F-4D97-AF65-F5344CB8AC3E}">
        <p14:creationId xmlns:p14="http://schemas.microsoft.com/office/powerpoint/2010/main" val="7676276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28003237-C69E-4447-B47D-4770B425AD98}" type="slidenum">
              <a:rPr lang="en-US"/>
              <a:pPr/>
              <a:t>‹#›</a:t>
            </a:fld>
            <a:endParaRPr lang="en-US"/>
          </a:p>
        </p:txBody>
      </p:sp>
    </p:spTree>
    <p:extLst>
      <p:ext uri="{BB962C8B-B14F-4D97-AF65-F5344CB8AC3E}">
        <p14:creationId xmlns:p14="http://schemas.microsoft.com/office/powerpoint/2010/main" val="14847160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A739E56C-4FA2-4731-99E9-FB9A0501050D}" type="slidenum">
              <a:rPr lang="en-US"/>
              <a:pPr/>
              <a:t>‹#›</a:t>
            </a:fld>
            <a:endParaRPr lang="en-US"/>
          </a:p>
        </p:txBody>
      </p:sp>
    </p:spTree>
    <p:extLst>
      <p:ext uri="{BB962C8B-B14F-4D97-AF65-F5344CB8AC3E}">
        <p14:creationId xmlns:p14="http://schemas.microsoft.com/office/powerpoint/2010/main" val="41800240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C3436E0B-41EC-468A-87AB-DA5906F97ABD}" type="slidenum">
              <a:rPr lang="en-US"/>
              <a:pPr/>
              <a:t>‹#›</a:t>
            </a:fld>
            <a:endParaRPr lang="en-US"/>
          </a:p>
        </p:txBody>
      </p:sp>
    </p:spTree>
    <p:extLst>
      <p:ext uri="{BB962C8B-B14F-4D97-AF65-F5344CB8AC3E}">
        <p14:creationId xmlns:p14="http://schemas.microsoft.com/office/powerpoint/2010/main" val="24037190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A8390851-A633-42D9-A64E-97E0025FA175}" type="slidenum">
              <a:rPr lang="en-US"/>
              <a:pPr/>
              <a:t>‹#›</a:t>
            </a:fld>
            <a:endParaRPr lang="en-US"/>
          </a:p>
        </p:txBody>
      </p:sp>
    </p:spTree>
    <p:extLst>
      <p:ext uri="{BB962C8B-B14F-4D97-AF65-F5344CB8AC3E}">
        <p14:creationId xmlns:p14="http://schemas.microsoft.com/office/powerpoint/2010/main" val="22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7A9DA893-BA7E-43F6-B693-6F1422791577}" type="slidenum">
              <a:rPr lang="en-US"/>
              <a:pPr/>
              <a:t>‹#›</a:t>
            </a:fld>
            <a:endParaRPr lang="en-US"/>
          </a:p>
        </p:txBody>
      </p:sp>
    </p:spTree>
    <p:extLst>
      <p:ext uri="{BB962C8B-B14F-4D97-AF65-F5344CB8AC3E}">
        <p14:creationId xmlns:p14="http://schemas.microsoft.com/office/powerpoint/2010/main" val="2443662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A25D4789-A053-4DAC-A97A-98B868994BCA}" type="slidenum">
              <a:rPr lang="en-US"/>
              <a:pPr/>
              <a:t>‹#›</a:t>
            </a:fld>
            <a:endParaRPr lang="en-US"/>
          </a:p>
        </p:txBody>
      </p:sp>
    </p:spTree>
    <p:extLst>
      <p:ext uri="{BB962C8B-B14F-4D97-AF65-F5344CB8AC3E}">
        <p14:creationId xmlns:p14="http://schemas.microsoft.com/office/powerpoint/2010/main" val="33652333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29650" y="152400"/>
            <a:ext cx="514350" cy="3124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086600" y="152400"/>
            <a:ext cx="1390650" cy="3124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F1A540CC-870C-41E1-93BF-CE9EC9733939}" type="slidenum">
              <a:rPr lang="en-US"/>
              <a:pPr/>
              <a:t>‹#›</a:t>
            </a:fld>
            <a:endParaRPr lang="en-US"/>
          </a:p>
        </p:txBody>
      </p:sp>
    </p:spTree>
    <p:extLst>
      <p:ext uri="{BB962C8B-B14F-4D97-AF65-F5344CB8AC3E}">
        <p14:creationId xmlns:p14="http://schemas.microsoft.com/office/powerpoint/2010/main" val="8846513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086600" y="152400"/>
            <a:ext cx="2057400" cy="70167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71628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a:xfrm>
            <a:off x="7010400" y="0"/>
            <a:ext cx="2133600" cy="476250"/>
          </a:xfrm>
        </p:spPr>
        <p:txBody>
          <a:bodyPr/>
          <a:lstStyle>
            <a:lvl1pPr>
              <a:defRPr/>
            </a:lvl1pPr>
          </a:lstStyle>
          <a:p>
            <a:fld id="{C3BFE7FE-0988-4AB7-A4B0-00DF01C2149F}" type="slidenum">
              <a:rPr lang="en-US"/>
              <a:pPr/>
              <a:t>‹#›</a:t>
            </a:fld>
            <a:endParaRPr lang="en-US"/>
          </a:p>
        </p:txBody>
      </p:sp>
    </p:spTree>
    <p:extLst>
      <p:ext uri="{BB962C8B-B14F-4D97-AF65-F5344CB8AC3E}">
        <p14:creationId xmlns:p14="http://schemas.microsoft.com/office/powerpoint/2010/main" val="1045091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85719D3-CD35-4220-8F1B-47F4BD2E3E77}" type="slidenum">
              <a:rPr lang="en-US"/>
              <a:pPr/>
              <a:t>‹#›</a:t>
            </a:fld>
            <a:endParaRPr lang="en-US"/>
          </a:p>
        </p:txBody>
      </p:sp>
    </p:spTree>
    <p:extLst>
      <p:ext uri="{BB962C8B-B14F-4D97-AF65-F5344CB8AC3E}">
        <p14:creationId xmlns:p14="http://schemas.microsoft.com/office/powerpoint/2010/main" val="16969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C55254E9-0E04-4A65-98ED-279B37BFD9F8}" type="slidenum">
              <a:rPr lang="en-US"/>
              <a:pPr/>
              <a:t>‹#›</a:t>
            </a:fld>
            <a:endParaRPr lang="en-US"/>
          </a:p>
        </p:txBody>
      </p:sp>
    </p:spTree>
    <p:extLst>
      <p:ext uri="{BB962C8B-B14F-4D97-AF65-F5344CB8AC3E}">
        <p14:creationId xmlns:p14="http://schemas.microsoft.com/office/powerpoint/2010/main" val="323172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2514600"/>
            <a:ext cx="35814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514600"/>
            <a:ext cx="35814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C950BE1B-DB8C-4F15-9049-CF02D4C72887}" type="slidenum">
              <a:rPr lang="en-US"/>
              <a:pPr/>
              <a:t>‹#›</a:t>
            </a:fld>
            <a:endParaRPr lang="en-US"/>
          </a:p>
        </p:txBody>
      </p:sp>
    </p:spTree>
    <p:extLst>
      <p:ext uri="{BB962C8B-B14F-4D97-AF65-F5344CB8AC3E}">
        <p14:creationId xmlns:p14="http://schemas.microsoft.com/office/powerpoint/2010/main" val="3627959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FBB4EAD6-9466-454D-BE7C-22A4AF8EEF33}" type="slidenum">
              <a:rPr lang="en-US"/>
              <a:pPr/>
              <a:t>‹#›</a:t>
            </a:fld>
            <a:endParaRPr lang="en-US"/>
          </a:p>
        </p:txBody>
      </p:sp>
    </p:spTree>
    <p:extLst>
      <p:ext uri="{BB962C8B-B14F-4D97-AF65-F5344CB8AC3E}">
        <p14:creationId xmlns:p14="http://schemas.microsoft.com/office/powerpoint/2010/main" val="4150900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28E7DE3A-D26B-4A1C-9912-F81C14331C4E}" type="slidenum">
              <a:rPr lang="en-US"/>
              <a:pPr/>
              <a:t>‹#›</a:t>
            </a:fld>
            <a:endParaRPr lang="en-US"/>
          </a:p>
        </p:txBody>
      </p:sp>
    </p:spTree>
    <p:extLst>
      <p:ext uri="{BB962C8B-B14F-4D97-AF65-F5344CB8AC3E}">
        <p14:creationId xmlns:p14="http://schemas.microsoft.com/office/powerpoint/2010/main" val="3925004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8153D31E-033F-4BDE-8540-6890C797903C}" type="slidenum">
              <a:rPr lang="en-US"/>
              <a:pPr/>
              <a:t>‹#›</a:t>
            </a:fld>
            <a:endParaRPr lang="en-US"/>
          </a:p>
        </p:txBody>
      </p:sp>
    </p:spTree>
    <p:extLst>
      <p:ext uri="{BB962C8B-B14F-4D97-AF65-F5344CB8AC3E}">
        <p14:creationId xmlns:p14="http://schemas.microsoft.com/office/powerpoint/2010/main" val="3093956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69018C19-AD72-4B31-8B0D-5A8646C6A196}" type="slidenum">
              <a:rPr lang="en-US"/>
              <a:pPr/>
              <a:t>‹#›</a:t>
            </a:fld>
            <a:endParaRPr lang="en-US"/>
          </a:p>
        </p:txBody>
      </p:sp>
    </p:spTree>
    <p:extLst>
      <p:ext uri="{BB962C8B-B14F-4D97-AF65-F5344CB8AC3E}">
        <p14:creationId xmlns:p14="http://schemas.microsoft.com/office/powerpoint/2010/main" val="36584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209867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315326F4-3008-4318-9294-EE98EBEA98B9}" type="slidenum">
              <a:rPr lang="en-US"/>
              <a:pPr/>
              <a:t>‹#›</a:t>
            </a:fld>
            <a:endParaRPr lang="en-US"/>
          </a:p>
        </p:txBody>
      </p:sp>
    </p:spTree>
    <p:extLst>
      <p:ext uri="{BB962C8B-B14F-4D97-AF65-F5344CB8AC3E}">
        <p14:creationId xmlns:p14="http://schemas.microsoft.com/office/powerpoint/2010/main" val="2164199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CEB7EAD0-3F65-49FB-9BC6-FE091DF292F6}" type="slidenum">
              <a:rPr lang="en-US"/>
              <a:pPr/>
              <a:t>‹#›</a:t>
            </a:fld>
            <a:endParaRPr lang="en-US"/>
          </a:p>
        </p:txBody>
      </p:sp>
    </p:spTree>
    <p:extLst>
      <p:ext uri="{BB962C8B-B14F-4D97-AF65-F5344CB8AC3E}">
        <p14:creationId xmlns:p14="http://schemas.microsoft.com/office/powerpoint/2010/main" val="237550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873750" y="889000"/>
            <a:ext cx="4289425" cy="53975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999288" y="889000"/>
            <a:ext cx="12720638" cy="53975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F2F08FDD-004F-4C5A-BB71-7CDB07428471}" type="slidenum">
              <a:rPr lang="en-US"/>
              <a:pPr/>
              <a:t>‹#›</a:t>
            </a:fld>
            <a:endParaRPr lang="en-US"/>
          </a:p>
        </p:txBody>
      </p:sp>
    </p:spTree>
    <p:extLst>
      <p:ext uri="{BB962C8B-B14F-4D97-AF65-F5344CB8AC3E}">
        <p14:creationId xmlns:p14="http://schemas.microsoft.com/office/powerpoint/2010/main" val="3947472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B10A8846-8052-41CC-9FF3-5E3A62B25EDC}" type="slidenum">
              <a:rPr lang="en-US"/>
              <a:pPr/>
              <a:t>‹#›</a:t>
            </a:fld>
            <a:endParaRPr lang="en-US"/>
          </a:p>
        </p:txBody>
      </p:sp>
    </p:spTree>
    <p:extLst>
      <p:ext uri="{BB962C8B-B14F-4D97-AF65-F5344CB8AC3E}">
        <p14:creationId xmlns:p14="http://schemas.microsoft.com/office/powerpoint/2010/main" val="3015138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2585E2E3-8A4F-43FA-B352-6ABE964172EF}" type="slidenum">
              <a:rPr lang="en-US"/>
              <a:pPr/>
              <a:t>‹#›</a:t>
            </a:fld>
            <a:endParaRPr lang="en-US"/>
          </a:p>
        </p:txBody>
      </p:sp>
    </p:spTree>
    <p:extLst>
      <p:ext uri="{BB962C8B-B14F-4D97-AF65-F5344CB8AC3E}">
        <p14:creationId xmlns:p14="http://schemas.microsoft.com/office/powerpoint/2010/main" val="758062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D6981A94-10A9-4523-B59F-98CE71303302}" type="slidenum">
              <a:rPr lang="en-US"/>
              <a:pPr/>
              <a:t>‹#›</a:t>
            </a:fld>
            <a:endParaRPr lang="en-US"/>
          </a:p>
        </p:txBody>
      </p:sp>
    </p:spTree>
    <p:extLst>
      <p:ext uri="{BB962C8B-B14F-4D97-AF65-F5344CB8AC3E}">
        <p14:creationId xmlns:p14="http://schemas.microsoft.com/office/powerpoint/2010/main" val="1892414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762000"/>
            <a:ext cx="3810000" cy="209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81600" y="762000"/>
            <a:ext cx="3810000" cy="209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A1B50C02-61C7-441C-A738-62BD1FE5E0BF}" type="slidenum">
              <a:rPr lang="en-US"/>
              <a:pPr/>
              <a:t>‹#›</a:t>
            </a:fld>
            <a:endParaRPr lang="en-US"/>
          </a:p>
        </p:txBody>
      </p:sp>
    </p:spTree>
    <p:extLst>
      <p:ext uri="{BB962C8B-B14F-4D97-AF65-F5344CB8AC3E}">
        <p14:creationId xmlns:p14="http://schemas.microsoft.com/office/powerpoint/2010/main" val="55152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74FADE52-8CA5-49B8-9B00-6F1945B8CBDF}" type="slidenum">
              <a:rPr lang="en-US"/>
              <a:pPr/>
              <a:t>‹#›</a:t>
            </a:fld>
            <a:endParaRPr lang="en-US"/>
          </a:p>
        </p:txBody>
      </p:sp>
    </p:spTree>
    <p:extLst>
      <p:ext uri="{BB962C8B-B14F-4D97-AF65-F5344CB8AC3E}">
        <p14:creationId xmlns:p14="http://schemas.microsoft.com/office/powerpoint/2010/main" val="416258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E797BA59-F20F-4835-BA91-C73C8894D11A}" type="slidenum">
              <a:rPr lang="en-US"/>
              <a:pPr/>
              <a:t>‹#›</a:t>
            </a:fld>
            <a:endParaRPr lang="en-US"/>
          </a:p>
        </p:txBody>
      </p:sp>
    </p:spTree>
    <p:extLst>
      <p:ext uri="{BB962C8B-B14F-4D97-AF65-F5344CB8AC3E}">
        <p14:creationId xmlns:p14="http://schemas.microsoft.com/office/powerpoint/2010/main" val="758399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D5D36F41-3FC3-4BCE-8D57-5FCD42DEA752}" type="slidenum">
              <a:rPr lang="en-US"/>
              <a:pPr/>
              <a:t>‹#›</a:t>
            </a:fld>
            <a:endParaRPr lang="en-US"/>
          </a:p>
        </p:txBody>
      </p:sp>
    </p:spTree>
    <p:extLst>
      <p:ext uri="{BB962C8B-B14F-4D97-AF65-F5344CB8AC3E}">
        <p14:creationId xmlns:p14="http://schemas.microsoft.com/office/powerpoint/2010/main" val="234239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3534144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BE5ED3AA-D22A-444D-880C-5E13105ADEF6}" type="slidenum">
              <a:rPr lang="en-US"/>
              <a:pPr/>
              <a:t>‹#›</a:t>
            </a:fld>
            <a:endParaRPr lang="en-US"/>
          </a:p>
        </p:txBody>
      </p:sp>
    </p:spTree>
    <p:extLst>
      <p:ext uri="{BB962C8B-B14F-4D97-AF65-F5344CB8AC3E}">
        <p14:creationId xmlns:p14="http://schemas.microsoft.com/office/powerpoint/2010/main" val="104849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D868DF00-523B-4D75-9651-082B85F456ED}" type="slidenum">
              <a:rPr lang="en-US"/>
              <a:pPr/>
              <a:t>‹#›</a:t>
            </a:fld>
            <a:endParaRPr lang="en-US"/>
          </a:p>
        </p:txBody>
      </p:sp>
    </p:spTree>
    <p:extLst>
      <p:ext uri="{BB962C8B-B14F-4D97-AF65-F5344CB8AC3E}">
        <p14:creationId xmlns:p14="http://schemas.microsoft.com/office/powerpoint/2010/main" val="337508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05DD09B-37C9-49F5-B496-14782A2753F3}" type="slidenum">
              <a:rPr lang="en-US"/>
              <a:pPr/>
              <a:t>‹#›</a:t>
            </a:fld>
            <a:endParaRPr lang="en-US"/>
          </a:p>
        </p:txBody>
      </p:sp>
    </p:spTree>
    <p:extLst>
      <p:ext uri="{BB962C8B-B14F-4D97-AF65-F5344CB8AC3E}">
        <p14:creationId xmlns:p14="http://schemas.microsoft.com/office/powerpoint/2010/main" val="2158649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0"/>
            <a:ext cx="2247900" cy="28590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0" y="0"/>
            <a:ext cx="6591300" cy="28590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8CCFEA1-5EB8-4F3C-9DB5-9B48B9ADCAFA}" type="slidenum">
              <a:rPr lang="en-US"/>
              <a:pPr/>
              <a:t>‹#›</a:t>
            </a:fld>
            <a:endParaRPr lang="en-US"/>
          </a:p>
        </p:txBody>
      </p:sp>
    </p:spTree>
    <p:extLst>
      <p:ext uri="{BB962C8B-B14F-4D97-AF65-F5344CB8AC3E}">
        <p14:creationId xmlns:p14="http://schemas.microsoft.com/office/powerpoint/2010/main" val="1996768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45F49992-FDD9-43B8-98F7-C56286EE9A18}" type="slidenum">
              <a:rPr lang="en-US"/>
              <a:pPr/>
              <a:t>‹#›</a:t>
            </a:fld>
            <a:endParaRPr lang="en-US"/>
          </a:p>
        </p:txBody>
      </p:sp>
    </p:spTree>
    <p:extLst>
      <p:ext uri="{BB962C8B-B14F-4D97-AF65-F5344CB8AC3E}">
        <p14:creationId xmlns:p14="http://schemas.microsoft.com/office/powerpoint/2010/main" val="2770445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7CAE1B55-9A92-4D4B-A8AE-CA815E90179E}" type="slidenum">
              <a:rPr lang="en-US"/>
              <a:pPr/>
              <a:t>‹#›</a:t>
            </a:fld>
            <a:endParaRPr lang="en-US"/>
          </a:p>
        </p:txBody>
      </p:sp>
    </p:spTree>
    <p:extLst>
      <p:ext uri="{BB962C8B-B14F-4D97-AF65-F5344CB8AC3E}">
        <p14:creationId xmlns:p14="http://schemas.microsoft.com/office/powerpoint/2010/main" val="1953046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6D8C74DA-9AB9-4AAF-BF47-274F0B29EC96}" type="slidenum">
              <a:rPr lang="en-US"/>
              <a:pPr/>
              <a:t>‹#›</a:t>
            </a:fld>
            <a:endParaRPr lang="en-US"/>
          </a:p>
        </p:txBody>
      </p:sp>
    </p:spTree>
    <p:extLst>
      <p:ext uri="{BB962C8B-B14F-4D97-AF65-F5344CB8AC3E}">
        <p14:creationId xmlns:p14="http://schemas.microsoft.com/office/powerpoint/2010/main" val="1921423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90600" y="1255713"/>
            <a:ext cx="3543300" cy="209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86300" y="1255713"/>
            <a:ext cx="3543300" cy="209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5410623B-8EF5-406C-8155-696819B10DA0}" type="slidenum">
              <a:rPr lang="en-US"/>
              <a:pPr/>
              <a:t>‹#›</a:t>
            </a:fld>
            <a:endParaRPr lang="en-US"/>
          </a:p>
        </p:txBody>
      </p:sp>
    </p:spTree>
    <p:extLst>
      <p:ext uri="{BB962C8B-B14F-4D97-AF65-F5344CB8AC3E}">
        <p14:creationId xmlns:p14="http://schemas.microsoft.com/office/powerpoint/2010/main" val="7957318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0E84D1CA-82A8-423F-94A1-1AA53BFFB1A9}" type="slidenum">
              <a:rPr lang="en-US"/>
              <a:pPr/>
              <a:t>‹#›</a:t>
            </a:fld>
            <a:endParaRPr lang="en-US"/>
          </a:p>
        </p:txBody>
      </p:sp>
    </p:spTree>
    <p:extLst>
      <p:ext uri="{BB962C8B-B14F-4D97-AF65-F5344CB8AC3E}">
        <p14:creationId xmlns:p14="http://schemas.microsoft.com/office/powerpoint/2010/main" val="4271607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9DDED189-568A-4A15-A27E-279E740019E4}" type="slidenum">
              <a:rPr lang="en-US"/>
              <a:pPr/>
              <a:t>‹#›</a:t>
            </a:fld>
            <a:endParaRPr lang="en-US"/>
          </a:p>
        </p:txBody>
      </p:sp>
    </p:spTree>
    <p:extLst>
      <p:ext uri="{BB962C8B-B14F-4D97-AF65-F5344CB8AC3E}">
        <p14:creationId xmlns:p14="http://schemas.microsoft.com/office/powerpoint/2010/main" val="3068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134691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DF3A8487-ED19-4C19-9581-69CBACFA879E}" type="slidenum">
              <a:rPr lang="en-US"/>
              <a:pPr/>
              <a:t>‹#›</a:t>
            </a:fld>
            <a:endParaRPr lang="en-US"/>
          </a:p>
        </p:txBody>
      </p:sp>
    </p:spTree>
    <p:extLst>
      <p:ext uri="{BB962C8B-B14F-4D97-AF65-F5344CB8AC3E}">
        <p14:creationId xmlns:p14="http://schemas.microsoft.com/office/powerpoint/2010/main" val="3261810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EB302AB2-6849-4D93-95BA-8ECD5BDAC3DF}" type="slidenum">
              <a:rPr lang="en-US"/>
              <a:pPr/>
              <a:t>‹#›</a:t>
            </a:fld>
            <a:endParaRPr lang="en-US"/>
          </a:p>
        </p:txBody>
      </p:sp>
    </p:spTree>
    <p:extLst>
      <p:ext uri="{BB962C8B-B14F-4D97-AF65-F5344CB8AC3E}">
        <p14:creationId xmlns:p14="http://schemas.microsoft.com/office/powerpoint/2010/main" val="1661792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35C8361F-943C-4D96-87CE-C7FB50DCE3FA}" type="slidenum">
              <a:rPr lang="en-US"/>
              <a:pPr/>
              <a:t>‹#›</a:t>
            </a:fld>
            <a:endParaRPr lang="en-US"/>
          </a:p>
        </p:txBody>
      </p:sp>
    </p:spTree>
    <p:extLst>
      <p:ext uri="{BB962C8B-B14F-4D97-AF65-F5344CB8AC3E}">
        <p14:creationId xmlns:p14="http://schemas.microsoft.com/office/powerpoint/2010/main" val="271505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0130F40-A0E4-44DA-BB4E-D3152A55D749}" type="slidenum">
              <a:rPr lang="en-US"/>
              <a:pPr/>
              <a:t>‹#›</a:t>
            </a:fld>
            <a:endParaRPr lang="en-US"/>
          </a:p>
        </p:txBody>
      </p:sp>
    </p:spTree>
    <p:extLst>
      <p:ext uri="{BB962C8B-B14F-4D97-AF65-F5344CB8AC3E}">
        <p14:creationId xmlns:p14="http://schemas.microsoft.com/office/powerpoint/2010/main" val="1779838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362700" y="533400"/>
            <a:ext cx="1866900" cy="2819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62000" y="533400"/>
            <a:ext cx="5448300" cy="2819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C85D3A9F-D290-48EC-9291-F87629F4C0B0}" type="slidenum">
              <a:rPr lang="en-US"/>
              <a:pPr/>
              <a:t>‹#›</a:t>
            </a:fld>
            <a:endParaRPr lang="en-US"/>
          </a:p>
        </p:txBody>
      </p:sp>
    </p:spTree>
    <p:extLst>
      <p:ext uri="{BB962C8B-B14F-4D97-AF65-F5344CB8AC3E}">
        <p14:creationId xmlns:p14="http://schemas.microsoft.com/office/powerpoint/2010/main" val="2408898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9EEA3AC3-2B2C-4574-82B9-32BAFC8D3BE5}" type="slidenum">
              <a:rPr lang="en-US"/>
              <a:pPr/>
              <a:t>‹#›</a:t>
            </a:fld>
            <a:endParaRPr lang="en-US"/>
          </a:p>
        </p:txBody>
      </p:sp>
    </p:spTree>
    <p:extLst>
      <p:ext uri="{BB962C8B-B14F-4D97-AF65-F5344CB8AC3E}">
        <p14:creationId xmlns:p14="http://schemas.microsoft.com/office/powerpoint/2010/main" val="3722811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702EAC6B-2228-43F3-885A-0D38F1C46CE4}" type="slidenum">
              <a:rPr lang="en-US"/>
              <a:pPr/>
              <a:t>‹#›</a:t>
            </a:fld>
            <a:endParaRPr lang="en-US"/>
          </a:p>
        </p:txBody>
      </p:sp>
    </p:spTree>
    <p:extLst>
      <p:ext uri="{BB962C8B-B14F-4D97-AF65-F5344CB8AC3E}">
        <p14:creationId xmlns:p14="http://schemas.microsoft.com/office/powerpoint/2010/main" val="1306790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AF7E50CB-A07D-458B-830F-F43DBA5F9C5C}" type="slidenum">
              <a:rPr lang="en-US"/>
              <a:pPr/>
              <a:t>‹#›</a:t>
            </a:fld>
            <a:endParaRPr lang="en-US"/>
          </a:p>
        </p:txBody>
      </p:sp>
    </p:spTree>
    <p:extLst>
      <p:ext uri="{BB962C8B-B14F-4D97-AF65-F5344CB8AC3E}">
        <p14:creationId xmlns:p14="http://schemas.microsoft.com/office/powerpoint/2010/main" val="1121278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460375"/>
            <a:ext cx="3695700" cy="1901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457700" y="460375"/>
            <a:ext cx="3695700" cy="1901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8CBB3733-B0C2-4969-8909-AF74A792E3A0}" type="slidenum">
              <a:rPr lang="en-US"/>
              <a:pPr/>
              <a:t>‹#›</a:t>
            </a:fld>
            <a:endParaRPr lang="en-US"/>
          </a:p>
        </p:txBody>
      </p:sp>
    </p:spTree>
    <p:extLst>
      <p:ext uri="{BB962C8B-B14F-4D97-AF65-F5344CB8AC3E}">
        <p14:creationId xmlns:p14="http://schemas.microsoft.com/office/powerpoint/2010/main" val="972602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DD1E3D17-4855-49CE-B5DA-607FED57F048}" type="slidenum">
              <a:rPr lang="en-US"/>
              <a:pPr/>
              <a:t>‹#›</a:t>
            </a:fld>
            <a:endParaRPr lang="en-US"/>
          </a:p>
        </p:txBody>
      </p:sp>
    </p:spTree>
    <p:extLst>
      <p:ext uri="{BB962C8B-B14F-4D97-AF65-F5344CB8AC3E}">
        <p14:creationId xmlns:p14="http://schemas.microsoft.com/office/powerpoint/2010/main" val="164346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921422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B14A4217-E18D-4DFC-AC01-7FFC8C21BFD0}" type="slidenum">
              <a:rPr lang="en-US"/>
              <a:pPr/>
              <a:t>‹#›</a:t>
            </a:fld>
            <a:endParaRPr lang="en-US"/>
          </a:p>
        </p:txBody>
      </p:sp>
    </p:spTree>
    <p:extLst>
      <p:ext uri="{BB962C8B-B14F-4D97-AF65-F5344CB8AC3E}">
        <p14:creationId xmlns:p14="http://schemas.microsoft.com/office/powerpoint/2010/main" val="2456717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77C70FD9-4861-4277-9C09-362A2308EF0B}" type="slidenum">
              <a:rPr lang="en-US"/>
              <a:pPr/>
              <a:t>‹#›</a:t>
            </a:fld>
            <a:endParaRPr lang="en-US"/>
          </a:p>
        </p:txBody>
      </p:sp>
    </p:spTree>
    <p:extLst>
      <p:ext uri="{BB962C8B-B14F-4D97-AF65-F5344CB8AC3E}">
        <p14:creationId xmlns:p14="http://schemas.microsoft.com/office/powerpoint/2010/main" val="2373298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13AE2D80-6CC5-420C-9525-D0FC27283BFB}" type="slidenum">
              <a:rPr lang="en-US"/>
              <a:pPr/>
              <a:t>‹#›</a:t>
            </a:fld>
            <a:endParaRPr lang="en-US"/>
          </a:p>
        </p:txBody>
      </p:sp>
    </p:spTree>
    <p:extLst>
      <p:ext uri="{BB962C8B-B14F-4D97-AF65-F5344CB8AC3E}">
        <p14:creationId xmlns:p14="http://schemas.microsoft.com/office/powerpoint/2010/main" val="2026072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68BAA6E5-3256-4EA7-B623-7BF6BCF2150B}" type="slidenum">
              <a:rPr lang="en-US"/>
              <a:pPr/>
              <a:t>‹#›</a:t>
            </a:fld>
            <a:endParaRPr lang="en-US"/>
          </a:p>
        </p:txBody>
      </p:sp>
    </p:spTree>
    <p:extLst>
      <p:ext uri="{BB962C8B-B14F-4D97-AF65-F5344CB8AC3E}">
        <p14:creationId xmlns:p14="http://schemas.microsoft.com/office/powerpoint/2010/main" val="972633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72A2F119-17B4-4B48-9D52-BC829F493FC6}" type="slidenum">
              <a:rPr lang="en-US"/>
              <a:pPr/>
              <a:t>‹#›</a:t>
            </a:fld>
            <a:endParaRPr lang="en-US"/>
          </a:p>
        </p:txBody>
      </p:sp>
    </p:spTree>
    <p:extLst>
      <p:ext uri="{BB962C8B-B14F-4D97-AF65-F5344CB8AC3E}">
        <p14:creationId xmlns:p14="http://schemas.microsoft.com/office/powerpoint/2010/main" val="3223536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2087562"/>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208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2CD3FADF-CA2F-4485-A750-15E19018B1D3}" type="slidenum">
              <a:rPr lang="en-US"/>
              <a:pPr/>
              <a:t>‹#›</a:t>
            </a:fld>
            <a:endParaRPr lang="en-US"/>
          </a:p>
        </p:txBody>
      </p:sp>
    </p:spTree>
    <p:extLst>
      <p:ext uri="{BB962C8B-B14F-4D97-AF65-F5344CB8AC3E}">
        <p14:creationId xmlns:p14="http://schemas.microsoft.com/office/powerpoint/2010/main" val="2762791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2DE4C311-3BB1-4CA6-A69B-61A49E5F9053}" type="slidenum">
              <a:rPr lang="en-US"/>
              <a:pPr/>
              <a:t>‹#›</a:t>
            </a:fld>
            <a:endParaRPr lang="en-US"/>
          </a:p>
        </p:txBody>
      </p:sp>
    </p:spTree>
    <p:extLst>
      <p:ext uri="{BB962C8B-B14F-4D97-AF65-F5344CB8AC3E}">
        <p14:creationId xmlns:p14="http://schemas.microsoft.com/office/powerpoint/2010/main" val="3447306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771861B0-BF4D-42DC-B903-3BB6CC58F9CD}" type="slidenum">
              <a:rPr lang="en-US"/>
              <a:pPr/>
              <a:t>‹#›</a:t>
            </a:fld>
            <a:endParaRPr lang="en-US"/>
          </a:p>
        </p:txBody>
      </p:sp>
    </p:spTree>
    <p:extLst>
      <p:ext uri="{BB962C8B-B14F-4D97-AF65-F5344CB8AC3E}">
        <p14:creationId xmlns:p14="http://schemas.microsoft.com/office/powerpoint/2010/main" val="11281791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52839669-A9BA-4137-A8C7-B5790FC4A7CC}" type="slidenum">
              <a:rPr lang="en-US"/>
              <a:pPr/>
              <a:t>‹#›</a:t>
            </a:fld>
            <a:endParaRPr lang="en-US"/>
          </a:p>
        </p:txBody>
      </p:sp>
    </p:spTree>
    <p:extLst>
      <p:ext uri="{BB962C8B-B14F-4D97-AF65-F5344CB8AC3E}">
        <p14:creationId xmlns:p14="http://schemas.microsoft.com/office/powerpoint/2010/main" val="19948977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2320925"/>
            <a:ext cx="3543300" cy="206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67300" y="2320925"/>
            <a:ext cx="3543300" cy="206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0527583F-75E8-4124-A0C4-905D22345D05}" type="slidenum">
              <a:rPr lang="en-US"/>
              <a:pPr/>
              <a:t>‹#›</a:t>
            </a:fld>
            <a:endParaRPr lang="en-US"/>
          </a:p>
        </p:txBody>
      </p:sp>
    </p:spTree>
    <p:extLst>
      <p:ext uri="{BB962C8B-B14F-4D97-AF65-F5344CB8AC3E}">
        <p14:creationId xmlns:p14="http://schemas.microsoft.com/office/powerpoint/2010/main" val="21347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3970208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3FD12437-524C-49F0-9192-4D21A4042C94}" type="slidenum">
              <a:rPr lang="en-US"/>
              <a:pPr/>
              <a:t>‹#›</a:t>
            </a:fld>
            <a:endParaRPr lang="en-US"/>
          </a:p>
        </p:txBody>
      </p:sp>
    </p:spTree>
    <p:extLst>
      <p:ext uri="{BB962C8B-B14F-4D97-AF65-F5344CB8AC3E}">
        <p14:creationId xmlns:p14="http://schemas.microsoft.com/office/powerpoint/2010/main" val="8412951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2D9A7DFC-A622-4C26-AEF5-2751CC46E456}" type="slidenum">
              <a:rPr lang="en-US"/>
              <a:pPr/>
              <a:t>‹#›</a:t>
            </a:fld>
            <a:endParaRPr lang="en-US"/>
          </a:p>
        </p:txBody>
      </p:sp>
    </p:spTree>
    <p:extLst>
      <p:ext uri="{BB962C8B-B14F-4D97-AF65-F5344CB8AC3E}">
        <p14:creationId xmlns:p14="http://schemas.microsoft.com/office/powerpoint/2010/main" val="215739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A2ACDF8E-B2F4-4680-9522-1EB05374C3C4}" type="slidenum">
              <a:rPr lang="en-US"/>
              <a:pPr/>
              <a:t>‹#›</a:t>
            </a:fld>
            <a:endParaRPr lang="en-US"/>
          </a:p>
        </p:txBody>
      </p:sp>
    </p:spTree>
    <p:extLst>
      <p:ext uri="{BB962C8B-B14F-4D97-AF65-F5344CB8AC3E}">
        <p14:creationId xmlns:p14="http://schemas.microsoft.com/office/powerpoint/2010/main" val="1547849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94D6C718-2A37-401F-98D8-7FE4D64FCCF8}" type="slidenum">
              <a:rPr lang="en-US"/>
              <a:pPr/>
              <a:t>‹#›</a:t>
            </a:fld>
            <a:endParaRPr lang="en-US"/>
          </a:p>
        </p:txBody>
      </p:sp>
    </p:spTree>
    <p:extLst>
      <p:ext uri="{BB962C8B-B14F-4D97-AF65-F5344CB8AC3E}">
        <p14:creationId xmlns:p14="http://schemas.microsoft.com/office/powerpoint/2010/main" val="3698209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15EDE077-B4F8-4B9B-B4AE-99E41FA120DC}" type="slidenum">
              <a:rPr lang="en-US"/>
              <a:pPr/>
              <a:t>‹#›</a:t>
            </a:fld>
            <a:endParaRPr lang="en-US"/>
          </a:p>
        </p:txBody>
      </p:sp>
    </p:spTree>
    <p:extLst>
      <p:ext uri="{BB962C8B-B14F-4D97-AF65-F5344CB8AC3E}">
        <p14:creationId xmlns:p14="http://schemas.microsoft.com/office/powerpoint/2010/main" val="38240774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46FE3A30-C217-41F5-AA7B-F016A965DA8F}" type="slidenum">
              <a:rPr lang="en-US"/>
              <a:pPr/>
              <a:t>‹#›</a:t>
            </a:fld>
            <a:endParaRPr lang="en-US"/>
          </a:p>
        </p:txBody>
      </p:sp>
    </p:spTree>
    <p:extLst>
      <p:ext uri="{BB962C8B-B14F-4D97-AF65-F5344CB8AC3E}">
        <p14:creationId xmlns:p14="http://schemas.microsoft.com/office/powerpoint/2010/main" val="867514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685800"/>
            <a:ext cx="1943100" cy="37036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685800"/>
            <a:ext cx="5676900" cy="37036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F0C0535A-006B-45B1-A42E-A5B09FC5CE6E}" type="slidenum">
              <a:rPr lang="en-US"/>
              <a:pPr/>
              <a:t>‹#›</a:t>
            </a:fld>
            <a:endParaRPr lang="en-US"/>
          </a:p>
        </p:txBody>
      </p:sp>
    </p:spTree>
    <p:extLst>
      <p:ext uri="{BB962C8B-B14F-4D97-AF65-F5344CB8AC3E}">
        <p14:creationId xmlns:p14="http://schemas.microsoft.com/office/powerpoint/2010/main" val="15432039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7437AEBA-BD53-40B3-98AC-3B39ED53FEE1}" type="slidenum">
              <a:rPr lang="en-US"/>
              <a:pPr/>
              <a:t>‹#›</a:t>
            </a:fld>
            <a:endParaRPr lang="en-US"/>
          </a:p>
        </p:txBody>
      </p:sp>
    </p:spTree>
    <p:extLst>
      <p:ext uri="{BB962C8B-B14F-4D97-AF65-F5344CB8AC3E}">
        <p14:creationId xmlns:p14="http://schemas.microsoft.com/office/powerpoint/2010/main" val="3918235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89C21EEE-8792-488A-8DD9-AD89C3347A18}" type="slidenum">
              <a:rPr lang="en-US"/>
              <a:pPr/>
              <a:t>‹#›</a:t>
            </a:fld>
            <a:endParaRPr lang="en-US"/>
          </a:p>
        </p:txBody>
      </p:sp>
    </p:spTree>
    <p:extLst>
      <p:ext uri="{BB962C8B-B14F-4D97-AF65-F5344CB8AC3E}">
        <p14:creationId xmlns:p14="http://schemas.microsoft.com/office/powerpoint/2010/main" val="999771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72E81050-66AA-4006-9EF2-661992C0BB0A}" type="slidenum">
              <a:rPr lang="en-US"/>
              <a:pPr/>
              <a:t>‹#›</a:t>
            </a:fld>
            <a:endParaRPr lang="en-US"/>
          </a:p>
        </p:txBody>
      </p:sp>
    </p:spTree>
    <p:extLst>
      <p:ext uri="{BB962C8B-B14F-4D97-AF65-F5344CB8AC3E}">
        <p14:creationId xmlns:p14="http://schemas.microsoft.com/office/powerpoint/2010/main" val="195648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645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C91C05F9-0ECB-4134-BF66-5DD058FA45B8}" type="slidenum">
              <a:rPr lang="en-US"/>
              <a:pPr/>
              <a:t>‹#›</a:t>
            </a:fld>
            <a:endParaRPr lang="en-US"/>
          </a:p>
        </p:txBody>
      </p:sp>
    </p:spTree>
    <p:extLst>
      <p:ext uri="{BB962C8B-B14F-4D97-AF65-F5344CB8AC3E}">
        <p14:creationId xmlns:p14="http://schemas.microsoft.com/office/powerpoint/2010/main" val="40012206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080674A2-EB8E-4C39-8182-48B7DEF63D29}" type="slidenum">
              <a:rPr lang="en-US"/>
              <a:pPr/>
              <a:t>‹#›</a:t>
            </a:fld>
            <a:endParaRPr lang="en-US"/>
          </a:p>
        </p:txBody>
      </p:sp>
    </p:spTree>
    <p:extLst>
      <p:ext uri="{BB962C8B-B14F-4D97-AF65-F5344CB8AC3E}">
        <p14:creationId xmlns:p14="http://schemas.microsoft.com/office/powerpoint/2010/main" val="19723167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E6203D1C-AD0B-400F-8207-A07CA24F0843}" type="slidenum">
              <a:rPr lang="en-US"/>
              <a:pPr/>
              <a:t>‹#›</a:t>
            </a:fld>
            <a:endParaRPr lang="en-US"/>
          </a:p>
        </p:txBody>
      </p:sp>
    </p:spTree>
    <p:extLst>
      <p:ext uri="{BB962C8B-B14F-4D97-AF65-F5344CB8AC3E}">
        <p14:creationId xmlns:p14="http://schemas.microsoft.com/office/powerpoint/2010/main" val="2359462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9A10AA33-ED62-40DC-B6D2-879741CC20DE}" type="slidenum">
              <a:rPr lang="en-US"/>
              <a:pPr/>
              <a:t>‹#›</a:t>
            </a:fld>
            <a:endParaRPr lang="en-US"/>
          </a:p>
        </p:txBody>
      </p:sp>
    </p:spTree>
    <p:extLst>
      <p:ext uri="{BB962C8B-B14F-4D97-AF65-F5344CB8AC3E}">
        <p14:creationId xmlns:p14="http://schemas.microsoft.com/office/powerpoint/2010/main" val="2094190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087A3019-501F-42E8-96CC-1C617337C4B7}" type="slidenum">
              <a:rPr lang="en-US"/>
              <a:pPr/>
              <a:t>‹#›</a:t>
            </a:fld>
            <a:endParaRPr lang="en-US"/>
          </a:p>
        </p:txBody>
      </p:sp>
    </p:spTree>
    <p:extLst>
      <p:ext uri="{BB962C8B-B14F-4D97-AF65-F5344CB8AC3E}">
        <p14:creationId xmlns:p14="http://schemas.microsoft.com/office/powerpoint/2010/main" val="27909698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5F623CD2-6654-4BA1-9AA5-EE46150F8E11}" type="slidenum">
              <a:rPr lang="en-US"/>
              <a:pPr/>
              <a:t>‹#›</a:t>
            </a:fld>
            <a:endParaRPr lang="en-US"/>
          </a:p>
        </p:txBody>
      </p:sp>
    </p:spTree>
    <p:extLst>
      <p:ext uri="{BB962C8B-B14F-4D97-AF65-F5344CB8AC3E}">
        <p14:creationId xmlns:p14="http://schemas.microsoft.com/office/powerpoint/2010/main" val="2349487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5835C79A-C60B-4008-AABE-71D854F8E67F}" type="slidenum">
              <a:rPr lang="en-US"/>
              <a:pPr/>
              <a:t>‹#›</a:t>
            </a:fld>
            <a:endParaRPr lang="en-US"/>
          </a:p>
        </p:txBody>
      </p:sp>
    </p:spTree>
    <p:extLst>
      <p:ext uri="{BB962C8B-B14F-4D97-AF65-F5344CB8AC3E}">
        <p14:creationId xmlns:p14="http://schemas.microsoft.com/office/powerpoint/2010/main" val="2105591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1600200"/>
            <a:ext cx="2171700" cy="48768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28600" y="1600200"/>
            <a:ext cx="6362700" cy="487680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3F8E17D6-00BE-41A6-A774-819619D1D890}" type="slidenum">
              <a:rPr lang="en-US"/>
              <a:pPr/>
              <a:t>‹#›</a:t>
            </a:fld>
            <a:endParaRPr lang="en-US"/>
          </a:p>
        </p:txBody>
      </p:sp>
    </p:spTree>
    <p:extLst>
      <p:ext uri="{BB962C8B-B14F-4D97-AF65-F5344CB8AC3E}">
        <p14:creationId xmlns:p14="http://schemas.microsoft.com/office/powerpoint/2010/main" val="2125206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6A23F1F9-8F99-4839-9065-509A1C7F2662}" type="slidenum">
              <a:rPr lang="en-US"/>
              <a:pPr/>
              <a:t>‹#›</a:t>
            </a:fld>
            <a:endParaRPr lang="en-US"/>
          </a:p>
        </p:txBody>
      </p:sp>
    </p:spTree>
    <p:extLst>
      <p:ext uri="{BB962C8B-B14F-4D97-AF65-F5344CB8AC3E}">
        <p14:creationId xmlns:p14="http://schemas.microsoft.com/office/powerpoint/2010/main" val="37998852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49074386-55BD-453D-A666-D6A3DB5F7B84}" type="slidenum">
              <a:rPr lang="en-US"/>
              <a:pPr/>
              <a:t>‹#›</a:t>
            </a:fld>
            <a:endParaRPr lang="en-US"/>
          </a:p>
        </p:txBody>
      </p:sp>
    </p:spTree>
    <p:extLst>
      <p:ext uri="{BB962C8B-B14F-4D97-AF65-F5344CB8AC3E}">
        <p14:creationId xmlns:p14="http://schemas.microsoft.com/office/powerpoint/2010/main" val="366910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6651599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F581EFAB-8B50-4AC8-BFD8-AED55B2C0BEC}" type="slidenum">
              <a:rPr lang="en-US"/>
              <a:pPr/>
              <a:t>‹#›</a:t>
            </a:fld>
            <a:endParaRPr lang="en-US"/>
          </a:p>
        </p:txBody>
      </p:sp>
    </p:spTree>
    <p:extLst>
      <p:ext uri="{BB962C8B-B14F-4D97-AF65-F5344CB8AC3E}">
        <p14:creationId xmlns:p14="http://schemas.microsoft.com/office/powerpoint/2010/main" val="40008731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1628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C3113BD2-1D08-414F-AAB2-B7726C079F8D}" type="slidenum">
              <a:rPr lang="en-US"/>
              <a:pPr/>
              <a:t>‹#›</a:t>
            </a:fld>
            <a:endParaRPr lang="en-US"/>
          </a:p>
        </p:txBody>
      </p:sp>
    </p:spTree>
    <p:extLst>
      <p:ext uri="{BB962C8B-B14F-4D97-AF65-F5344CB8AC3E}">
        <p14:creationId xmlns:p14="http://schemas.microsoft.com/office/powerpoint/2010/main" val="2718084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2A26E9AE-862E-4797-A00F-C51E63ADC6F3}" type="slidenum">
              <a:rPr lang="en-US"/>
              <a:pPr/>
              <a:t>‹#›</a:t>
            </a:fld>
            <a:endParaRPr lang="en-US"/>
          </a:p>
        </p:txBody>
      </p:sp>
    </p:spTree>
    <p:extLst>
      <p:ext uri="{BB962C8B-B14F-4D97-AF65-F5344CB8AC3E}">
        <p14:creationId xmlns:p14="http://schemas.microsoft.com/office/powerpoint/2010/main" val="724406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17105BCE-EF94-42F8-9C13-5541D58739EE}" type="slidenum">
              <a:rPr lang="en-US"/>
              <a:pPr/>
              <a:t>‹#›</a:t>
            </a:fld>
            <a:endParaRPr lang="en-US"/>
          </a:p>
        </p:txBody>
      </p:sp>
    </p:spTree>
    <p:extLst>
      <p:ext uri="{BB962C8B-B14F-4D97-AF65-F5344CB8AC3E}">
        <p14:creationId xmlns:p14="http://schemas.microsoft.com/office/powerpoint/2010/main" val="4047656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4D894FB8-F7C0-4EC5-8AD6-454929764470}" type="slidenum">
              <a:rPr lang="en-US"/>
              <a:pPr/>
              <a:t>‹#›</a:t>
            </a:fld>
            <a:endParaRPr lang="en-US"/>
          </a:p>
        </p:txBody>
      </p:sp>
    </p:spTree>
    <p:extLst>
      <p:ext uri="{BB962C8B-B14F-4D97-AF65-F5344CB8AC3E}">
        <p14:creationId xmlns:p14="http://schemas.microsoft.com/office/powerpoint/2010/main" val="740171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C0F643F9-21DB-4E07-80C7-9C68E96AC260}" type="slidenum">
              <a:rPr lang="en-US"/>
              <a:pPr/>
              <a:t>‹#›</a:t>
            </a:fld>
            <a:endParaRPr lang="en-US"/>
          </a:p>
        </p:txBody>
      </p:sp>
    </p:spTree>
    <p:extLst>
      <p:ext uri="{BB962C8B-B14F-4D97-AF65-F5344CB8AC3E}">
        <p14:creationId xmlns:p14="http://schemas.microsoft.com/office/powerpoint/2010/main" val="1124154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EF572152-A5D1-4B0D-B89E-F7BC0EC6611F}" type="slidenum">
              <a:rPr lang="en-US"/>
              <a:pPr/>
              <a:t>‹#›</a:t>
            </a:fld>
            <a:endParaRPr lang="en-US"/>
          </a:p>
        </p:txBody>
      </p:sp>
    </p:spTree>
    <p:extLst>
      <p:ext uri="{BB962C8B-B14F-4D97-AF65-F5344CB8AC3E}">
        <p14:creationId xmlns:p14="http://schemas.microsoft.com/office/powerpoint/2010/main" val="12224725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15B894C6-7C10-4AD0-A37E-8BE46B2072BD}" type="slidenum">
              <a:rPr lang="en-US"/>
              <a:pPr/>
              <a:t>‹#›</a:t>
            </a:fld>
            <a:endParaRPr lang="en-US"/>
          </a:p>
        </p:txBody>
      </p:sp>
    </p:spTree>
    <p:extLst>
      <p:ext uri="{BB962C8B-B14F-4D97-AF65-F5344CB8AC3E}">
        <p14:creationId xmlns:p14="http://schemas.microsoft.com/office/powerpoint/2010/main" val="40205887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29650" y="152400"/>
            <a:ext cx="514350" cy="3124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086600" y="152400"/>
            <a:ext cx="1390650" cy="3124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79086D25-E33A-4FE7-8391-4BCD9AAAF0E9}" type="slidenum">
              <a:rPr lang="en-US"/>
              <a:pPr/>
              <a:t>‹#›</a:t>
            </a:fld>
            <a:endParaRPr lang="en-US"/>
          </a:p>
        </p:txBody>
      </p:sp>
    </p:spTree>
    <p:extLst>
      <p:ext uri="{BB962C8B-B14F-4D97-AF65-F5344CB8AC3E}">
        <p14:creationId xmlns:p14="http://schemas.microsoft.com/office/powerpoint/2010/main" val="12844932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Slayt Numarası Yer Tutucusu 3"/>
          <p:cNvSpPr>
            <a:spLocks noGrp="1"/>
          </p:cNvSpPr>
          <p:nvPr>
            <p:ph type="sldNum" sz="quarter" idx="10"/>
          </p:nvPr>
        </p:nvSpPr>
        <p:spPr/>
        <p:txBody>
          <a:bodyPr/>
          <a:lstStyle>
            <a:lvl1pPr>
              <a:defRPr/>
            </a:lvl1pPr>
          </a:lstStyle>
          <a:p>
            <a:fld id="{C085704D-1882-478A-98F5-E47192FB3FF3}" type="slidenum">
              <a:rPr lang="en-US"/>
              <a:pPr/>
              <a:t>‹#›</a:t>
            </a:fld>
            <a:endParaRPr lang="en-US"/>
          </a:p>
        </p:txBody>
      </p:sp>
    </p:spTree>
    <p:extLst>
      <p:ext uri="{BB962C8B-B14F-4D97-AF65-F5344CB8AC3E}">
        <p14:creationId xmlns:p14="http://schemas.microsoft.com/office/powerpoint/2010/main" val="382557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132419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01DD1B6-99B6-4914-9760-06BE9DCE6A94}" type="slidenum">
              <a:rPr lang="en-US"/>
              <a:pPr/>
              <a:t>‹#›</a:t>
            </a:fld>
            <a:endParaRPr lang="en-US"/>
          </a:p>
        </p:txBody>
      </p:sp>
    </p:spTree>
    <p:extLst>
      <p:ext uri="{BB962C8B-B14F-4D97-AF65-F5344CB8AC3E}">
        <p14:creationId xmlns:p14="http://schemas.microsoft.com/office/powerpoint/2010/main" val="39513003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Slayt Numarası Yer Tutucusu 3"/>
          <p:cNvSpPr>
            <a:spLocks noGrp="1"/>
          </p:cNvSpPr>
          <p:nvPr>
            <p:ph type="sldNum" sz="quarter" idx="10"/>
          </p:nvPr>
        </p:nvSpPr>
        <p:spPr/>
        <p:txBody>
          <a:bodyPr/>
          <a:lstStyle>
            <a:lvl1pPr>
              <a:defRPr/>
            </a:lvl1pPr>
          </a:lstStyle>
          <a:p>
            <a:fld id="{C06652C9-424F-4920-8326-BEC38DE545FE}" type="slidenum">
              <a:rPr lang="en-US"/>
              <a:pPr/>
              <a:t>‹#›</a:t>
            </a:fld>
            <a:endParaRPr lang="en-US"/>
          </a:p>
        </p:txBody>
      </p:sp>
    </p:spTree>
    <p:extLst>
      <p:ext uri="{BB962C8B-B14F-4D97-AF65-F5344CB8AC3E}">
        <p14:creationId xmlns:p14="http://schemas.microsoft.com/office/powerpoint/2010/main" val="2588511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2041525"/>
            <a:ext cx="3581400" cy="283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041525"/>
            <a:ext cx="3581400" cy="283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p:txBody>
          <a:bodyPr/>
          <a:lstStyle>
            <a:lvl1pPr>
              <a:defRPr/>
            </a:lvl1pPr>
          </a:lstStyle>
          <a:p>
            <a:fld id="{EA62D17A-86BF-4D1D-844B-4BFBE964B043}" type="slidenum">
              <a:rPr lang="en-US"/>
              <a:pPr/>
              <a:t>‹#›</a:t>
            </a:fld>
            <a:endParaRPr lang="en-US"/>
          </a:p>
        </p:txBody>
      </p:sp>
    </p:spTree>
    <p:extLst>
      <p:ext uri="{BB962C8B-B14F-4D97-AF65-F5344CB8AC3E}">
        <p14:creationId xmlns:p14="http://schemas.microsoft.com/office/powerpoint/2010/main" val="3976088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Slayt Numarası Yer Tutucusu 6"/>
          <p:cNvSpPr>
            <a:spLocks noGrp="1"/>
          </p:cNvSpPr>
          <p:nvPr>
            <p:ph type="sldNum" sz="quarter" idx="10"/>
          </p:nvPr>
        </p:nvSpPr>
        <p:spPr/>
        <p:txBody>
          <a:bodyPr/>
          <a:lstStyle>
            <a:lvl1pPr>
              <a:defRPr/>
            </a:lvl1pPr>
          </a:lstStyle>
          <a:p>
            <a:fld id="{01708FE4-D945-42DF-8AF7-3FBD3B7AB3EB}" type="slidenum">
              <a:rPr lang="en-US"/>
              <a:pPr/>
              <a:t>‹#›</a:t>
            </a:fld>
            <a:endParaRPr lang="en-US"/>
          </a:p>
        </p:txBody>
      </p:sp>
    </p:spTree>
    <p:extLst>
      <p:ext uri="{BB962C8B-B14F-4D97-AF65-F5344CB8AC3E}">
        <p14:creationId xmlns:p14="http://schemas.microsoft.com/office/powerpoint/2010/main" val="32636961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Slayt Numarası Yer Tutucusu 2"/>
          <p:cNvSpPr>
            <a:spLocks noGrp="1"/>
          </p:cNvSpPr>
          <p:nvPr>
            <p:ph type="sldNum" sz="quarter" idx="10"/>
          </p:nvPr>
        </p:nvSpPr>
        <p:spPr/>
        <p:txBody>
          <a:bodyPr/>
          <a:lstStyle>
            <a:lvl1pPr>
              <a:defRPr/>
            </a:lvl1pPr>
          </a:lstStyle>
          <a:p>
            <a:fld id="{27281179-5FCA-402A-A6B7-A64AA2895930}" type="slidenum">
              <a:rPr lang="en-US"/>
              <a:pPr/>
              <a:t>‹#›</a:t>
            </a:fld>
            <a:endParaRPr lang="en-US"/>
          </a:p>
        </p:txBody>
      </p:sp>
    </p:spTree>
    <p:extLst>
      <p:ext uri="{BB962C8B-B14F-4D97-AF65-F5344CB8AC3E}">
        <p14:creationId xmlns:p14="http://schemas.microsoft.com/office/powerpoint/2010/main" val="23947696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p:txBody>
          <a:bodyPr/>
          <a:lstStyle>
            <a:lvl1pPr>
              <a:defRPr/>
            </a:lvl1pPr>
          </a:lstStyle>
          <a:p>
            <a:fld id="{D90C5E0D-6A99-4FD2-A9FA-98EFEE754091}" type="slidenum">
              <a:rPr lang="en-US"/>
              <a:pPr/>
              <a:t>‹#›</a:t>
            </a:fld>
            <a:endParaRPr lang="en-US"/>
          </a:p>
        </p:txBody>
      </p:sp>
    </p:spTree>
    <p:extLst>
      <p:ext uri="{BB962C8B-B14F-4D97-AF65-F5344CB8AC3E}">
        <p14:creationId xmlns:p14="http://schemas.microsoft.com/office/powerpoint/2010/main" val="36624822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7C5AD3AD-F564-4541-AD21-8E42CDEA43A8}" type="slidenum">
              <a:rPr lang="en-US"/>
              <a:pPr/>
              <a:t>‹#›</a:t>
            </a:fld>
            <a:endParaRPr lang="en-US"/>
          </a:p>
        </p:txBody>
      </p:sp>
    </p:spTree>
    <p:extLst>
      <p:ext uri="{BB962C8B-B14F-4D97-AF65-F5344CB8AC3E}">
        <p14:creationId xmlns:p14="http://schemas.microsoft.com/office/powerpoint/2010/main" val="20168658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Slayt Numarası Yer Tutucusu 4"/>
          <p:cNvSpPr>
            <a:spLocks noGrp="1"/>
          </p:cNvSpPr>
          <p:nvPr>
            <p:ph type="sldNum" sz="quarter" idx="10"/>
          </p:nvPr>
        </p:nvSpPr>
        <p:spPr/>
        <p:txBody>
          <a:bodyPr/>
          <a:lstStyle>
            <a:lvl1pPr>
              <a:defRPr/>
            </a:lvl1pPr>
          </a:lstStyle>
          <a:p>
            <a:fld id="{C0FBB71D-2A97-4996-8992-4E0ED45851BE}" type="slidenum">
              <a:rPr lang="en-US"/>
              <a:pPr/>
              <a:t>‹#›</a:t>
            </a:fld>
            <a:endParaRPr lang="en-US"/>
          </a:p>
        </p:txBody>
      </p:sp>
    </p:spTree>
    <p:extLst>
      <p:ext uri="{BB962C8B-B14F-4D97-AF65-F5344CB8AC3E}">
        <p14:creationId xmlns:p14="http://schemas.microsoft.com/office/powerpoint/2010/main" val="1198153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9BBA063B-B4BE-4585-ABBC-4D57A9270BC5}" type="slidenum">
              <a:rPr lang="en-US"/>
              <a:pPr/>
              <a:t>‹#›</a:t>
            </a:fld>
            <a:endParaRPr lang="en-US"/>
          </a:p>
        </p:txBody>
      </p:sp>
    </p:spTree>
    <p:extLst>
      <p:ext uri="{BB962C8B-B14F-4D97-AF65-F5344CB8AC3E}">
        <p14:creationId xmlns:p14="http://schemas.microsoft.com/office/powerpoint/2010/main" val="21122365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2041525"/>
            <a:ext cx="2171700" cy="44354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28600" y="2041525"/>
            <a:ext cx="6362700" cy="44354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Slayt Numarası Yer Tutucusu 3"/>
          <p:cNvSpPr>
            <a:spLocks noGrp="1"/>
          </p:cNvSpPr>
          <p:nvPr>
            <p:ph type="sldNum" sz="quarter" idx="10"/>
          </p:nvPr>
        </p:nvSpPr>
        <p:spPr/>
        <p:txBody>
          <a:bodyPr/>
          <a:lstStyle>
            <a:lvl1pPr>
              <a:defRPr/>
            </a:lvl1pPr>
          </a:lstStyle>
          <a:p>
            <a:fld id="{3C69BACE-F85F-48BB-8DA2-780F90C3F5DC}" type="slidenum">
              <a:rPr lang="en-US"/>
              <a:pPr/>
              <a:t>‹#›</a:t>
            </a:fld>
            <a:endParaRPr lang="en-US"/>
          </a:p>
        </p:txBody>
      </p:sp>
    </p:spTree>
    <p:extLst>
      <p:ext uri="{BB962C8B-B14F-4D97-AF65-F5344CB8AC3E}">
        <p14:creationId xmlns:p14="http://schemas.microsoft.com/office/powerpoint/2010/main" val="12863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DBE19C64-702E-4916-B8A2-4081058B33BD}" type="slidenum">
              <a:rPr lang="en-US"/>
              <a:pPr/>
              <a:t>‹#›</a:t>
            </a:fld>
            <a:endParaRPr lang="en-US"/>
          </a:p>
        </p:txBody>
      </p:sp>
      <p:sp>
        <p:nvSpPr>
          <p:cNvPr id="183302" name="Rectangle 6"/>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183303" name="Rectangle 7"/>
          <p:cNvSpPr>
            <a:spLocks noGrp="1" noChangeArrowheads="1"/>
          </p:cNvSpPr>
          <p:nvPr>
            <p:ph type="body" idx="1"/>
          </p:nvPr>
        </p:nvSpPr>
        <p:spPr bwMode="auto">
          <a:xfrm>
            <a:off x="685800" y="1341438"/>
            <a:ext cx="80010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06" name="AutoShape 10">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3307" name="AutoShape 11">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3308" name="Rectangle 12"/>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rtl="0" fontAlgn="base">
        <a:spcBef>
          <a:spcPct val="0"/>
        </a:spcBef>
        <a:spcAft>
          <a:spcPct val="0"/>
        </a:spcAft>
        <a:defRPr sz="3600" b="1">
          <a:solidFill>
            <a:srgbClr val="F9A75E"/>
          </a:solidFill>
          <a:latin typeface="+mj-lt"/>
          <a:ea typeface="+mj-ea"/>
          <a:cs typeface="+mj-cs"/>
        </a:defRPr>
      </a:lvl1pPr>
      <a:lvl2pPr algn="l" rtl="0" fontAlgn="base">
        <a:spcBef>
          <a:spcPct val="0"/>
        </a:spcBef>
        <a:spcAft>
          <a:spcPct val="0"/>
        </a:spcAft>
        <a:defRPr sz="3600" b="1">
          <a:solidFill>
            <a:srgbClr val="F9A75E"/>
          </a:solidFill>
          <a:latin typeface="Arial" charset="0"/>
        </a:defRPr>
      </a:lvl2pPr>
      <a:lvl3pPr algn="l" rtl="0" fontAlgn="base">
        <a:spcBef>
          <a:spcPct val="0"/>
        </a:spcBef>
        <a:spcAft>
          <a:spcPct val="0"/>
        </a:spcAft>
        <a:defRPr sz="3600" b="1">
          <a:solidFill>
            <a:srgbClr val="F9A75E"/>
          </a:solidFill>
          <a:latin typeface="Arial" charset="0"/>
        </a:defRPr>
      </a:lvl3pPr>
      <a:lvl4pPr algn="l" rtl="0" fontAlgn="base">
        <a:spcBef>
          <a:spcPct val="0"/>
        </a:spcBef>
        <a:spcAft>
          <a:spcPct val="0"/>
        </a:spcAft>
        <a:defRPr sz="3600" b="1">
          <a:solidFill>
            <a:srgbClr val="F9A75E"/>
          </a:solidFill>
          <a:latin typeface="Arial" charset="0"/>
        </a:defRPr>
      </a:lvl4pPr>
      <a:lvl5pPr algn="l" rtl="0" fontAlgn="base">
        <a:spcBef>
          <a:spcPct val="0"/>
        </a:spcBef>
        <a:spcAft>
          <a:spcPct val="0"/>
        </a:spcAft>
        <a:defRPr sz="3600" b="1">
          <a:solidFill>
            <a:srgbClr val="F9A75E"/>
          </a:solidFill>
          <a:latin typeface="Arial" charset="0"/>
        </a:defRPr>
      </a:lvl5pPr>
      <a:lvl6pPr marL="457200" algn="l" rtl="0" fontAlgn="base">
        <a:spcBef>
          <a:spcPct val="0"/>
        </a:spcBef>
        <a:spcAft>
          <a:spcPct val="0"/>
        </a:spcAft>
        <a:defRPr sz="3600" b="1">
          <a:solidFill>
            <a:srgbClr val="F9A75E"/>
          </a:solidFill>
          <a:latin typeface="Arial" charset="0"/>
        </a:defRPr>
      </a:lvl6pPr>
      <a:lvl7pPr marL="914400" algn="l" rtl="0" fontAlgn="base">
        <a:spcBef>
          <a:spcPct val="0"/>
        </a:spcBef>
        <a:spcAft>
          <a:spcPct val="0"/>
        </a:spcAft>
        <a:defRPr sz="3600" b="1">
          <a:solidFill>
            <a:srgbClr val="F9A75E"/>
          </a:solidFill>
          <a:latin typeface="Arial" charset="0"/>
        </a:defRPr>
      </a:lvl7pPr>
      <a:lvl8pPr marL="1371600" algn="l" rtl="0" fontAlgn="base">
        <a:spcBef>
          <a:spcPct val="0"/>
        </a:spcBef>
        <a:spcAft>
          <a:spcPct val="0"/>
        </a:spcAft>
        <a:defRPr sz="3600" b="1">
          <a:solidFill>
            <a:srgbClr val="F9A75E"/>
          </a:solidFill>
          <a:latin typeface="Arial" charset="0"/>
        </a:defRPr>
      </a:lvl8pPr>
      <a:lvl9pPr marL="1828800" algn="l" rtl="0" fontAlgn="base">
        <a:spcBef>
          <a:spcPct val="0"/>
        </a:spcBef>
        <a:spcAft>
          <a:spcPct val="0"/>
        </a:spcAft>
        <a:defRPr sz="3600" b="1">
          <a:solidFill>
            <a:srgbClr val="F9A75E"/>
          </a:solidFill>
          <a:latin typeface="Arial" charset="0"/>
        </a:defRPr>
      </a:lvl9pPr>
    </p:titleStyle>
    <p:bodyStyle>
      <a:lvl1pPr marL="228600" indent="-228600" algn="l" rtl="0" fontAlgn="base">
        <a:spcBef>
          <a:spcPct val="0"/>
        </a:spcBef>
        <a:spcAft>
          <a:spcPct val="25000"/>
        </a:spcAft>
        <a:buClr>
          <a:schemeClr val="tx1"/>
        </a:buClr>
        <a:buChar char="•"/>
        <a:defRPr sz="2800" b="1">
          <a:solidFill>
            <a:srgbClr val="000000"/>
          </a:solidFill>
          <a:latin typeface="+mn-lt"/>
          <a:ea typeface="+mn-ea"/>
          <a:cs typeface="+mn-cs"/>
        </a:defRPr>
      </a:lvl1pPr>
      <a:lvl2pPr marL="747713" indent="-290513" algn="l" rtl="0" fontAlgn="base">
        <a:spcBef>
          <a:spcPct val="0"/>
        </a:spcBef>
        <a:spcAft>
          <a:spcPct val="25000"/>
        </a:spcAft>
        <a:buClr>
          <a:schemeClr val="tx1"/>
        </a:buClr>
        <a:buFont typeface="Arial" charset="0"/>
        <a:buChar char="–"/>
        <a:defRPr sz="2200" b="1">
          <a:solidFill>
            <a:srgbClr val="000000"/>
          </a:solidFill>
          <a:latin typeface="+mn-lt"/>
        </a:defRPr>
      </a:lvl2pPr>
      <a:lvl3pPr marL="1143000" indent="-228600" algn="l" rtl="0" fontAlgn="base">
        <a:spcBef>
          <a:spcPct val="0"/>
        </a:spcBef>
        <a:spcAft>
          <a:spcPct val="25000"/>
        </a:spcAft>
        <a:buClr>
          <a:schemeClr val="tx1"/>
        </a:buClr>
        <a:buChar char="•"/>
        <a:defRPr sz="2000" b="1">
          <a:solidFill>
            <a:schemeClr val="tx1"/>
          </a:solidFill>
          <a:latin typeface="+mn-lt"/>
        </a:defRPr>
      </a:lvl3pPr>
      <a:lvl4pPr marL="1662113" indent="-290513" algn="l" rtl="0" fontAlgn="base">
        <a:spcBef>
          <a:spcPct val="0"/>
        </a:spcBef>
        <a:spcAft>
          <a:spcPct val="25000"/>
        </a:spcAft>
        <a:buClr>
          <a:schemeClr val="tx1"/>
        </a:buClr>
        <a:buFont typeface="Arial" charset="0"/>
        <a:buChar char="–"/>
        <a:defRPr sz="2000" b="1">
          <a:solidFill>
            <a:schemeClr val="tx1"/>
          </a:solidFill>
          <a:latin typeface="+mn-lt"/>
        </a:defRPr>
      </a:lvl4pPr>
      <a:lvl5pPr marL="2057400" indent="-228600" algn="l" rtl="0" fontAlgn="base">
        <a:spcBef>
          <a:spcPct val="0"/>
        </a:spcBef>
        <a:spcAft>
          <a:spcPct val="25000"/>
        </a:spcAft>
        <a:buClr>
          <a:schemeClr val="tx1"/>
        </a:buClr>
        <a:buChar char="•"/>
        <a:defRPr sz="2000" b="1">
          <a:solidFill>
            <a:schemeClr val="tx1"/>
          </a:solidFill>
          <a:latin typeface="+mn-lt"/>
        </a:defRPr>
      </a:lvl5pPr>
      <a:lvl6pPr marL="2514600" indent="-228600" algn="l" rtl="0" fontAlgn="base">
        <a:spcBef>
          <a:spcPct val="0"/>
        </a:spcBef>
        <a:spcAft>
          <a:spcPct val="25000"/>
        </a:spcAft>
        <a:buClr>
          <a:schemeClr val="tx1"/>
        </a:buClr>
        <a:buChar char="•"/>
        <a:defRPr sz="2000" b="1">
          <a:solidFill>
            <a:schemeClr val="tx1"/>
          </a:solidFill>
          <a:latin typeface="+mn-lt"/>
        </a:defRPr>
      </a:lvl6pPr>
      <a:lvl7pPr marL="2971800" indent="-228600" algn="l" rtl="0" fontAlgn="base">
        <a:spcBef>
          <a:spcPct val="0"/>
        </a:spcBef>
        <a:spcAft>
          <a:spcPct val="25000"/>
        </a:spcAft>
        <a:buClr>
          <a:schemeClr val="tx1"/>
        </a:buClr>
        <a:buChar char="•"/>
        <a:defRPr sz="2000" b="1">
          <a:solidFill>
            <a:schemeClr val="tx1"/>
          </a:solidFill>
          <a:latin typeface="+mn-lt"/>
        </a:defRPr>
      </a:lvl7pPr>
      <a:lvl8pPr marL="3429000" indent="-228600" algn="l" rtl="0" fontAlgn="base">
        <a:spcBef>
          <a:spcPct val="0"/>
        </a:spcBef>
        <a:spcAft>
          <a:spcPct val="25000"/>
        </a:spcAft>
        <a:buClr>
          <a:schemeClr val="tx1"/>
        </a:buClr>
        <a:buChar char="•"/>
        <a:defRPr sz="2000" b="1">
          <a:solidFill>
            <a:schemeClr val="tx1"/>
          </a:solidFill>
          <a:latin typeface="+mn-lt"/>
        </a:defRPr>
      </a:lvl8pPr>
      <a:lvl9pPr marL="3886200" indent="-228600" algn="l" rtl="0" fontAlgn="base">
        <a:spcBef>
          <a:spcPct val="0"/>
        </a:spcBef>
        <a:spcAft>
          <a:spcPct val="25000"/>
        </a:spcAft>
        <a:buClr>
          <a:schemeClr val="tx1"/>
        </a:buClr>
        <a:buChar char="•"/>
        <a:defRPr sz="2000" b="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4322" name="Rectangle 2"/>
          <p:cNvSpPr>
            <a:spLocks noGrp="1" noChangeArrowheads="1"/>
          </p:cNvSpPr>
          <p:nvPr>
            <p:ph type="body" idx="1"/>
          </p:nvPr>
        </p:nvSpPr>
        <p:spPr bwMode="auto">
          <a:xfrm>
            <a:off x="7162800" y="1166813"/>
            <a:ext cx="19812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4323" name="Rectangle 3"/>
          <p:cNvSpPr>
            <a:spLocks noGrp="1" noChangeArrowheads="1"/>
          </p:cNvSpPr>
          <p:nvPr>
            <p:ph type="title"/>
          </p:nvPr>
        </p:nvSpPr>
        <p:spPr bwMode="auto">
          <a:xfrm>
            <a:off x="7086600" y="1524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824324" name="Rectangle 4"/>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45F6841F-4A99-4ADD-BE8C-1E1E115F9808}" type="slidenum">
              <a:rPr lang="en-US"/>
              <a:pPr/>
              <a:t>‹#›</a:t>
            </a:fld>
            <a:endParaRPr lang="en-US"/>
          </a:p>
        </p:txBody>
      </p:sp>
      <p:sp>
        <p:nvSpPr>
          <p:cNvPr id="824325" name="Rectangle 5"/>
          <p:cNvSpPr>
            <a:spLocks noChangeArrowheads="1"/>
          </p:cNvSpPr>
          <p:nvPr/>
        </p:nvSpPr>
        <p:spPr bwMode="auto">
          <a:xfrm>
            <a:off x="7010400" y="6324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spcAft>
                <a:spcPct val="0"/>
              </a:spcAft>
              <a:buClrTx/>
              <a:tabLst>
                <a:tab pos="341313" algn="l"/>
                <a:tab pos="741363" algn="l"/>
              </a:tabLst>
            </a:pPr>
            <a:r>
              <a:rPr lang="en-US" sz="1200">
                <a:solidFill>
                  <a:schemeClr val="tx1"/>
                </a:solidFill>
                <a:sym typeface="Symbol" pitchFamily="18" charset="2"/>
              </a:rPr>
              <a:t></a:t>
            </a:r>
            <a:r>
              <a:rPr lang="en-US" sz="1200">
                <a:solidFill>
                  <a:schemeClr val="tx1"/>
                </a:solidFill>
              </a:rPr>
              <a:t> 2005 Pearson Education, Inc.  All rights reserved.</a:t>
            </a:r>
          </a:p>
        </p:txBody>
      </p:sp>
      <p:sp>
        <p:nvSpPr>
          <p:cNvPr id="824326" name="AutoShape 6">
            <a:hlinkClick r:id="" action="ppaction://hlinkshowjump?jump=nextslide" highlightClick="1"/>
          </p:cNvPr>
          <p:cNvSpPr>
            <a:spLocks noChangeArrowheads="1"/>
          </p:cNvSpPr>
          <p:nvPr userDrawn="1"/>
        </p:nvSpPr>
        <p:spPr bwMode="auto">
          <a:xfrm>
            <a:off x="8458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824327" name="AutoShape 7">
            <a:hlinkClick r:id="" action="ppaction://hlinkshowjump?jump=previousslide" highlightClick="1"/>
          </p:cNvPr>
          <p:cNvSpPr>
            <a:spLocks noChangeArrowheads="1"/>
          </p:cNvSpPr>
          <p:nvPr userDrawn="1"/>
        </p:nvSpPr>
        <p:spPr bwMode="auto">
          <a:xfrm rot="10800000">
            <a:off x="8077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hdr="0" ftr="0" dt="0"/>
  <p:txStyles>
    <p:titleStyle>
      <a:lvl1pPr algn="l" rtl="0" fontAlgn="base">
        <a:spcBef>
          <a:spcPct val="0"/>
        </a:spcBef>
        <a:spcAft>
          <a:spcPct val="0"/>
        </a:spcAft>
        <a:defRPr sz="2000" u="sng">
          <a:solidFill>
            <a:schemeClr val="tx2"/>
          </a:solidFill>
          <a:latin typeface="+mj-lt"/>
          <a:ea typeface="+mj-ea"/>
          <a:cs typeface="+mj-cs"/>
        </a:defRPr>
      </a:lvl1pPr>
      <a:lvl2pPr algn="l" rtl="0" fontAlgn="base">
        <a:spcBef>
          <a:spcPct val="0"/>
        </a:spcBef>
        <a:spcAft>
          <a:spcPct val="0"/>
        </a:spcAft>
        <a:defRPr sz="2000" u="sng">
          <a:solidFill>
            <a:schemeClr val="tx2"/>
          </a:solidFill>
          <a:latin typeface="Arial" charset="0"/>
        </a:defRPr>
      </a:lvl2pPr>
      <a:lvl3pPr algn="l" rtl="0" fontAlgn="base">
        <a:spcBef>
          <a:spcPct val="0"/>
        </a:spcBef>
        <a:spcAft>
          <a:spcPct val="0"/>
        </a:spcAft>
        <a:defRPr sz="2000" u="sng">
          <a:solidFill>
            <a:schemeClr val="tx2"/>
          </a:solidFill>
          <a:latin typeface="Arial" charset="0"/>
        </a:defRPr>
      </a:lvl3pPr>
      <a:lvl4pPr algn="l" rtl="0" fontAlgn="base">
        <a:spcBef>
          <a:spcPct val="0"/>
        </a:spcBef>
        <a:spcAft>
          <a:spcPct val="0"/>
        </a:spcAft>
        <a:defRPr sz="2000" u="sng">
          <a:solidFill>
            <a:schemeClr val="tx2"/>
          </a:solidFill>
          <a:latin typeface="Arial" charset="0"/>
        </a:defRPr>
      </a:lvl4pPr>
      <a:lvl5pPr algn="l" rtl="0" fontAlgn="base">
        <a:spcBef>
          <a:spcPct val="0"/>
        </a:spcBef>
        <a:spcAft>
          <a:spcPct val="0"/>
        </a:spcAft>
        <a:defRPr sz="2000" u="sng">
          <a:solidFill>
            <a:schemeClr val="tx2"/>
          </a:solidFill>
          <a:latin typeface="Arial" charset="0"/>
        </a:defRPr>
      </a:lvl5pPr>
      <a:lvl6pPr marL="457200" algn="l" rtl="0" fontAlgn="base">
        <a:spcBef>
          <a:spcPct val="0"/>
        </a:spcBef>
        <a:spcAft>
          <a:spcPct val="0"/>
        </a:spcAft>
        <a:defRPr sz="2000" u="sng">
          <a:solidFill>
            <a:schemeClr val="tx2"/>
          </a:solidFill>
          <a:latin typeface="Arial" charset="0"/>
        </a:defRPr>
      </a:lvl6pPr>
      <a:lvl7pPr marL="914400" algn="l" rtl="0" fontAlgn="base">
        <a:spcBef>
          <a:spcPct val="0"/>
        </a:spcBef>
        <a:spcAft>
          <a:spcPct val="0"/>
        </a:spcAft>
        <a:defRPr sz="2000" u="sng">
          <a:solidFill>
            <a:schemeClr val="tx2"/>
          </a:solidFill>
          <a:latin typeface="Arial" charset="0"/>
        </a:defRPr>
      </a:lvl7pPr>
      <a:lvl8pPr marL="1371600" algn="l" rtl="0" fontAlgn="base">
        <a:spcBef>
          <a:spcPct val="0"/>
        </a:spcBef>
        <a:spcAft>
          <a:spcPct val="0"/>
        </a:spcAft>
        <a:defRPr sz="2000" u="sng">
          <a:solidFill>
            <a:schemeClr val="tx2"/>
          </a:solidFill>
          <a:latin typeface="Arial" charset="0"/>
        </a:defRPr>
      </a:lvl8pPr>
      <a:lvl9pPr marL="1828800" algn="l" rtl="0" fontAlgn="base">
        <a:spcBef>
          <a:spcPct val="0"/>
        </a:spcBef>
        <a:spcAft>
          <a:spcPct val="0"/>
        </a:spcAft>
        <a:defRPr sz="2000" u="sng">
          <a:solidFill>
            <a:schemeClr val="tx2"/>
          </a:solidFill>
          <a:latin typeface="Arial" charset="0"/>
        </a:defRPr>
      </a:lvl9pPr>
    </p:titleStyle>
    <p:bodyStyle>
      <a:lvl1pPr algn="l" rtl="0" fontAlgn="base">
        <a:spcBef>
          <a:spcPct val="0"/>
        </a:spcBef>
        <a:spcAft>
          <a:spcPts val="1600"/>
        </a:spcAft>
        <a:defRPr sz="1400" b="1">
          <a:solidFill>
            <a:schemeClr val="tx1"/>
          </a:solidFill>
          <a:latin typeface="+mn-lt"/>
          <a:ea typeface="+mn-ea"/>
          <a:cs typeface="+mn-cs"/>
        </a:defRPr>
      </a:lvl1pPr>
      <a:lvl2pPr marL="115888" indent="-1588" algn="l" rtl="0" fontAlgn="base">
        <a:spcBef>
          <a:spcPct val="20000"/>
        </a:spcBef>
        <a:spcAft>
          <a:spcPct val="0"/>
        </a:spcAft>
        <a:defRPr sz="1600">
          <a:solidFill>
            <a:schemeClr val="tx1"/>
          </a:solidFill>
          <a:latin typeface="Times New Roman" pitchFamily="18" charset="0"/>
        </a:defRPr>
      </a:lvl2pPr>
      <a:lvl3pPr marL="463550" algn="l" rtl="0" fontAlgn="base">
        <a:spcBef>
          <a:spcPct val="20000"/>
        </a:spcBef>
        <a:spcAft>
          <a:spcPct val="0"/>
        </a:spcAft>
        <a:defRPr sz="2000" b="1" i="1">
          <a:solidFill>
            <a:schemeClr val="tx1"/>
          </a:solidFill>
          <a:latin typeface="Times New Roman" pitchFamily="18" charset="0"/>
        </a:defRPr>
      </a:lvl3pPr>
      <a:lvl4pPr marL="682625" algn="l" rtl="0" fontAlgn="base">
        <a:spcBef>
          <a:spcPct val="20000"/>
        </a:spcBef>
        <a:spcAft>
          <a:spcPct val="0"/>
        </a:spcAft>
        <a:defRPr sz="2000" b="1" i="1">
          <a:solidFill>
            <a:schemeClr val="tx1"/>
          </a:solidFill>
          <a:latin typeface="Times New Roman" pitchFamily="18" charset="0"/>
        </a:defRPr>
      </a:lvl4pPr>
      <a:lvl5pPr marL="863600" algn="l" rtl="0" fontAlgn="base">
        <a:spcBef>
          <a:spcPct val="20000"/>
        </a:spcBef>
        <a:spcAft>
          <a:spcPct val="0"/>
        </a:spcAft>
        <a:defRPr sz="2000" b="1" i="1">
          <a:solidFill>
            <a:schemeClr val="tx1"/>
          </a:solidFill>
          <a:latin typeface="Times New Roman" pitchFamily="18" charset="0"/>
        </a:defRPr>
      </a:lvl5pPr>
      <a:lvl6pPr marL="1320800" algn="l" rtl="0" fontAlgn="base">
        <a:spcBef>
          <a:spcPct val="20000"/>
        </a:spcBef>
        <a:spcAft>
          <a:spcPct val="0"/>
        </a:spcAft>
        <a:defRPr sz="2000" b="1" i="1">
          <a:solidFill>
            <a:schemeClr val="tx1"/>
          </a:solidFill>
          <a:latin typeface="Times New Roman" pitchFamily="18" charset="0"/>
        </a:defRPr>
      </a:lvl6pPr>
      <a:lvl7pPr marL="1778000" algn="l" rtl="0" fontAlgn="base">
        <a:spcBef>
          <a:spcPct val="20000"/>
        </a:spcBef>
        <a:spcAft>
          <a:spcPct val="0"/>
        </a:spcAft>
        <a:defRPr sz="2000" b="1" i="1">
          <a:solidFill>
            <a:schemeClr val="tx1"/>
          </a:solidFill>
          <a:latin typeface="Times New Roman" pitchFamily="18" charset="0"/>
        </a:defRPr>
      </a:lvl7pPr>
      <a:lvl8pPr marL="2235200" algn="l" rtl="0" fontAlgn="base">
        <a:spcBef>
          <a:spcPct val="20000"/>
        </a:spcBef>
        <a:spcAft>
          <a:spcPct val="0"/>
        </a:spcAft>
        <a:defRPr sz="2000" b="1" i="1">
          <a:solidFill>
            <a:schemeClr val="tx1"/>
          </a:solidFill>
          <a:latin typeface="Times New Roman" pitchFamily="18" charset="0"/>
        </a:defRPr>
      </a:lvl8pPr>
      <a:lvl9pPr marL="2692400" algn="l" rtl="0" fontAlgn="base">
        <a:spcBef>
          <a:spcPct val="20000"/>
        </a:spcBef>
        <a:spcAft>
          <a:spcPct val="0"/>
        </a:spcAft>
        <a:defRPr sz="2000" b="1" i="1">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0F5F7"/>
        </a:solidFill>
        <a:effectLst/>
      </p:bgPr>
    </p:bg>
    <p:spTree>
      <p:nvGrpSpPr>
        <p:cNvPr id="1" name=""/>
        <p:cNvGrpSpPr/>
        <p:nvPr/>
      </p:nvGrpSpPr>
      <p:grpSpPr>
        <a:xfrm>
          <a:off x="0" y="0"/>
          <a:ext cx="0" cy="0"/>
          <a:chOff x="0" y="0"/>
          <a:chExt cx="0" cy="0"/>
        </a:xfrm>
      </p:grpSpPr>
      <p:sp>
        <p:nvSpPr>
          <p:cNvPr id="141321" name="Rectangle 9"/>
          <p:cNvSpPr>
            <a:spLocks noChangeArrowheads="1"/>
          </p:cNvSpPr>
          <p:nvPr/>
        </p:nvSpPr>
        <p:spPr bwMode="auto">
          <a:xfrm flipV="1">
            <a:off x="0" y="0"/>
            <a:ext cx="9144000" cy="1600200"/>
          </a:xfrm>
          <a:prstGeom prst="rect">
            <a:avLst/>
          </a:prstGeom>
          <a:solidFill>
            <a:srgbClr val="F9F9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1322" name="Rectangle 10"/>
          <p:cNvSpPr>
            <a:spLocks noChangeArrowheads="1"/>
          </p:cNvSpPr>
          <p:nvPr/>
        </p:nvSpPr>
        <p:spPr bwMode="auto">
          <a:xfrm>
            <a:off x="0" y="1600200"/>
            <a:ext cx="457200" cy="5257800"/>
          </a:xfrm>
          <a:prstGeom prst="rect">
            <a:avLst/>
          </a:prstGeom>
          <a:solidFill>
            <a:srgbClr val="A0CED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41323" name="Line 11"/>
          <p:cNvSpPr>
            <a:spLocks noChangeShapeType="1"/>
          </p:cNvSpPr>
          <p:nvPr/>
        </p:nvSpPr>
        <p:spPr bwMode="auto">
          <a:xfrm flipH="1">
            <a:off x="0" y="1600200"/>
            <a:ext cx="9144000"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41314" name="Rectangle 2"/>
          <p:cNvSpPr>
            <a:spLocks noGrp="1" noChangeArrowheads="1"/>
          </p:cNvSpPr>
          <p:nvPr>
            <p:ph type="title"/>
          </p:nvPr>
        </p:nvSpPr>
        <p:spPr bwMode="auto">
          <a:xfrm>
            <a:off x="-6999288" y="889000"/>
            <a:ext cx="17162463" cy="1390650"/>
          </a:xfrm>
          <a:prstGeom prst="rect">
            <a:avLst/>
          </a:prstGeom>
          <a:solidFill>
            <a:srgbClr val="FDC382"/>
          </a:solidFill>
          <a:ln>
            <a:noFill/>
          </a:ln>
          <a:effectLst>
            <a:outerShdw dist="63500" dir="2212194" algn="ctr" rotWithShape="0">
              <a:srgbClr val="5F5F5F"/>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none" lIns="182880" tIns="0" rIns="182880" bIns="0" numCol="1" anchor="ctr" anchorCtr="0" compatLnSpc="1">
            <a:prstTxWarp prst="textNoShape">
              <a:avLst/>
            </a:prstTxWarp>
            <a:spAutoFit/>
          </a:bodyPr>
          <a:lstStyle/>
          <a:p>
            <a:pPr lvl="0"/>
            <a:r>
              <a:rPr lang="en-US" smtClean="0"/>
              <a:t>Click to edit Master title style</a:t>
            </a:r>
          </a:p>
        </p:txBody>
      </p:sp>
      <p:sp>
        <p:nvSpPr>
          <p:cNvPr id="141315" name="Rectangle 3"/>
          <p:cNvSpPr>
            <a:spLocks noGrp="1" noChangeArrowheads="1"/>
          </p:cNvSpPr>
          <p:nvPr>
            <p:ph type="body" idx="1"/>
          </p:nvPr>
        </p:nvSpPr>
        <p:spPr bwMode="auto">
          <a:xfrm>
            <a:off x="914400" y="2514600"/>
            <a:ext cx="7315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18"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400">
                <a:solidFill>
                  <a:schemeClr val="tx1"/>
                </a:solidFill>
              </a:defRPr>
            </a:lvl1pPr>
          </a:lstStyle>
          <a:p>
            <a:fld id="{1B6DA04D-21D6-4E6F-907E-CA03846A5F57}" type="slidenum">
              <a:rPr lang="en-US"/>
              <a:pPr/>
              <a:t>‹#›</a:t>
            </a:fld>
            <a:endParaRPr lang="en-US"/>
          </a:p>
        </p:txBody>
      </p:sp>
      <p:sp>
        <p:nvSpPr>
          <p:cNvPr id="141320" name="Rectangle 8"/>
          <p:cNvSpPr>
            <a:spLocks noChangeArrowheads="1"/>
          </p:cNvSpPr>
          <p:nvPr/>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
        <p:nvSpPr>
          <p:cNvPr id="141326" name="AutoShape 14">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41327" name="AutoShape 15">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rtl="0" fontAlgn="base">
        <a:lnSpc>
          <a:spcPct val="95000"/>
        </a:lnSpc>
        <a:spcBef>
          <a:spcPct val="0"/>
        </a:spcBef>
        <a:spcAft>
          <a:spcPct val="0"/>
        </a:spcAft>
        <a:defRPr sz="9600" b="1">
          <a:solidFill>
            <a:schemeClr val="bg1"/>
          </a:solidFill>
          <a:latin typeface="+mj-lt"/>
          <a:ea typeface="+mj-ea"/>
          <a:cs typeface="+mj-cs"/>
        </a:defRPr>
      </a:lvl1pPr>
      <a:lvl2pPr algn="ctr" rtl="0" fontAlgn="base">
        <a:lnSpc>
          <a:spcPct val="95000"/>
        </a:lnSpc>
        <a:spcBef>
          <a:spcPct val="0"/>
        </a:spcBef>
        <a:spcAft>
          <a:spcPct val="0"/>
        </a:spcAft>
        <a:defRPr sz="9600" b="1">
          <a:solidFill>
            <a:schemeClr val="bg1"/>
          </a:solidFill>
          <a:latin typeface="Arial" charset="0"/>
        </a:defRPr>
      </a:lvl2pPr>
      <a:lvl3pPr algn="ctr" rtl="0" fontAlgn="base">
        <a:lnSpc>
          <a:spcPct val="95000"/>
        </a:lnSpc>
        <a:spcBef>
          <a:spcPct val="0"/>
        </a:spcBef>
        <a:spcAft>
          <a:spcPct val="0"/>
        </a:spcAft>
        <a:defRPr sz="9600" b="1">
          <a:solidFill>
            <a:schemeClr val="bg1"/>
          </a:solidFill>
          <a:latin typeface="Arial" charset="0"/>
        </a:defRPr>
      </a:lvl3pPr>
      <a:lvl4pPr algn="ctr" rtl="0" fontAlgn="base">
        <a:lnSpc>
          <a:spcPct val="95000"/>
        </a:lnSpc>
        <a:spcBef>
          <a:spcPct val="0"/>
        </a:spcBef>
        <a:spcAft>
          <a:spcPct val="0"/>
        </a:spcAft>
        <a:defRPr sz="9600" b="1">
          <a:solidFill>
            <a:schemeClr val="bg1"/>
          </a:solidFill>
          <a:latin typeface="Arial" charset="0"/>
        </a:defRPr>
      </a:lvl4pPr>
      <a:lvl5pPr algn="ctr" rtl="0" fontAlgn="base">
        <a:lnSpc>
          <a:spcPct val="95000"/>
        </a:lnSpc>
        <a:spcBef>
          <a:spcPct val="0"/>
        </a:spcBef>
        <a:spcAft>
          <a:spcPct val="0"/>
        </a:spcAft>
        <a:defRPr sz="9600" b="1">
          <a:solidFill>
            <a:schemeClr val="bg1"/>
          </a:solidFill>
          <a:latin typeface="Arial" charset="0"/>
        </a:defRPr>
      </a:lvl5pPr>
      <a:lvl6pPr marL="457200" algn="ctr" rtl="0" fontAlgn="base">
        <a:lnSpc>
          <a:spcPct val="95000"/>
        </a:lnSpc>
        <a:spcBef>
          <a:spcPct val="0"/>
        </a:spcBef>
        <a:spcAft>
          <a:spcPct val="0"/>
        </a:spcAft>
        <a:defRPr sz="9600" b="1">
          <a:solidFill>
            <a:schemeClr val="bg1"/>
          </a:solidFill>
          <a:latin typeface="Arial" charset="0"/>
        </a:defRPr>
      </a:lvl6pPr>
      <a:lvl7pPr marL="914400" algn="ctr" rtl="0" fontAlgn="base">
        <a:lnSpc>
          <a:spcPct val="95000"/>
        </a:lnSpc>
        <a:spcBef>
          <a:spcPct val="0"/>
        </a:spcBef>
        <a:spcAft>
          <a:spcPct val="0"/>
        </a:spcAft>
        <a:defRPr sz="9600" b="1">
          <a:solidFill>
            <a:schemeClr val="bg1"/>
          </a:solidFill>
          <a:latin typeface="Arial" charset="0"/>
        </a:defRPr>
      </a:lvl7pPr>
      <a:lvl8pPr marL="1371600" algn="ctr" rtl="0" fontAlgn="base">
        <a:lnSpc>
          <a:spcPct val="95000"/>
        </a:lnSpc>
        <a:spcBef>
          <a:spcPct val="0"/>
        </a:spcBef>
        <a:spcAft>
          <a:spcPct val="0"/>
        </a:spcAft>
        <a:defRPr sz="9600" b="1">
          <a:solidFill>
            <a:schemeClr val="bg1"/>
          </a:solidFill>
          <a:latin typeface="Arial" charset="0"/>
        </a:defRPr>
      </a:lvl8pPr>
      <a:lvl9pPr marL="1828800" algn="ctr" rtl="0" fontAlgn="base">
        <a:lnSpc>
          <a:spcPct val="95000"/>
        </a:lnSpc>
        <a:spcBef>
          <a:spcPct val="0"/>
        </a:spcBef>
        <a:spcAft>
          <a:spcPct val="0"/>
        </a:spcAft>
        <a:defRPr sz="9600" b="1">
          <a:solidFill>
            <a:schemeClr val="bg1"/>
          </a:solidFill>
          <a:latin typeface="Arial" charset="0"/>
        </a:defRPr>
      </a:lvl9pPr>
    </p:titleStyle>
    <p:bodyStyle>
      <a:lvl1pPr marL="342900" indent="-342900" algn="ctr" rtl="0" fontAlgn="base">
        <a:lnSpc>
          <a:spcPct val="95000"/>
        </a:lnSpc>
        <a:spcBef>
          <a:spcPct val="0"/>
        </a:spcBef>
        <a:spcAft>
          <a:spcPct val="20000"/>
        </a:spcAft>
        <a:defRPr sz="6000" b="1">
          <a:solidFill>
            <a:srgbClr val="4F87C6"/>
          </a:solidFill>
          <a:latin typeface="+mn-lt"/>
          <a:ea typeface="+mn-ea"/>
          <a:cs typeface="+mn-cs"/>
        </a:defRPr>
      </a:lvl1pPr>
      <a:lvl2pPr marL="742950" indent="-285750" algn="ctr" rtl="0" fontAlgn="base">
        <a:lnSpc>
          <a:spcPct val="95000"/>
        </a:lnSpc>
        <a:spcBef>
          <a:spcPct val="0"/>
        </a:spcBef>
        <a:spcAft>
          <a:spcPct val="20000"/>
        </a:spcAft>
        <a:defRPr sz="4000" b="1" i="1">
          <a:solidFill>
            <a:schemeClr val="tx1"/>
          </a:solidFill>
          <a:latin typeface="+mn-lt"/>
        </a:defRPr>
      </a:lvl2pPr>
      <a:lvl3pPr marL="1143000" indent="-228600" algn="l" rtl="0" fontAlgn="base">
        <a:lnSpc>
          <a:spcPct val="95000"/>
        </a:lnSpc>
        <a:spcBef>
          <a:spcPct val="0"/>
        </a:spcBef>
        <a:spcAft>
          <a:spcPct val="20000"/>
        </a:spcAft>
        <a:defRPr sz="2400">
          <a:solidFill>
            <a:schemeClr val="tx1"/>
          </a:solidFill>
          <a:latin typeface="+mn-lt"/>
        </a:defRPr>
      </a:lvl3pPr>
      <a:lvl4pPr marL="1600200" indent="-228600" algn="l" rtl="0" fontAlgn="base">
        <a:lnSpc>
          <a:spcPct val="95000"/>
        </a:lnSpc>
        <a:spcBef>
          <a:spcPct val="0"/>
        </a:spcBef>
        <a:spcAft>
          <a:spcPct val="20000"/>
        </a:spcAft>
        <a:defRPr sz="2000">
          <a:solidFill>
            <a:schemeClr val="tx1"/>
          </a:solidFill>
          <a:latin typeface="+mn-lt"/>
        </a:defRPr>
      </a:lvl4pPr>
      <a:lvl5pPr marL="2057400" indent="-228600" algn="l" rtl="0" fontAlgn="base">
        <a:lnSpc>
          <a:spcPct val="95000"/>
        </a:lnSpc>
        <a:spcBef>
          <a:spcPct val="0"/>
        </a:spcBef>
        <a:spcAft>
          <a:spcPct val="20000"/>
        </a:spcAft>
        <a:defRPr sz="2000">
          <a:solidFill>
            <a:schemeClr val="tx1"/>
          </a:solidFill>
          <a:latin typeface="+mn-lt"/>
        </a:defRPr>
      </a:lvl5pPr>
      <a:lvl6pPr marL="2514600" indent="-228600" algn="l" rtl="0" fontAlgn="base">
        <a:lnSpc>
          <a:spcPct val="95000"/>
        </a:lnSpc>
        <a:spcBef>
          <a:spcPct val="0"/>
        </a:spcBef>
        <a:spcAft>
          <a:spcPct val="20000"/>
        </a:spcAft>
        <a:defRPr sz="2000">
          <a:solidFill>
            <a:schemeClr val="tx1"/>
          </a:solidFill>
          <a:latin typeface="+mn-lt"/>
        </a:defRPr>
      </a:lvl6pPr>
      <a:lvl7pPr marL="2971800" indent="-228600" algn="l" rtl="0" fontAlgn="base">
        <a:lnSpc>
          <a:spcPct val="95000"/>
        </a:lnSpc>
        <a:spcBef>
          <a:spcPct val="0"/>
        </a:spcBef>
        <a:spcAft>
          <a:spcPct val="20000"/>
        </a:spcAft>
        <a:defRPr sz="2000">
          <a:solidFill>
            <a:schemeClr val="tx1"/>
          </a:solidFill>
          <a:latin typeface="+mn-lt"/>
        </a:defRPr>
      </a:lvl7pPr>
      <a:lvl8pPr marL="3429000" indent="-228600" algn="l" rtl="0" fontAlgn="base">
        <a:lnSpc>
          <a:spcPct val="95000"/>
        </a:lnSpc>
        <a:spcBef>
          <a:spcPct val="0"/>
        </a:spcBef>
        <a:spcAft>
          <a:spcPct val="20000"/>
        </a:spcAft>
        <a:defRPr sz="2000">
          <a:solidFill>
            <a:schemeClr val="tx1"/>
          </a:solidFill>
          <a:latin typeface="+mn-lt"/>
        </a:defRPr>
      </a:lvl8pPr>
      <a:lvl9pPr marL="3886200" indent="-228600" algn="l" rtl="0" fontAlgn="base">
        <a:lnSpc>
          <a:spcPct val="95000"/>
        </a:lnSpc>
        <a:spcBef>
          <a:spcPct val="0"/>
        </a:spcBef>
        <a:spcAft>
          <a:spcPct val="20000"/>
        </a:spcAft>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0CED6"/>
        </a:solidFill>
        <a:effectLst/>
      </p:bgPr>
    </p:bg>
    <p:spTree>
      <p:nvGrpSpPr>
        <p:cNvPr id="1" name=""/>
        <p:cNvGrpSpPr/>
        <p:nvPr/>
      </p:nvGrpSpPr>
      <p:grpSpPr>
        <a:xfrm>
          <a:off x="0" y="0"/>
          <a:ext cx="0" cy="0"/>
          <a:chOff x="0" y="0"/>
          <a:chExt cx="0" cy="0"/>
        </a:xfrm>
      </p:grpSpPr>
      <p:sp>
        <p:nvSpPr>
          <p:cNvPr id="189442" name="Rectangle 2"/>
          <p:cNvSpPr>
            <a:spLocks noChangeArrowheads="1"/>
          </p:cNvSpPr>
          <p:nvPr/>
        </p:nvSpPr>
        <p:spPr bwMode="auto">
          <a:xfrm flipV="1">
            <a:off x="0" y="0"/>
            <a:ext cx="9144000" cy="457200"/>
          </a:xfrm>
          <a:prstGeom prst="rect">
            <a:avLst/>
          </a:prstGeom>
          <a:solidFill>
            <a:srgbClr val="F9F9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43" name="Rectangle 3"/>
          <p:cNvSpPr>
            <a:spLocks noChangeArrowheads="1"/>
          </p:cNvSpPr>
          <p:nvPr/>
        </p:nvSpPr>
        <p:spPr bwMode="auto">
          <a:xfrm>
            <a:off x="0" y="457200"/>
            <a:ext cx="914400" cy="6400800"/>
          </a:xfrm>
          <a:prstGeom prst="rect">
            <a:avLst/>
          </a:prstGeom>
          <a:solidFill>
            <a:srgbClr val="F0F5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89444" name="Line 4"/>
          <p:cNvSpPr>
            <a:spLocks noChangeShapeType="1"/>
          </p:cNvSpPr>
          <p:nvPr/>
        </p:nvSpPr>
        <p:spPr bwMode="auto">
          <a:xfrm flipH="1">
            <a:off x="0" y="457200"/>
            <a:ext cx="9144000"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89445" name="Rectangle 5"/>
          <p:cNvSpPr>
            <a:spLocks noGrp="1" noChangeArrowheads="1"/>
          </p:cNvSpPr>
          <p:nvPr>
            <p:ph type="body" idx="1"/>
          </p:nvPr>
        </p:nvSpPr>
        <p:spPr bwMode="auto">
          <a:xfrm>
            <a:off x="1219200" y="762000"/>
            <a:ext cx="77724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6"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D2CE793C-12C3-43F4-8E2A-3B84EAE83FDF}" type="slidenum">
              <a:rPr lang="en-US"/>
              <a:pPr/>
              <a:t>‹#›</a:t>
            </a:fld>
            <a:endParaRPr lang="en-US"/>
          </a:p>
        </p:txBody>
      </p:sp>
      <p:sp>
        <p:nvSpPr>
          <p:cNvPr id="189447" name="Rectangle 7"/>
          <p:cNvSpPr>
            <a:spLocks noGrp="1" noChangeArrowheads="1"/>
          </p:cNvSpPr>
          <p:nvPr>
            <p:ph type="title"/>
          </p:nvPr>
        </p:nvSpPr>
        <p:spPr bwMode="auto">
          <a:xfrm>
            <a:off x="0" y="0"/>
            <a:ext cx="670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9448" name="Rectangle 8"/>
          <p:cNvSpPr>
            <a:spLocks noChangeArrowheads="1"/>
          </p:cNvSpPr>
          <p:nvPr/>
        </p:nvSpPr>
        <p:spPr bwMode="auto">
          <a:xfrm>
            <a:off x="5497513" y="6583363"/>
            <a:ext cx="3643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
        <p:nvSpPr>
          <p:cNvPr id="189449" name="AutoShape 9">
            <a:hlinkClick r:id="" action="ppaction://hlinkshowjump?jump=nextslide" highlightClick="1"/>
          </p:cNvPr>
          <p:cNvSpPr>
            <a:spLocks noChangeArrowheads="1"/>
          </p:cNvSpPr>
          <p:nvPr/>
        </p:nvSpPr>
        <p:spPr bwMode="auto">
          <a:xfrm>
            <a:off x="8686800" y="6324600"/>
            <a:ext cx="304800" cy="228600"/>
          </a:xfrm>
          <a:prstGeom prst="actionButtonForwardNext">
            <a:avLst/>
          </a:prstGeom>
          <a:solidFill>
            <a:srgbClr val="F0F5F7"/>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9450" name="AutoShape 10">
            <a:hlinkClick r:id="" action="ppaction://hlinkshowjump?jump=previousslide" highlightClick="1"/>
          </p:cNvPr>
          <p:cNvSpPr>
            <a:spLocks noChangeArrowheads="1"/>
          </p:cNvSpPr>
          <p:nvPr/>
        </p:nvSpPr>
        <p:spPr bwMode="auto">
          <a:xfrm rot="10800000">
            <a:off x="8305800" y="6324600"/>
            <a:ext cx="304800" cy="228600"/>
          </a:xfrm>
          <a:prstGeom prst="actionButtonForwardNext">
            <a:avLst/>
          </a:prstGeom>
          <a:solidFill>
            <a:srgbClr val="F0F5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fontAlgn="base">
        <a:spcBef>
          <a:spcPct val="0"/>
        </a:spcBef>
        <a:spcAft>
          <a:spcPct val="0"/>
        </a:spcAft>
        <a:defRPr sz="1400" b="1">
          <a:solidFill>
            <a:schemeClr val="bg1"/>
          </a:solidFill>
          <a:latin typeface="+mj-lt"/>
          <a:ea typeface="+mj-ea"/>
          <a:cs typeface="+mj-cs"/>
        </a:defRPr>
      </a:lvl1pPr>
      <a:lvl2pPr algn="ctr" rtl="0" fontAlgn="base">
        <a:spcBef>
          <a:spcPct val="0"/>
        </a:spcBef>
        <a:spcAft>
          <a:spcPct val="0"/>
        </a:spcAft>
        <a:defRPr sz="1400" b="1">
          <a:solidFill>
            <a:schemeClr val="bg1"/>
          </a:solidFill>
          <a:latin typeface="AvantGarde" pitchFamily="50" charset="0"/>
        </a:defRPr>
      </a:lvl2pPr>
      <a:lvl3pPr algn="ctr" rtl="0" fontAlgn="base">
        <a:spcBef>
          <a:spcPct val="0"/>
        </a:spcBef>
        <a:spcAft>
          <a:spcPct val="0"/>
        </a:spcAft>
        <a:defRPr sz="1400" b="1">
          <a:solidFill>
            <a:schemeClr val="bg1"/>
          </a:solidFill>
          <a:latin typeface="AvantGarde" pitchFamily="50" charset="0"/>
        </a:defRPr>
      </a:lvl3pPr>
      <a:lvl4pPr algn="ctr" rtl="0" fontAlgn="base">
        <a:spcBef>
          <a:spcPct val="0"/>
        </a:spcBef>
        <a:spcAft>
          <a:spcPct val="0"/>
        </a:spcAft>
        <a:defRPr sz="1400" b="1">
          <a:solidFill>
            <a:schemeClr val="bg1"/>
          </a:solidFill>
          <a:latin typeface="AvantGarde" pitchFamily="50" charset="0"/>
        </a:defRPr>
      </a:lvl4pPr>
      <a:lvl5pPr algn="ctr" rtl="0" fontAlgn="base">
        <a:spcBef>
          <a:spcPct val="0"/>
        </a:spcBef>
        <a:spcAft>
          <a:spcPct val="0"/>
        </a:spcAft>
        <a:defRPr sz="1400" b="1">
          <a:solidFill>
            <a:schemeClr val="bg1"/>
          </a:solidFill>
          <a:latin typeface="AvantGarde" pitchFamily="50" charset="0"/>
        </a:defRPr>
      </a:lvl5pPr>
      <a:lvl6pPr marL="457200" algn="ctr" rtl="0" fontAlgn="base">
        <a:spcBef>
          <a:spcPct val="0"/>
        </a:spcBef>
        <a:spcAft>
          <a:spcPct val="0"/>
        </a:spcAft>
        <a:defRPr sz="1400" b="1">
          <a:solidFill>
            <a:schemeClr val="bg1"/>
          </a:solidFill>
          <a:latin typeface="AvantGarde" pitchFamily="50" charset="0"/>
        </a:defRPr>
      </a:lvl6pPr>
      <a:lvl7pPr marL="914400" algn="ctr" rtl="0" fontAlgn="base">
        <a:spcBef>
          <a:spcPct val="0"/>
        </a:spcBef>
        <a:spcAft>
          <a:spcPct val="0"/>
        </a:spcAft>
        <a:defRPr sz="1400" b="1">
          <a:solidFill>
            <a:schemeClr val="bg1"/>
          </a:solidFill>
          <a:latin typeface="AvantGarde" pitchFamily="50" charset="0"/>
        </a:defRPr>
      </a:lvl7pPr>
      <a:lvl8pPr marL="1371600" algn="ctr" rtl="0" fontAlgn="base">
        <a:spcBef>
          <a:spcPct val="0"/>
        </a:spcBef>
        <a:spcAft>
          <a:spcPct val="0"/>
        </a:spcAft>
        <a:defRPr sz="1400" b="1">
          <a:solidFill>
            <a:schemeClr val="bg1"/>
          </a:solidFill>
          <a:latin typeface="AvantGarde" pitchFamily="50" charset="0"/>
        </a:defRPr>
      </a:lvl8pPr>
      <a:lvl9pPr marL="1828800" algn="ctr" rtl="0" fontAlgn="base">
        <a:spcBef>
          <a:spcPct val="0"/>
        </a:spcBef>
        <a:spcAft>
          <a:spcPct val="0"/>
        </a:spcAft>
        <a:defRPr sz="1400" b="1">
          <a:solidFill>
            <a:schemeClr val="bg1"/>
          </a:solidFill>
          <a:latin typeface="AvantGarde" pitchFamily="50" charset="0"/>
        </a:defRPr>
      </a:lvl9pPr>
    </p:titleStyle>
    <p:bodyStyle>
      <a:lvl1pPr algn="l" rtl="0" fontAlgn="base">
        <a:lnSpc>
          <a:spcPct val="95000"/>
        </a:lnSpc>
        <a:spcBef>
          <a:spcPct val="0"/>
        </a:spcBef>
        <a:spcAft>
          <a:spcPct val="20000"/>
        </a:spcAft>
        <a:buFont typeface="Times" pitchFamily="50" charset="0"/>
        <a:defRPr sz="2800" b="1" i="1">
          <a:solidFill>
            <a:schemeClr val="tx1"/>
          </a:solidFill>
          <a:latin typeface="+mn-lt"/>
          <a:ea typeface="+mn-ea"/>
          <a:cs typeface="+mn-cs"/>
        </a:defRPr>
      </a:lvl1pPr>
      <a:lvl2pPr marL="803275" indent="-346075" algn="l" rtl="0" fontAlgn="base">
        <a:lnSpc>
          <a:spcPct val="95000"/>
        </a:lnSpc>
        <a:spcBef>
          <a:spcPct val="0"/>
        </a:spcBef>
        <a:spcAft>
          <a:spcPct val="30000"/>
        </a:spcAft>
        <a:buFont typeface="Arial" charset="0"/>
        <a:buChar char="—"/>
        <a:defRPr sz="2200" b="1">
          <a:solidFill>
            <a:schemeClr val="tx1"/>
          </a:solidFill>
          <a:latin typeface="+mn-lt"/>
        </a:defRPr>
      </a:lvl2pPr>
      <a:lvl3pPr marL="3030538" indent="-117475" algn="l" rtl="0" fontAlgn="base">
        <a:spcBef>
          <a:spcPct val="20000"/>
        </a:spcBef>
        <a:spcAft>
          <a:spcPct val="0"/>
        </a:spcAft>
        <a:buFont typeface="Times" pitchFamily="50" charset="0"/>
        <a:buChar char="•"/>
        <a:defRPr sz="2000">
          <a:solidFill>
            <a:schemeClr val="tx1"/>
          </a:solidFill>
          <a:latin typeface="+mn-lt"/>
        </a:defRPr>
      </a:lvl3pPr>
      <a:lvl4pPr marL="3373438" indent="-228600" algn="l" rtl="0" fontAlgn="base">
        <a:spcBef>
          <a:spcPct val="20000"/>
        </a:spcBef>
        <a:spcAft>
          <a:spcPct val="0"/>
        </a:spcAft>
        <a:buFont typeface="Times" pitchFamily="50" charset="0"/>
        <a:buChar char="–"/>
        <a:defRPr sz="2000">
          <a:solidFill>
            <a:schemeClr val="tx1"/>
          </a:solidFill>
          <a:latin typeface="+mn-lt"/>
        </a:defRPr>
      </a:lvl4pPr>
      <a:lvl5pPr marL="3716338" indent="-228600" algn="l" rtl="0" fontAlgn="base">
        <a:spcBef>
          <a:spcPct val="20000"/>
        </a:spcBef>
        <a:spcAft>
          <a:spcPct val="0"/>
        </a:spcAft>
        <a:buFont typeface="Times" pitchFamily="50" charset="0"/>
        <a:buChar char="•"/>
        <a:defRPr sz="2000">
          <a:solidFill>
            <a:schemeClr val="tx1"/>
          </a:solidFill>
          <a:latin typeface="+mn-lt"/>
        </a:defRPr>
      </a:lvl5pPr>
      <a:lvl6pPr marL="4173538" indent="-228600" algn="l" rtl="0" fontAlgn="base">
        <a:spcBef>
          <a:spcPct val="20000"/>
        </a:spcBef>
        <a:spcAft>
          <a:spcPct val="0"/>
        </a:spcAft>
        <a:buFont typeface="Times" pitchFamily="50" charset="0"/>
        <a:buChar char="•"/>
        <a:defRPr sz="2000">
          <a:solidFill>
            <a:schemeClr val="tx1"/>
          </a:solidFill>
          <a:latin typeface="+mn-lt"/>
        </a:defRPr>
      </a:lvl6pPr>
      <a:lvl7pPr marL="4630738" indent="-228600" algn="l" rtl="0" fontAlgn="base">
        <a:spcBef>
          <a:spcPct val="20000"/>
        </a:spcBef>
        <a:spcAft>
          <a:spcPct val="0"/>
        </a:spcAft>
        <a:buFont typeface="Times" pitchFamily="50" charset="0"/>
        <a:buChar char="•"/>
        <a:defRPr sz="2000">
          <a:solidFill>
            <a:schemeClr val="tx1"/>
          </a:solidFill>
          <a:latin typeface="+mn-lt"/>
        </a:defRPr>
      </a:lvl7pPr>
      <a:lvl8pPr marL="5087938" indent="-228600" algn="l" rtl="0" fontAlgn="base">
        <a:spcBef>
          <a:spcPct val="20000"/>
        </a:spcBef>
        <a:spcAft>
          <a:spcPct val="0"/>
        </a:spcAft>
        <a:buFont typeface="Times" pitchFamily="50" charset="0"/>
        <a:buChar char="•"/>
        <a:defRPr sz="2000">
          <a:solidFill>
            <a:schemeClr val="tx1"/>
          </a:solidFill>
          <a:latin typeface="+mn-lt"/>
        </a:defRPr>
      </a:lvl8pPr>
      <a:lvl9pPr marL="5545138" indent="-228600" algn="l" rtl="0" fontAlgn="base">
        <a:spcBef>
          <a:spcPct val="20000"/>
        </a:spcBef>
        <a:spcAft>
          <a:spcPct val="0"/>
        </a:spcAft>
        <a:buFont typeface="Times" pitchFamily="50"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0F5F7"/>
        </a:solidFill>
        <a:effectLst/>
      </p:bgPr>
    </p:bg>
    <p:spTree>
      <p:nvGrpSpPr>
        <p:cNvPr id="1" name=""/>
        <p:cNvGrpSpPr/>
        <p:nvPr/>
      </p:nvGrpSpPr>
      <p:grpSpPr>
        <a:xfrm>
          <a:off x="0" y="0"/>
          <a:ext cx="0" cy="0"/>
          <a:chOff x="0" y="0"/>
          <a:chExt cx="0" cy="0"/>
        </a:xfrm>
      </p:grpSpPr>
      <p:sp>
        <p:nvSpPr>
          <p:cNvPr id="177154" name="Line 2"/>
          <p:cNvSpPr>
            <a:spLocks noChangeShapeType="1"/>
          </p:cNvSpPr>
          <p:nvPr/>
        </p:nvSpPr>
        <p:spPr bwMode="auto">
          <a:xfrm flipH="1">
            <a:off x="152400" y="457200"/>
            <a:ext cx="8991600" cy="0"/>
          </a:xfrm>
          <a:prstGeom prst="line">
            <a:avLst/>
          </a:prstGeom>
          <a:noFill/>
          <a:ln w="38100">
            <a:solidFill>
              <a:srgbClr val="67B4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77155" name="Rectangle 3"/>
          <p:cNvSpPr>
            <a:spLocks noGrp="1" noChangeArrowheads="1"/>
          </p:cNvSpPr>
          <p:nvPr>
            <p:ph type="body" idx="1"/>
          </p:nvPr>
        </p:nvSpPr>
        <p:spPr bwMode="auto">
          <a:xfrm>
            <a:off x="990600" y="1255713"/>
            <a:ext cx="723900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56" name="Rectangle 4"/>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4AB27A52-5E74-4442-8D88-B1B7429CE7B8}" type="slidenum">
              <a:rPr lang="en-US"/>
              <a:pPr/>
              <a:t>‹#›</a:t>
            </a:fld>
            <a:endParaRPr lang="en-US"/>
          </a:p>
        </p:txBody>
      </p:sp>
      <p:sp>
        <p:nvSpPr>
          <p:cNvPr id="177159" name="Rectangle 7"/>
          <p:cNvSpPr>
            <a:spLocks noGrp="1" noChangeArrowheads="1"/>
          </p:cNvSpPr>
          <p:nvPr>
            <p:ph type="title"/>
          </p:nvPr>
        </p:nvSpPr>
        <p:spPr bwMode="auto">
          <a:xfrm>
            <a:off x="762000" y="533400"/>
            <a:ext cx="670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7161" name="Line 9"/>
          <p:cNvSpPr>
            <a:spLocks noChangeShapeType="1"/>
          </p:cNvSpPr>
          <p:nvPr/>
        </p:nvSpPr>
        <p:spPr bwMode="auto">
          <a:xfrm flipH="1" flipV="1">
            <a:off x="685800" y="76200"/>
            <a:ext cx="0" cy="6781800"/>
          </a:xfrm>
          <a:prstGeom prst="line">
            <a:avLst/>
          </a:prstGeom>
          <a:noFill/>
          <a:ln w="38100">
            <a:solidFill>
              <a:srgbClr val="67B4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77166" name="AutoShape 14">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77167" name="AutoShape 15">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77168" name="Rectangle 16"/>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rtl="0" fontAlgn="base">
        <a:spcBef>
          <a:spcPct val="0"/>
        </a:spcBef>
        <a:spcAft>
          <a:spcPct val="0"/>
        </a:spcAft>
        <a:defRPr sz="3600" b="1">
          <a:solidFill>
            <a:srgbClr val="F9A75E"/>
          </a:solidFill>
          <a:latin typeface="+mj-lt"/>
          <a:ea typeface="+mj-ea"/>
          <a:cs typeface="+mj-cs"/>
        </a:defRPr>
      </a:lvl1pPr>
      <a:lvl2pPr algn="l" rtl="0" fontAlgn="base">
        <a:spcBef>
          <a:spcPct val="0"/>
        </a:spcBef>
        <a:spcAft>
          <a:spcPct val="0"/>
        </a:spcAft>
        <a:defRPr sz="3600" b="1">
          <a:solidFill>
            <a:srgbClr val="F9A75E"/>
          </a:solidFill>
          <a:latin typeface="Arial" charset="0"/>
        </a:defRPr>
      </a:lvl2pPr>
      <a:lvl3pPr algn="l" rtl="0" fontAlgn="base">
        <a:spcBef>
          <a:spcPct val="0"/>
        </a:spcBef>
        <a:spcAft>
          <a:spcPct val="0"/>
        </a:spcAft>
        <a:defRPr sz="3600" b="1">
          <a:solidFill>
            <a:srgbClr val="F9A75E"/>
          </a:solidFill>
          <a:latin typeface="Arial" charset="0"/>
        </a:defRPr>
      </a:lvl3pPr>
      <a:lvl4pPr algn="l" rtl="0" fontAlgn="base">
        <a:spcBef>
          <a:spcPct val="0"/>
        </a:spcBef>
        <a:spcAft>
          <a:spcPct val="0"/>
        </a:spcAft>
        <a:defRPr sz="3600" b="1">
          <a:solidFill>
            <a:srgbClr val="F9A75E"/>
          </a:solidFill>
          <a:latin typeface="Arial" charset="0"/>
        </a:defRPr>
      </a:lvl4pPr>
      <a:lvl5pPr algn="l" rtl="0" fontAlgn="base">
        <a:spcBef>
          <a:spcPct val="0"/>
        </a:spcBef>
        <a:spcAft>
          <a:spcPct val="0"/>
        </a:spcAft>
        <a:defRPr sz="3600" b="1">
          <a:solidFill>
            <a:srgbClr val="F9A75E"/>
          </a:solidFill>
          <a:latin typeface="Arial" charset="0"/>
        </a:defRPr>
      </a:lvl5pPr>
      <a:lvl6pPr marL="457200" algn="l" rtl="0" fontAlgn="base">
        <a:spcBef>
          <a:spcPct val="0"/>
        </a:spcBef>
        <a:spcAft>
          <a:spcPct val="0"/>
        </a:spcAft>
        <a:defRPr sz="3600" b="1">
          <a:solidFill>
            <a:srgbClr val="F9A75E"/>
          </a:solidFill>
          <a:latin typeface="Arial" charset="0"/>
        </a:defRPr>
      </a:lvl6pPr>
      <a:lvl7pPr marL="914400" algn="l" rtl="0" fontAlgn="base">
        <a:spcBef>
          <a:spcPct val="0"/>
        </a:spcBef>
        <a:spcAft>
          <a:spcPct val="0"/>
        </a:spcAft>
        <a:defRPr sz="3600" b="1">
          <a:solidFill>
            <a:srgbClr val="F9A75E"/>
          </a:solidFill>
          <a:latin typeface="Arial" charset="0"/>
        </a:defRPr>
      </a:lvl7pPr>
      <a:lvl8pPr marL="1371600" algn="l" rtl="0" fontAlgn="base">
        <a:spcBef>
          <a:spcPct val="0"/>
        </a:spcBef>
        <a:spcAft>
          <a:spcPct val="0"/>
        </a:spcAft>
        <a:defRPr sz="3600" b="1">
          <a:solidFill>
            <a:srgbClr val="F9A75E"/>
          </a:solidFill>
          <a:latin typeface="Arial" charset="0"/>
        </a:defRPr>
      </a:lvl8pPr>
      <a:lvl9pPr marL="1828800" algn="l" rtl="0" fontAlgn="base">
        <a:spcBef>
          <a:spcPct val="0"/>
        </a:spcBef>
        <a:spcAft>
          <a:spcPct val="0"/>
        </a:spcAft>
        <a:defRPr sz="3600" b="1">
          <a:solidFill>
            <a:srgbClr val="F9A75E"/>
          </a:solidFill>
          <a:latin typeface="Arial" charset="0"/>
        </a:defRPr>
      </a:lvl9pPr>
    </p:titleStyle>
    <p:bodyStyle>
      <a:lvl1pPr marL="282575" indent="-282575" algn="l" rtl="0" fontAlgn="base">
        <a:lnSpc>
          <a:spcPct val="95000"/>
        </a:lnSpc>
        <a:spcBef>
          <a:spcPct val="0"/>
        </a:spcBef>
        <a:spcAft>
          <a:spcPct val="20000"/>
        </a:spcAft>
        <a:buClr>
          <a:srgbClr val="4E87C6"/>
        </a:buClr>
        <a:buFont typeface="Wingdings" pitchFamily="2" charset="2"/>
        <a:buChar char="§"/>
        <a:defRPr sz="2800" b="1">
          <a:solidFill>
            <a:srgbClr val="000000"/>
          </a:solidFill>
          <a:latin typeface="+mn-lt"/>
          <a:ea typeface="+mn-ea"/>
          <a:cs typeface="+mn-cs"/>
        </a:defRPr>
      </a:lvl1pPr>
      <a:lvl2pPr marL="868363" indent="-301625" algn="l" rtl="0" fontAlgn="base">
        <a:lnSpc>
          <a:spcPct val="95000"/>
        </a:lnSpc>
        <a:spcBef>
          <a:spcPct val="0"/>
        </a:spcBef>
        <a:spcAft>
          <a:spcPct val="30000"/>
        </a:spcAft>
        <a:buFont typeface="Arial" charset="0"/>
        <a:buChar char="–"/>
        <a:defRPr sz="2200" b="1">
          <a:solidFill>
            <a:srgbClr val="000000"/>
          </a:solidFill>
          <a:latin typeface="+mn-lt"/>
        </a:defRPr>
      </a:lvl2pPr>
      <a:lvl3pPr marL="1211263" indent="-228600" algn="l" rtl="0" fontAlgn="base">
        <a:spcBef>
          <a:spcPct val="20000"/>
        </a:spcBef>
        <a:spcAft>
          <a:spcPct val="0"/>
        </a:spcAft>
        <a:buFont typeface="Times" pitchFamily="50" charset="0"/>
        <a:buChar char="•"/>
        <a:defRPr sz="2000">
          <a:solidFill>
            <a:schemeClr val="tx1"/>
          </a:solidFill>
          <a:latin typeface="+mn-lt"/>
        </a:defRPr>
      </a:lvl3pPr>
      <a:lvl4pPr marL="1600200" indent="-228600" algn="l" rtl="0" fontAlgn="base">
        <a:spcBef>
          <a:spcPct val="20000"/>
        </a:spcBef>
        <a:spcAft>
          <a:spcPct val="0"/>
        </a:spcAft>
        <a:buFont typeface="Times" pitchFamily="50" charset="0"/>
        <a:buChar char="–"/>
        <a:defRPr sz="2000">
          <a:solidFill>
            <a:schemeClr val="tx1"/>
          </a:solidFill>
          <a:latin typeface="+mn-lt"/>
        </a:defRPr>
      </a:lvl4pPr>
      <a:lvl5pPr marL="2057400" indent="-228600" algn="l" rtl="0" fontAlgn="base">
        <a:spcBef>
          <a:spcPct val="20000"/>
        </a:spcBef>
        <a:spcAft>
          <a:spcPct val="0"/>
        </a:spcAft>
        <a:buFont typeface="Times" pitchFamily="50" charset="0"/>
        <a:buChar char="•"/>
        <a:defRPr sz="2000">
          <a:solidFill>
            <a:schemeClr val="tx1"/>
          </a:solidFill>
          <a:latin typeface="+mn-lt"/>
        </a:defRPr>
      </a:lvl5pPr>
      <a:lvl6pPr marL="2514600" indent="-228600" algn="l" rtl="0" fontAlgn="base">
        <a:spcBef>
          <a:spcPct val="20000"/>
        </a:spcBef>
        <a:spcAft>
          <a:spcPct val="0"/>
        </a:spcAft>
        <a:buFont typeface="Times" pitchFamily="50" charset="0"/>
        <a:buChar char="•"/>
        <a:defRPr sz="2000">
          <a:solidFill>
            <a:schemeClr val="tx1"/>
          </a:solidFill>
          <a:latin typeface="+mn-lt"/>
        </a:defRPr>
      </a:lvl6pPr>
      <a:lvl7pPr marL="2971800" indent="-228600" algn="l" rtl="0" fontAlgn="base">
        <a:spcBef>
          <a:spcPct val="20000"/>
        </a:spcBef>
        <a:spcAft>
          <a:spcPct val="0"/>
        </a:spcAft>
        <a:buFont typeface="Times" pitchFamily="50" charset="0"/>
        <a:buChar char="•"/>
        <a:defRPr sz="2000">
          <a:solidFill>
            <a:schemeClr val="tx1"/>
          </a:solidFill>
          <a:latin typeface="+mn-lt"/>
        </a:defRPr>
      </a:lvl7pPr>
      <a:lvl8pPr marL="3429000" indent="-228600" algn="l" rtl="0" fontAlgn="base">
        <a:spcBef>
          <a:spcPct val="20000"/>
        </a:spcBef>
        <a:spcAft>
          <a:spcPct val="0"/>
        </a:spcAft>
        <a:buFont typeface="Times" pitchFamily="50" charset="0"/>
        <a:buChar char="•"/>
        <a:defRPr sz="2000">
          <a:solidFill>
            <a:schemeClr val="tx1"/>
          </a:solidFill>
          <a:latin typeface="+mn-lt"/>
        </a:defRPr>
      </a:lvl8pPr>
      <a:lvl9pPr marL="3886200" indent="-228600" algn="l" rtl="0" fontAlgn="base">
        <a:spcBef>
          <a:spcPct val="20000"/>
        </a:spcBef>
        <a:spcAft>
          <a:spcPct val="0"/>
        </a:spcAft>
        <a:buFont typeface="Times" pitchFamily="50"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bwMode="auto">
          <a:xfrm>
            <a:off x="609600" y="460375"/>
            <a:ext cx="7543800" cy="1901825"/>
          </a:xfrm>
          <a:prstGeom prst="rect">
            <a:avLst/>
          </a:prstGeom>
          <a:solidFill>
            <a:srgbClr val="FFF7EB"/>
          </a:solidFill>
          <a:ln w="12700">
            <a:solidFill>
              <a:srgbClr val="F9A7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27" name="Rectangle 3"/>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E856F2B9-5447-4565-81B4-DC6AFF5B8121}" type="slidenum">
              <a:rPr lang="en-US"/>
              <a:pPr/>
              <a:t>‹#›</a:t>
            </a:fld>
            <a:endParaRPr lang="en-US"/>
          </a:p>
        </p:txBody>
      </p:sp>
      <p:pic>
        <p:nvPicPr>
          <p:cNvPr id="180231" name="Picture 7" descr="Pictur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460375"/>
            <a:ext cx="60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80234" name="Rectangle 10"/>
          <p:cNvSpPr>
            <a:spLocks noChangeArrowheads="1"/>
          </p:cNvSpPr>
          <p:nvPr userDrawn="1"/>
        </p:nvSpPr>
        <p:spPr bwMode="auto">
          <a:xfrm>
            <a:off x="0" y="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80237" name="AutoShape 13">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0238" name="AutoShape 14">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0241" name="Rectangle 17"/>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0" fontAlgn="base">
        <a:spcBef>
          <a:spcPct val="0"/>
        </a:spcBef>
        <a:spcAft>
          <a:spcPct val="0"/>
        </a:spcAft>
        <a:defRPr sz="3600" b="1">
          <a:solidFill>
            <a:srgbClr val="F9A75E"/>
          </a:solidFill>
          <a:latin typeface="+mj-lt"/>
          <a:ea typeface="+mj-ea"/>
          <a:cs typeface="+mj-cs"/>
        </a:defRPr>
      </a:lvl1pPr>
      <a:lvl2pPr algn="l" rtl="0" fontAlgn="base">
        <a:spcBef>
          <a:spcPct val="0"/>
        </a:spcBef>
        <a:spcAft>
          <a:spcPct val="0"/>
        </a:spcAft>
        <a:defRPr sz="3600" b="1">
          <a:solidFill>
            <a:srgbClr val="F9A75E"/>
          </a:solidFill>
          <a:latin typeface="Goudy Sans Medium" pitchFamily="34" charset="0"/>
        </a:defRPr>
      </a:lvl2pPr>
      <a:lvl3pPr algn="l" rtl="0" fontAlgn="base">
        <a:spcBef>
          <a:spcPct val="0"/>
        </a:spcBef>
        <a:spcAft>
          <a:spcPct val="0"/>
        </a:spcAft>
        <a:defRPr sz="3600" b="1">
          <a:solidFill>
            <a:srgbClr val="F9A75E"/>
          </a:solidFill>
          <a:latin typeface="Goudy Sans Medium" pitchFamily="34" charset="0"/>
        </a:defRPr>
      </a:lvl3pPr>
      <a:lvl4pPr algn="l" rtl="0" fontAlgn="base">
        <a:spcBef>
          <a:spcPct val="0"/>
        </a:spcBef>
        <a:spcAft>
          <a:spcPct val="0"/>
        </a:spcAft>
        <a:defRPr sz="3600" b="1">
          <a:solidFill>
            <a:srgbClr val="F9A75E"/>
          </a:solidFill>
          <a:latin typeface="Goudy Sans Medium" pitchFamily="34" charset="0"/>
        </a:defRPr>
      </a:lvl4pPr>
      <a:lvl5pPr algn="l" rtl="0" fontAlgn="base">
        <a:spcBef>
          <a:spcPct val="0"/>
        </a:spcBef>
        <a:spcAft>
          <a:spcPct val="0"/>
        </a:spcAft>
        <a:defRPr sz="3600" b="1">
          <a:solidFill>
            <a:srgbClr val="F9A75E"/>
          </a:solidFill>
          <a:latin typeface="Goudy Sans Medium" pitchFamily="34" charset="0"/>
        </a:defRPr>
      </a:lvl5pPr>
      <a:lvl6pPr marL="457200" algn="l" rtl="0" fontAlgn="base">
        <a:spcBef>
          <a:spcPct val="0"/>
        </a:spcBef>
        <a:spcAft>
          <a:spcPct val="0"/>
        </a:spcAft>
        <a:defRPr sz="3600" b="1">
          <a:solidFill>
            <a:srgbClr val="F9A75E"/>
          </a:solidFill>
          <a:latin typeface="Goudy Sans Medium" pitchFamily="34" charset="0"/>
        </a:defRPr>
      </a:lvl6pPr>
      <a:lvl7pPr marL="914400" algn="l" rtl="0" fontAlgn="base">
        <a:spcBef>
          <a:spcPct val="0"/>
        </a:spcBef>
        <a:spcAft>
          <a:spcPct val="0"/>
        </a:spcAft>
        <a:defRPr sz="3600" b="1">
          <a:solidFill>
            <a:srgbClr val="F9A75E"/>
          </a:solidFill>
          <a:latin typeface="Goudy Sans Medium" pitchFamily="34" charset="0"/>
        </a:defRPr>
      </a:lvl7pPr>
      <a:lvl8pPr marL="1371600" algn="l" rtl="0" fontAlgn="base">
        <a:spcBef>
          <a:spcPct val="0"/>
        </a:spcBef>
        <a:spcAft>
          <a:spcPct val="0"/>
        </a:spcAft>
        <a:defRPr sz="3600" b="1">
          <a:solidFill>
            <a:srgbClr val="F9A75E"/>
          </a:solidFill>
          <a:latin typeface="Goudy Sans Medium" pitchFamily="34" charset="0"/>
        </a:defRPr>
      </a:lvl8pPr>
      <a:lvl9pPr marL="1828800" algn="l" rtl="0" fontAlgn="base">
        <a:spcBef>
          <a:spcPct val="0"/>
        </a:spcBef>
        <a:spcAft>
          <a:spcPct val="0"/>
        </a:spcAft>
        <a:defRPr sz="3600" b="1">
          <a:solidFill>
            <a:srgbClr val="F9A75E"/>
          </a:solidFill>
          <a:latin typeface="Goudy Sans Medium" pitchFamily="34" charset="0"/>
        </a:defRPr>
      </a:lvl9pPr>
    </p:titleStyle>
    <p:bodyStyle>
      <a:lvl1pPr marL="798513" indent="-798513" algn="l" rtl="0" fontAlgn="base">
        <a:lnSpc>
          <a:spcPct val="95000"/>
        </a:lnSpc>
        <a:spcBef>
          <a:spcPct val="0"/>
        </a:spcBef>
        <a:spcAft>
          <a:spcPct val="35000"/>
        </a:spcAft>
        <a:buClr>
          <a:srgbClr val="4E87C6"/>
        </a:buClr>
        <a:buFont typeface="Wingdings" pitchFamily="2" charset="2"/>
        <a:defRPr sz="2000" b="1">
          <a:solidFill>
            <a:srgbClr val="000000"/>
          </a:solidFill>
          <a:latin typeface="+mn-lt"/>
          <a:ea typeface="+mn-ea"/>
          <a:cs typeface="+mn-cs"/>
        </a:defRPr>
      </a:lvl1pPr>
      <a:lvl2pPr marL="1712913" indent="-798513" algn="l" rtl="0" fontAlgn="base">
        <a:lnSpc>
          <a:spcPct val="95000"/>
        </a:lnSpc>
        <a:spcBef>
          <a:spcPct val="0"/>
        </a:spcBef>
        <a:spcAft>
          <a:spcPct val="35000"/>
        </a:spcAft>
        <a:buFont typeface="Arial" charset="0"/>
        <a:defRPr sz="2000" b="1">
          <a:solidFill>
            <a:srgbClr val="000000"/>
          </a:solidFill>
          <a:latin typeface="+mn-lt"/>
        </a:defRPr>
      </a:lvl2pPr>
      <a:lvl3pPr marL="3711575" indent="-228600" algn="l" rtl="0" fontAlgn="base">
        <a:spcBef>
          <a:spcPct val="0"/>
        </a:spcBef>
        <a:spcAft>
          <a:spcPct val="0"/>
        </a:spcAft>
        <a:buFont typeface="Times" pitchFamily="50" charset="0"/>
        <a:defRPr sz="2000">
          <a:solidFill>
            <a:schemeClr val="tx1"/>
          </a:solidFill>
          <a:latin typeface="+mn-lt"/>
        </a:defRPr>
      </a:lvl3pPr>
      <a:lvl4pPr marL="4054475" indent="-228600" algn="l" rtl="0" fontAlgn="base">
        <a:spcBef>
          <a:spcPct val="0"/>
        </a:spcBef>
        <a:spcAft>
          <a:spcPct val="0"/>
        </a:spcAft>
        <a:buFont typeface="Times" pitchFamily="50" charset="0"/>
        <a:defRPr sz="2000">
          <a:solidFill>
            <a:schemeClr val="tx1"/>
          </a:solidFill>
          <a:latin typeface="+mn-lt"/>
        </a:defRPr>
      </a:lvl4pPr>
      <a:lvl5pPr marL="4397375" indent="-228600" algn="l" rtl="0" fontAlgn="base">
        <a:spcBef>
          <a:spcPct val="0"/>
        </a:spcBef>
        <a:spcAft>
          <a:spcPct val="0"/>
        </a:spcAft>
        <a:buFont typeface="Times" pitchFamily="50" charset="0"/>
        <a:defRPr sz="2000">
          <a:solidFill>
            <a:schemeClr val="tx1"/>
          </a:solidFill>
          <a:latin typeface="+mn-lt"/>
        </a:defRPr>
      </a:lvl5pPr>
      <a:lvl6pPr marL="4854575" indent="-228600" algn="l" rtl="0" fontAlgn="base">
        <a:spcBef>
          <a:spcPct val="0"/>
        </a:spcBef>
        <a:spcAft>
          <a:spcPct val="0"/>
        </a:spcAft>
        <a:buFont typeface="Times" pitchFamily="50" charset="0"/>
        <a:defRPr sz="2000">
          <a:solidFill>
            <a:schemeClr val="tx1"/>
          </a:solidFill>
          <a:latin typeface="+mn-lt"/>
        </a:defRPr>
      </a:lvl6pPr>
      <a:lvl7pPr marL="5311775" indent="-228600" algn="l" rtl="0" fontAlgn="base">
        <a:spcBef>
          <a:spcPct val="0"/>
        </a:spcBef>
        <a:spcAft>
          <a:spcPct val="0"/>
        </a:spcAft>
        <a:buFont typeface="Times" pitchFamily="50" charset="0"/>
        <a:defRPr sz="2000">
          <a:solidFill>
            <a:schemeClr val="tx1"/>
          </a:solidFill>
          <a:latin typeface="+mn-lt"/>
        </a:defRPr>
      </a:lvl7pPr>
      <a:lvl8pPr marL="5768975" indent="-228600" algn="l" rtl="0" fontAlgn="base">
        <a:spcBef>
          <a:spcPct val="0"/>
        </a:spcBef>
        <a:spcAft>
          <a:spcPct val="0"/>
        </a:spcAft>
        <a:buFont typeface="Times" pitchFamily="50" charset="0"/>
        <a:defRPr sz="2000">
          <a:solidFill>
            <a:schemeClr val="tx1"/>
          </a:solidFill>
          <a:latin typeface="+mn-lt"/>
        </a:defRPr>
      </a:lvl8pPr>
      <a:lvl9pPr marL="6226175" indent="-228600" algn="l" rtl="0" fontAlgn="base">
        <a:spcBef>
          <a:spcPct val="0"/>
        </a:spcBef>
        <a:spcAft>
          <a:spcPct val="0"/>
        </a:spcAft>
        <a:buFont typeface="Times" pitchFamily="50" charset="0"/>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8194"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0070F20E-5D60-4D4C-87E3-78D8DD9FDCBB}" type="slidenum">
              <a:rPr lang="en-US"/>
              <a:pPr/>
              <a:t>‹#›</a:t>
            </a:fld>
            <a:endParaRPr lang="en-US"/>
          </a:p>
        </p:txBody>
      </p:sp>
      <p:sp>
        <p:nvSpPr>
          <p:cNvPr id="648196" name="Rectangle 4"/>
          <p:cNvSpPr>
            <a:spLocks noGrp="1" noChangeArrowheads="1"/>
          </p:cNvSpPr>
          <p:nvPr>
            <p:ph type="title"/>
          </p:nvPr>
        </p:nvSpPr>
        <p:spPr bwMode="auto">
          <a:xfrm>
            <a:off x="9144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648198" name="AutoShape 6">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648199" name="AutoShape 7">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648200" name="Line 8"/>
          <p:cNvSpPr>
            <a:spLocks noChangeShapeType="1"/>
          </p:cNvSpPr>
          <p:nvPr userDrawn="1"/>
        </p:nvSpPr>
        <p:spPr bwMode="auto">
          <a:xfrm>
            <a:off x="914400" y="1600200"/>
            <a:ext cx="8229600" cy="0"/>
          </a:xfrm>
          <a:prstGeom prst="line">
            <a:avLst/>
          </a:prstGeom>
          <a:noFill/>
          <a:ln w="25400">
            <a:solidFill>
              <a:srgbClr val="5AD9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648201" name="Line 9"/>
          <p:cNvSpPr>
            <a:spLocks noChangeShapeType="1"/>
          </p:cNvSpPr>
          <p:nvPr userDrawn="1"/>
        </p:nvSpPr>
        <p:spPr bwMode="auto">
          <a:xfrm>
            <a:off x="0" y="5867400"/>
            <a:ext cx="8229600" cy="0"/>
          </a:xfrm>
          <a:prstGeom prst="line">
            <a:avLst/>
          </a:prstGeom>
          <a:noFill/>
          <a:ln w="25400">
            <a:solidFill>
              <a:srgbClr val="5AD9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648202" name="Rectangle 10"/>
          <p:cNvSpPr>
            <a:spLocks noGrp="1" noChangeArrowheads="1"/>
          </p:cNvSpPr>
          <p:nvPr>
            <p:ph type="body" idx="1"/>
          </p:nvPr>
        </p:nvSpPr>
        <p:spPr bwMode="auto">
          <a:xfrm>
            <a:off x="1371600" y="2320925"/>
            <a:ext cx="72390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8203" name="Rectangle 11"/>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fontAlgn="base">
        <a:spcBef>
          <a:spcPct val="0"/>
        </a:spcBef>
        <a:spcAft>
          <a:spcPct val="0"/>
        </a:spcAft>
        <a:defRPr sz="3600" b="1">
          <a:solidFill>
            <a:srgbClr val="5AD9B3"/>
          </a:solidFill>
          <a:latin typeface="+mj-lt"/>
          <a:ea typeface="+mj-ea"/>
          <a:cs typeface="+mj-cs"/>
        </a:defRPr>
      </a:lvl1pPr>
      <a:lvl2pPr algn="l" rtl="0" fontAlgn="base">
        <a:spcBef>
          <a:spcPct val="0"/>
        </a:spcBef>
        <a:spcAft>
          <a:spcPct val="0"/>
        </a:spcAft>
        <a:defRPr sz="3600" b="1">
          <a:solidFill>
            <a:srgbClr val="5AD9B3"/>
          </a:solidFill>
          <a:latin typeface="Arial" charset="0"/>
        </a:defRPr>
      </a:lvl2pPr>
      <a:lvl3pPr algn="l" rtl="0" fontAlgn="base">
        <a:spcBef>
          <a:spcPct val="0"/>
        </a:spcBef>
        <a:spcAft>
          <a:spcPct val="0"/>
        </a:spcAft>
        <a:defRPr sz="3600" b="1">
          <a:solidFill>
            <a:srgbClr val="5AD9B3"/>
          </a:solidFill>
          <a:latin typeface="Arial" charset="0"/>
        </a:defRPr>
      </a:lvl3pPr>
      <a:lvl4pPr algn="l" rtl="0" fontAlgn="base">
        <a:spcBef>
          <a:spcPct val="0"/>
        </a:spcBef>
        <a:spcAft>
          <a:spcPct val="0"/>
        </a:spcAft>
        <a:defRPr sz="3600" b="1">
          <a:solidFill>
            <a:srgbClr val="5AD9B3"/>
          </a:solidFill>
          <a:latin typeface="Arial" charset="0"/>
        </a:defRPr>
      </a:lvl4pPr>
      <a:lvl5pPr algn="l" rtl="0" fontAlgn="base">
        <a:spcBef>
          <a:spcPct val="0"/>
        </a:spcBef>
        <a:spcAft>
          <a:spcPct val="0"/>
        </a:spcAft>
        <a:defRPr sz="3600" b="1">
          <a:solidFill>
            <a:srgbClr val="5AD9B3"/>
          </a:solidFill>
          <a:latin typeface="Arial" charset="0"/>
        </a:defRPr>
      </a:lvl5pPr>
      <a:lvl6pPr marL="457200" algn="l" rtl="0" fontAlgn="base">
        <a:spcBef>
          <a:spcPct val="0"/>
        </a:spcBef>
        <a:spcAft>
          <a:spcPct val="0"/>
        </a:spcAft>
        <a:defRPr sz="3600" b="1">
          <a:solidFill>
            <a:srgbClr val="5AD9B3"/>
          </a:solidFill>
          <a:latin typeface="Arial" charset="0"/>
        </a:defRPr>
      </a:lvl6pPr>
      <a:lvl7pPr marL="914400" algn="l" rtl="0" fontAlgn="base">
        <a:spcBef>
          <a:spcPct val="0"/>
        </a:spcBef>
        <a:spcAft>
          <a:spcPct val="0"/>
        </a:spcAft>
        <a:defRPr sz="3600" b="1">
          <a:solidFill>
            <a:srgbClr val="5AD9B3"/>
          </a:solidFill>
          <a:latin typeface="Arial" charset="0"/>
        </a:defRPr>
      </a:lvl7pPr>
      <a:lvl8pPr marL="1371600" algn="l" rtl="0" fontAlgn="base">
        <a:spcBef>
          <a:spcPct val="0"/>
        </a:spcBef>
        <a:spcAft>
          <a:spcPct val="0"/>
        </a:spcAft>
        <a:defRPr sz="3600" b="1">
          <a:solidFill>
            <a:srgbClr val="5AD9B3"/>
          </a:solidFill>
          <a:latin typeface="Arial" charset="0"/>
        </a:defRPr>
      </a:lvl8pPr>
      <a:lvl9pPr marL="1828800" algn="l" rtl="0" fontAlgn="base">
        <a:spcBef>
          <a:spcPct val="0"/>
        </a:spcBef>
        <a:spcAft>
          <a:spcPct val="0"/>
        </a:spcAft>
        <a:defRPr sz="3600" b="1">
          <a:solidFill>
            <a:srgbClr val="5AD9B3"/>
          </a:solidFill>
          <a:latin typeface="Arial" charset="0"/>
        </a:defRPr>
      </a:lvl9pPr>
    </p:titleStyle>
    <p:bodyStyle>
      <a:lvl1pPr algn="l" rtl="0" fontAlgn="base">
        <a:lnSpc>
          <a:spcPct val="90000"/>
        </a:lnSpc>
        <a:spcBef>
          <a:spcPct val="0"/>
        </a:spcBef>
        <a:spcAft>
          <a:spcPct val="25000"/>
        </a:spcAft>
        <a:buClr>
          <a:schemeClr val="tx1"/>
        </a:buClr>
        <a:defRPr sz="2800" b="1">
          <a:solidFill>
            <a:srgbClr val="000000"/>
          </a:solidFill>
          <a:latin typeface="+mn-lt"/>
          <a:ea typeface="+mn-ea"/>
          <a:cs typeface="+mn-cs"/>
        </a:defRPr>
      </a:lvl1pPr>
      <a:lvl2pPr marL="463550" indent="-6350" algn="l" rtl="0" fontAlgn="base">
        <a:spcBef>
          <a:spcPct val="0"/>
        </a:spcBef>
        <a:spcAft>
          <a:spcPct val="25000"/>
        </a:spcAft>
        <a:buClr>
          <a:schemeClr val="tx1"/>
        </a:buClr>
        <a:buFont typeface="Arial" charset="0"/>
        <a:defRPr sz="2200" b="1">
          <a:solidFill>
            <a:srgbClr val="000000"/>
          </a:solidFill>
          <a:latin typeface="+mn-lt"/>
        </a:defRPr>
      </a:lvl2pPr>
      <a:lvl3pPr marL="914400" algn="l" rtl="0" fontAlgn="base">
        <a:spcBef>
          <a:spcPct val="0"/>
        </a:spcBef>
        <a:spcAft>
          <a:spcPct val="25000"/>
        </a:spcAft>
        <a:buClr>
          <a:schemeClr val="tx1"/>
        </a:buClr>
        <a:defRPr sz="2000" b="1">
          <a:solidFill>
            <a:schemeClr val="tx1"/>
          </a:solidFill>
          <a:latin typeface="+mn-lt"/>
        </a:defRPr>
      </a:lvl3pPr>
      <a:lvl4pPr marL="1377950" indent="-6350" algn="l" rtl="0" fontAlgn="base">
        <a:spcBef>
          <a:spcPct val="0"/>
        </a:spcBef>
        <a:spcAft>
          <a:spcPct val="25000"/>
        </a:spcAft>
        <a:buClr>
          <a:schemeClr val="tx1"/>
        </a:buClr>
        <a:buFont typeface="Arial" charset="0"/>
        <a:defRPr sz="2000" b="1">
          <a:solidFill>
            <a:schemeClr val="tx1"/>
          </a:solidFill>
          <a:latin typeface="+mn-lt"/>
        </a:defRPr>
      </a:lvl4pPr>
      <a:lvl5pPr marL="1828800" algn="l" rtl="0" fontAlgn="base">
        <a:spcBef>
          <a:spcPct val="0"/>
        </a:spcBef>
        <a:spcAft>
          <a:spcPct val="25000"/>
        </a:spcAft>
        <a:buClr>
          <a:schemeClr val="tx1"/>
        </a:buClr>
        <a:defRPr sz="2000" b="1">
          <a:solidFill>
            <a:schemeClr val="tx1"/>
          </a:solidFill>
          <a:latin typeface="+mn-lt"/>
        </a:defRPr>
      </a:lvl5pPr>
      <a:lvl6pPr marL="2286000" algn="l" rtl="0" fontAlgn="base">
        <a:spcBef>
          <a:spcPct val="0"/>
        </a:spcBef>
        <a:spcAft>
          <a:spcPct val="25000"/>
        </a:spcAft>
        <a:buClr>
          <a:schemeClr val="tx1"/>
        </a:buClr>
        <a:defRPr sz="2000" b="1">
          <a:solidFill>
            <a:schemeClr val="tx1"/>
          </a:solidFill>
          <a:latin typeface="+mn-lt"/>
        </a:defRPr>
      </a:lvl6pPr>
      <a:lvl7pPr marL="2743200" algn="l" rtl="0" fontAlgn="base">
        <a:spcBef>
          <a:spcPct val="0"/>
        </a:spcBef>
        <a:spcAft>
          <a:spcPct val="25000"/>
        </a:spcAft>
        <a:buClr>
          <a:schemeClr val="tx1"/>
        </a:buClr>
        <a:defRPr sz="2000" b="1">
          <a:solidFill>
            <a:schemeClr val="tx1"/>
          </a:solidFill>
          <a:latin typeface="+mn-lt"/>
        </a:defRPr>
      </a:lvl7pPr>
      <a:lvl8pPr marL="3200400" algn="l" rtl="0" fontAlgn="base">
        <a:spcBef>
          <a:spcPct val="0"/>
        </a:spcBef>
        <a:spcAft>
          <a:spcPct val="25000"/>
        </a:spcAft>
        <a:buClr>
          <a:schemeClr val="tx1"/>
        </a:buClr>
        <a:defRPr sz="2000" b="1">
          <a:solidFill>
            <a:schemeClr val="tx1"/>
          </a:solidFill>
          <a:latin typeface="+mn-lt"/>
        </a:defRPr>
      </a:lvl8pPr>
      <a:lvl9pPr marL="3657600" algn="l" rtl="0" fontAlgn="base">
        <a:spcBef>
          <a:spcPct val="0"/>
        </a:spcBef>
        <a:spcAft>
          <a:spcPct val="25000"/>
        </a:spcAft>
        <a:buClr>
          <a:schemeClr val="tx1"/>
        </a:buClr>
        <a:defRPr sz="2000" b="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5AC6893F-716F-47BA-9C81-E08CD4530CFD}" type="slidenum">
              <a:rPr lang="en-US"/>
              <a:pPr/>
              <a:t>‹#›</a:t>
            </a:fld>
            <a:endParaRPr lang="en-US"/>
          </a:p>
        </p:txBody>
      </p:sp>
      <p:sp>
        <p:nvSpPr>
          <p:cNvPr id="186374" name="Rectangle 6"/>
          <p:cNvSpPr>
            <a:spLocks noGrp="1" noChangeArrowheads="1"/>
          </p:cNvSpPr>
          <p:nvPr>
            <p:ph type="title"/>
          </p:nvPr>
        </p:nvSpPr>
        <p:spPr bwMode="auto">
          <a:xfrm>
            <a:off x="228600" y="53340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186377" name="AutoShape 9">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6378" name="AutoShape 10">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86379" name="Rectangle 11"/>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fontAlgn="base">
        <a:lnSpc>
          <a:spcPct val="95000"/>
        </a:lnSpc>
        <a:spcBef>
          <a:spcPct val="0"/>
        </a:spcBef>
        <a:spcAft>
          <a:spcPct val="0"/>
        </a:spcAft>
        <a:defRPr sz="1600" b="1">
          <a:solidFill>
            <a:schemeClr val="tx1"/>
          </a:solidFill>
          <a:latin typeface="+mj-lt"/>
          <a:ea typeface="+mj-ea"/>
          <a:cs typeface="+mj-cs"/>
        </a:defRPr>
      </a:lvl1pPr>
      <a:lvl2pPr algn="ctr" rtl="0" fontAlgn="base">
        <a:lnSpc>
          <a:spcPct val="95000"/>
        </a:lnSpc>
        <a:spcBef>
          <a:spcPct val="0"/>
        </a:spcBef>
        <a:spcAft>
          <a:spcPct val="0"/>
        </a:spcAft>
        <a:defRPr sz="1600" b="1">
          <a:solidFill>
            <a:schemeClr val="tx1"/>
          </a:solidFill>
          <a:latin typeface="Arial" charset="0"/>
        </a:defRPr>
      </a:lvl2pPr>
      <a:lvl3pPr algn="ctr" rtl="0" fontAlgn="base">
        <a:lnSpc>
          <a:spcPct val="95000"/>
        </a:lnSpc>
        <a:spcBef>
          <a:spcPct val="0"/>
        </a:spcBef>
        <a:spcAft>
          <a:spcPct val="0"/>
        </a:spcAft>
        <a:defRPr sz="1600" b="1">
          <a:solidFill>
            <a:schemeClr val="tx1"/>
          </a:solidFill>
          <a:latin typeface="Arial" charset="0"/>
        </a:defRPr>
      </a:lvl3pPr>
      <a:lvl4pPr algn="ctr" rtl="0" fontAlgn="base">
        <a:lnSpc>
          <a:spcPct val="95000"/>
        </a:lnSpc>
        <a:spcBef>
          <a:spcPct val="0"/>
        </a:spcBef>
        <a:spcAft>
          <a:spcPct val="0"/>
        </a:spcAft>
        <a:defRPr sz="1600" b="1">
          <a:solidFill>
            <a:schemeClr val="tx1"/>
          </a:solidFill>
          <a:latin typeface="Arial" charset="0"/>
        </a:defRPr>
      </a:lvl4pPr>
      <a:lvl5pPr algn="ctr" rtl="0" fontAlgn="base">
        <a:lnSpc>
          <a:spcPct val="95000"/>
        </a:lnSpc>
        <a:spcBef>
          <a:spcPct val="0"/>
        </a:spcBef>
        <a:spcAft>
          <a:spcPct val="0"/>
        </a:spcAft>
        <a:defRPr sz="1600" b="1">
          <a:solidFill>
            <a:schemeClr val="tx1"/>
          </a:solidFill>
          <a:latin typeface="Arial" charset="0"/>
        </a:defRPr>
      </a:lvl5pPr>
      <a:lvl6pPr marL="457200" algn="ctr" rtl="0" fontAlgn="base">
        <a:lnSpc>
          <a:spcPct val="95000"/>
        </a:lnSpc>
        <a:spcBef>
          <a:spcPct val="0"/>
        </a:spcBef>
        <a:spcAft>
          <a:spcPct val="0"/>
        </a:spcAft>
        <a:defRPr sz="1600" b="1">
          <a:solidFill>
            <a:schemeClr val="tx1"/>
          </a:solidFill>
          <a:latin typeface="Arial" charset="0"/>
        </a:defRPr>
      </a:lvl6pPr>
      <a:lvl7pPr marL="914400" algn="ctr" rtl="0" fontAlgn="base">
        <a:lnSpc>
          <a:spcPct val="95000"/>
        </a:lnSpc>
        <a:spcBef>
          <a:spcPct val="0"/>
        </a:spcBef>
        <a:spcAft>
          <a:spcPct val="0"/>
        </a:spcAft>
        <a:defRPr sz="1600" b="1">
          <a:solidFill>
            <a:schemeClr val="tx1"/>
          </a:solidFill>
          <a:latin typeface="Arial" charset="0"/>
        </a:defRPr>
      </a:lvl7pPr>
      <a:lvl8pPr marL="1371600" algn="ctr" rtl="0" fontAlgn="base">
        <a:lnSpc>
          <a:spcPct val="95000"/>
        </a:lnSpc>
        <a:spcBef>
          <a:spcPct val="0"/>
        </a:spcBef>
        <a:spcAft>
          <a:spcPct val="0"/>
        </a:spcAft>
        <a:defRPr sz="1600" b="1">
          <a:solidFill>
            <a:schemeClr val="tx1"/>
          </a:solidFill>
          <a:latin typeface="Arial" charset="0"/>
        </a:defRPr>
      </a:lvl8pPr>
      <a:lvl9pPr marL="1828800" algn="ctr" rtl="0" fontAlgn="base">
        <a:lnSpc>
          <a:spcPct val="95000"/>
        </a:lnSpc>
        <a:spcBef>
          <a:spcPct val="0"/>
        </a:spcBef>
        <a:spcAft>
          <a:spcPct val="0"/>
        </a:spcAft>
        <a:defRPr sz="1600" b="1">
          <a:solidFill>
            <a:schemeClr val="tx1"/>
          </a:solidFill>
          <a:latin typeface="Arial" charset="0"/>
        </a:defRPr>
      </a:lvl9pPr>
    </p:titleStyle>
    <p:bodyStyle>
      <a:lvl1pPr marL="228600" indent="-228600" algn="l" rtl="0" fontAlgn="base">
        <a:spcBef>
          <a:spcPct val="0"/>
        </a:spcBef>
        <a:spcAft>
          <a:spcPct val="25000"/>
        </a:spcAft>
        <a:buClr>
          <a:schemeClr val="tx1"/>
        </a:buClr>
        <a:defRPr sz="3000" b="1" i="1">
          <a:solidFill>
            <a:srgbClr val="4E87C6"/>
          </a:solidFill>
          <a:latin typeface="+mn-lt"/>
          <a:ea typeface="+mn-ea"/>
          <a:cs typeface="+mn-cs"/>
        </a:defRPr>
      </a:lvl1pPr>
      <a:lvl2pPr marL="685800" indent="-228600" algn="l" rtl="0" fontAlgn="base">
        <a:spcBef>
          <a:spcPct val="0"/>
        </a:spcBef>
        <a:spcAft>
          <a:spcPct val="25000"/>
        </a:spcAft>
        <a:buClr>
          <a:schemeClr val="tx1"/>
        </a:buClr>
        <a:buFont typeface="Arial" charset="0"/>
        <a:defRPr sz="3000" b="1" i="1">
          <a:solidFill>
            <a:srgbClr val="4E87C6"/>
          </a:solidFill>
          <a:latin typeface="+mn-lt"/>
        </a:defRPr>
      </a:lvl2pPr>
      <a:lvl3pPr marL="1143000" indent="-228600" algn="l" rtl="0" fontAlgn="base">
        <a:spcBef>
          <a:spcPct val="0"/>
        </a:spcBef>
        <a:spcAft>
          <a:spcPct val="25000"/>
        </a:spcAft>
        <a:buClr>
          <a:schemeClr val="tx1"/>
        </a:buClr>
        <a:defRPr sz="3000" b="1" i="1">
          <a:solidFill>
            <a:srgbClr val="4E87C6"/>
          </a:solidFill>
          <a:latin typeface="+mn-lt"/>
        </a:defRPr>
      </a:lvl3pPr>
      <a:lvl4pPr marL="1600200" indent="-228600" algn="l" rtl="0" fontAlgn="base">
        <a:spcBef>
          <a:spcPct val="0"/>
        </a:spcBef>
        <a:spcAft>
          <a:spcPct val="25000"/>
        </a:spcAft>
        <a:buClr>
          <a:schemeClr val="tx1"/>
        </a:buClr>
        <a:buFont typeface="Arial" charset="0"/>
        <a:defRPr sz="3000" b="1" i="1">
          <a:solidFill>
            <a:srgbClr val="4E87C6"/>
          </a:solidFill>
          <a:latin typeface="+mn-lt"/>
        </a:defRPr>
      </a:lvl4pPr>
      <a:lvl5pPr marL="2057400" indent="-228600" algn="l" rtl="0" fontAlgn="base">
        <a:spcBef>
          <a:spcPct val="0"/>
        </a:spcBef>
        <a:spcAft>
          <a:spcPct val="25000"/>
        </a:spcAft>
        <a:buClr>
          <a:schemeClr val="tx1"/>
        </a:buClr>
        <a:defRPr sz="3000" b="1" i="1">
          <a:solidFill>
            <a:srgbClr val="4E87C6"/>
          </a:solidFill>
          <a:latin typeface="+mn-lt"/>
        </a:defRPr>
      </a:lvl5pPr>
      <a:lvl6pPr marL="2514600" indent="-228600" algn="l" rtl="0" fontAlgn="base">
        <a:spcBef>
          <a:spcPct val="0"/>
        </a:spcBef>
        <a:spcAft>
          <a:spcPct val="25000"/>
        </a:spcAft>
        <a:buClr>
          <a:schemeClr val="tx1"/>
        </a:buClr>
        <a:defRPr sz="3000" b="1" i="1">
          <a:solidFill>
            <a:srgbClr val="4E87C6"/>
          </a:solidFill>
          <a:latin typeface="+mn-lt"/>
        </a:defRPr>
      </a:lvl6pPr>
      <a:lvl7pPr marL="2971800" indent="-228600" algn="l" rtl="0" fontAlgn="base">
        <a:spcBef>
          <a:spcPct val="0"/>
        </a:spcBef>
        <a:spcAft>
          <a:spcPct val="25000"/>
        </a:spcAft>
        <a:buClr>
          <a:schemeClr val="tx1"/>
        </a:buClr>
        <a:defRPr sz="3000" b="1" i="1">
          <a:solidFill>
            <a:srgbClr val="4E87C6"/>
          </a:solidFill>
          <a:latin typeface="+mn-lt"/>
        </a:defRPr>
      </a:lvl7pPr>
      <a:lvl8pPr marL="3429000" indent="-228600" algn="l" rtl="0" fontAlgn="base">
        <a:spcBef>
          <a:spcPct val="0"/>
        </a:spcBef>
        <a:spcAft>
          <a:spcPct val="25000"/>
        </a:spcAft>
        <a:buClr>
          <a:schemeClr val="tx1"/>
        </a:buClr>
        <a:defRPr sz="3000" b="1" i="1">
          <a:solidFill>
            <a:srgbClr val="4E87C6"/>
          </a:solidFill>
          <a:latin typeface="+mn-lt"/>
        </a:defRPr>
      </a:lvl8pPr>
      <a:lvl9pPr marL="3886200" indent="-228600" algn="l" rtl="0" fontAlgn="base">
        <a:spcBef>
          <a:spcPct val="0"/>
        </a:spcBef>
        <a:spcAft>
          <a:spcPct val="25000"/>
        </a:spcAft>
        <a:buClr>
          <a:schemeClr val="tx1"/>
        </a:buClr>
        <a:defRPr sz="3000" b="1" i="1">
          <a:solidFill>
            <a:srgbClr val="4E87C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body" idx="1"/>
          </p:nvPr>
        </p:nvSpPr>
        <p:spPr bwMode="auto">
          <a:xfrm>
            <a:off x="7162800" y="1166813"/>
            <a:ext cx="19812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3539" name="Rectangle 3"/>
          <p:cNvSpPr>
            <a:spLocks noGrp="1" noChangeArrowheads="1"/>
          </p:cNvSpPr>
          <p:nvPr>
            <p:ph type="title"/>
          </p:nvPr>
        </p:nvSpPr>
        <p:spPr bwMode="auto">
          <a:xfrm>
            <a:off x="7086600" y="1524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93540" name="Rectangle 4"/>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400">
                <a:solidFill>
                  <a:schemeClr val="tx1"/>
                </a:solidFill>
              </a:defRPr>
            </a:lvl1pPr>
          </a:lstStyle>
          <a:p>
            <a:fld id="{BC1205DF-39E2-4241-9B74-D35114E1358B}" type="slidenum">
              <a:rPr lang="en-US"/>
              <a:pPr/>
              <a:t>‹#›</a:t>
            </a:fld>
            <a:endParaRPr lang="en-US"/>
          </a:p>
        </p:txBody>
      </p:sp>
      <p:sp>
        <p:nvSpPr>
          <p:cNvPr id="193543" name="Rectangle 7"/>
          <p:cNvSpPr>
            <a:spLocks noChangeArrowheads="1"/>
          </p:cNvSpPr>
          <p:nvPr/>
        </p:nvSpPr>
        <p:spPr bwMode="auto">
          <a:xfrm>
            <a:off x="7010400" y="6324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spcAft>
                <a:spcPct val="0"/>
              </a:spcAft>
              <a:buClrTx/>
              <a:tabLst>
                <a:tab pos="341313" algn="l"/>
                <a:tab pos="741363" algn="l"/>
              </a:tabLst>
            </a:pPr>
            <a:r>
              <a:rPr lang="en-US" sz="1200">
                <a:solidFill>
                  <a:schemeClr val="tx1"/>
                </a:solidFill>
                <a:sym typeface="Symbol" pitchFamily="18" charset="2"/>
              </a:rPr>
              <a:t></a:t>
            </a:r>
            <a:r>
              <a:rPr lang="en-US" sz="1200">
                <a:solidFill>
                  <a:schemeClr val="tx1"/>
                </a:solidFill>
              </a:rPr>
              <a:t> 2005 Pearson Education, Inc.  All rights reserved.</a:t>
            </a:r>
          </a:p>
        </p:txBody>
      </p:sp>
      <p:sp>
        <p:nvSpPr>
          <p:cNvPr id="193544" name="AutoShape 8">
            <a:hlinkClick r:id="" action="ppaction://hlinkshowjump?jump=nextslide" highlightClick="1"/>
          </p:cNvPr>
          <p:cNvSpPr>
            <a:spLocks noChangeArrowheads="1"/>
          </p:cNvSpPr>
          <p:nvPr userDrawn="1"/>
        </p:nvSpPr>
        <p:spPr bwMode="auto">
          <a:xfrm>
            <a:off x="8458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93545" name="AutoShape 9">
            <a:hlinkClick r:id="" action="ppaction://hlinkshowjump?jump=previousslide" highlightClick="1"/>
          </p:cNvPr>
          <p:cNvSpPr>
            <a:spLocks noChangeArrowheads="1"/>
          </p:cNvSpPr>
          <p:nvPr userDrawn="1"/>
        </p:nvSpPr>
        <p:spPr bwMode="auto">
          <a:xfrm rot="10800000">
            <a:off x="8077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rtl="0" fontAlgn="base">
        <a:spcBef>
          <a:spcPct val="0"/>
        </a:spcBef>
        <a:spcAft>
          <a:spcPct val="0"/>
        </a:spcAft>
        <a:defRPr sz="2000" u="sng">
          <a:solidFill>
            <a:schemeClr val="tx2"/>
          </a:solidFill>
          <a:latin typeface="+mj-lt"/>
          <a:ea typeface="+mj-ea"/>
          <a:cs typeface="+mj-cs"/>
        </a:defRPr>
      </a:lvl1pPr>
      <a:lvl2pPr algn="l" rtl="0" fontAlgn="base">
        <a:spcBef>
          <a:spcPct val="0"/>
        </a:spcBef>
        <a:spcAft>
          <a:spcPct val="0"/>
        </a:spcAft>
        <a:defRPr sz="2000" u="sng">
          <a:solidFill>
            <a:schemeClr val="tx2"/>
          </a:solidFill>
          <a:latin typeface="Arial" charset="0"/>
        </a:defRPr>
      </a:lvl2pPr>
      <a:lvl3pPr algn="l" rtl="0" fontAlgn="base">
        <a:spcBef>
          <a:spcPct val="0"/>
        </a:spcBef>
        <a:spcAft>
          <a:spcPct val="0"/>
        </a:spcAft>
        <a:defRPr sz="2000" u="sng">
          <a:solidFill>
            <a:schemeClr val="tx2"/>
          </a:solidFill>
          <a:latin typeface="Arial" charset="0"/>
        </a:defRPr>
      </a:lvl3pPr>
      <a:lvl4pPr algn="l" rtl="0" fontAlgn="base">
        <a:spcBef>
          <a:spcPct val="0"/>
        </a:spcBef>
        <a:spcAft>
          <a:spcPct val="0"/>
        </a:spcAft>
        <a:defRPr sz="2000" u="sng">
          <a:solidFill>
            <a:schemeClr val="tx2"/>
          </a:solidFill>
          <a:latin typeface="Arial" charset="0"/>
        </a:defRPr>
      </a:lvl4pPr>
      <a:lvl5pPr algn="l" rtl="0" fontAlgn="base">
        <a:spcBef>
          <a:spcPct val="0"/>
        </a:spcBef>
        <a:spcAft>
          <a:spcPct val="0"/>
        </a:spcAft>
        <a:defRPr sz="2000" u="sng">
          <a:solidFill>
            <a:schemeClr val="tx2"/>
          </a:solidFill>
          <a:latin typeface="Arial" charset="0"/>
        </a:defRPr>
      </a:lvl5pPr>
      <a:lvl6pPr marL="457200" algn="l" rtl="0" fontAlgn="base">
        <a:spcBef>
          <a:spcPct val="0"/>
        </a:spcBef>
        <a:spcAft>
          <a:spcPct val="0"/>
        </a:spcAft>
        <a:defRPr sz="2000" u="sng">
          <a:solidFill>
            <a:schemeClr val="tx2"/>
          </a:solidFill>
          <a:latin typeface="Arial" charset="0"/>
        </a:defRPr>
      </a:lvl6pPr>
      <a:lvl7pPr marL="914400" algn="l" rtl="0" fontAlgn="base">
        <a:spcBef>
          <a:spcPct val="0"/>
        </a:spcBef>
        <a:spcAft>
          <a:spcPct val="0"/>
        </a:spcAft>
        <a:defRPr sz="2000" u="sng">
          <a:solidFill>
            <a:schemeClr val="tx2"/>
          </a:solidFill>
          <a:latin typeface="Arial" charset="0"/>
        </a:defRPr>
      </a:lvl7pPr>
      <a:lvl8pPr marL="1371600" algn="l" rtl="0" fontAlgn="base">
        <a:spcBef>
          <a:spcPct val="0"/>
        </a:spcBef>
        <a:spcAft>
          <a:spcPct val="0"/>
        </a:spcAft>
        <a:defRPr sz="2000" u="sng">
          <a:solidFill>
            <a:schemeClr val="tx2"/>
          </a:solidFill>
          <a:latin typeface="Arial" charset="0"/>
        </a:defRPr>
      </a:lvl8pPr>
      <a:lvl9pPr marL="1828800" algn="l" rtl="0" fontAlgn="base">
        <a:spcBef>
          <a:spcPct val="0"/>
        </a:spcBef>
        <a:spcAft>
          <a:spcPct val="0"/>
        </a:spcAft>
        <a:defRPr sz="2000" u="sng">
          <a:solidFill>
            <a:schemeClr val="tx2"/>
          </a:solidFill>
          <a:latin typeface="Arial" charset="0"/>
        </a:defRPr>
      </a:lvl9pPr>
    </p:titleStyle>
    <p:bodyStyle>
      <a:lvl1pPr algn="l" rtl="0" fontAlgn="base">
        <a:spcBef>
          <a:spcPct val="0"/>
        </a:spcBef>
        <a:spcAft>
          <a:spcPts val="1600"/>
        </a:spcAft>
        <a:defRPr sz="1400" b="1">
          <a:solidFill>
            <a:schemeClr val="tx1"/>
          </a:solidFill>
          <a:latin typeface="+mn-lt"/>
          <a:ea typeface="+mn-ea"/>
          <a:cs typeface="+mn-cs"/>
        </a:defRPr>
      </a:lvl1pPr>
      <a:lvl2pPr marL="115888" indent="-1588" algn="l" rtl="0" fontAlgn="base">
        <a:spcBef>
          <a:spcPct val="20000"/>
        </a:spcBef>
        <a:spcAft>
          <a:spcPct val="0"/>
        </a:spcAft>
        <a:defRPr sz="1600">
          <a:solidFill>
            <a:schemeClr val="tx1"/>
          </a:solidFill>
          <a:latin typeface="Times New Roman" pitchFamily="18" charset="0"/>
        </a:defRPr>
      </a:lvl2pPr>
      <a:lvl3pPr marL="463550" algn="l" rtl="0" fontAlgn="base">
        <a:spcBef>
          <a:spcPct val="20000"/>
        </a:spcBef>
        <a:spcAft>
          <a:spcPct val="0"/>
        </a:spcAft>
        <a:defRPr sz="2000" b="1" i="1">
          <a:solidFill>
            <a:schemeClr val="tx1"/>
          </a:solidFill>
          <a:latin typeface="Times New Roman" pitchFamily="18" charset="0"/>
        </a:defRPr>
      </a:lvl3pPr>
      <a:lvl4pPr marL="682625" algn="l" rtl="0" fontAlgn="base">
        <a:spcBef>
          <a:spcPct val="20000"/>
        </a:spcBef>
        <a:spcAft>
          <a:spcPct val="0"/>
        </a:spcAft>
        <a:defRPr sz="2000" b="1" i="1">
          <a:solidFill>
            <a:schemeClr val="tx1"/>
          </a:solidFill>
          <a:latin typeface="Times New Roman" pitchFamily="18" charset="0"/>
        </a:defRPr>
      </a:lvl4pPr>
      <a:lvl5pPr marL="863600" algn="l" rtl="0" fontAlgn="base">
        <a:spcBef>
          <a:spcPct val="20000"/>
        </a:spcBef>
        <a:spcAft>
          <a:spcPct val="0"/>
        </a:spcAft>
        <a:defRPr sz="2000" b="1" i="1">
          <a:solidFill>
            <a:schemeClr val="tx1"/>
          </a:solidFill>
          <a:latin typeface="Times New Roman" pitchFamily="18" charset="0"/>
        </a:defRPr>
      </a:lvl5pPr>
      <a:lvl6pPr marL="1320800" algn="l" rtl="0" fontAlgn="base">
        <a:spcBef>
          <a:spcPct val="20000"/>
        </a:spcBef>
        <a:spcAft>
          <a:spcPct val="0"/>
        </a:spcAft>
        <a:defRPr sz="2000" b="1" i="1">
          <a:solidFill>
            <a:schemeClr val="tx1"/>
          </a:solidFill>
          <a:latin typeface="Times New Roman" pitchFamily="18" charset="0"/>
        </a:defRPr>
      </a:lvl6pPr>
      <a:lvl7pPr marL="1778000" algn="l" rtl="0" fontAlgn="base">
        <a:spcBef>
          <a:spcPct val="20000"/>
        </a:spcBef>
        <a:spcAft>
          <a:spcPct val="0"/>
        </a:spcAft>
        <a:defRPr sz="2000" b="1" i="1">
          <a:solidFill>
            <a:schemeClr val="tx1"/>
          </a:solidFill>
          <a:latin typeface="Times New Roman" pitchFamily="18" charset="0"/>
        </a:defRPr>
      </a:lvl7pPr>
      <a:lvl8pPr marL="2235200" algn="l" rtl="0" fontAlgn="base">
        <a:spcBef>
          <a:spcPct val="20000"/>
        </a:spcBef>
        <a:spcAft>
          <a:spcPct val="0"/>
        </a:spcAft>
        <a:defRPr sz="2000" b="1" i="1">
          <a:solidFill>
            <a:schemeClr val="tx1"/>
          </a:solidFill>
          <a:latin typeface="Times New Roman" pitchFamily="18" charset="0"/>
        </a:defRPr>
      </a:lvl8pPr>
      <a:lvl9pPr marL="2692400" algn="l" rtl="0" fontAlgn="base">
        <a:spcBef>
          <a:spcPct val="20000"/>
        </a:spcBef>
        <a:spcAft>
          <a:spcPct val="0"/>
        </a:spcAft>
        <a:defRPr sz="2000" b="1" i="1">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a:solidFill>
                  <a:schemeClr val="tx1"/>
                </a:solidFill>
              </a:defRPr>
            </a:lvl1pPr>
          </a:lstStyle>
          <a:p>
            <a:fld id="{9EE40C03-E6E3-4F23-9C08-612DB3BE2F12}" type="slidenum">
              <a:rPr lang="en-US"/>
              <a:pPr/>
              <a:t>‹#›</a:t>
            </a:fld>
            <a:endParaRPr lang="en-US"/>
          </a:p>
        </p:txBody>
      </p:sp>
      <p:sp>
        <p:nvSpPr>
          <p:cNvPr id="197638" name="Rectangle 6"/>
          <p:cNvSpPr>
            <a:spLocks noGrp="1" noChangeArrowheads="1"/>
          </p:cNvSpPr>
          <p:nvPr>
            <p:ph type="title"/>
          </p:nvPr>
        </p:nvSpPr>
        <p:spPr bwMode="auto">
          <a:xfrm>
            <a:off x="228600" y="53340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197639" name="Rectangle 7"/>
          <p:cNvSpPr>
            <a:spLocks noGrp="1" noChangeArrowheads="1"/>
          </p:cNvSpPr>
          <p:nvPr>
            <p:ph type="body" idx="1"/>
          </p:nvPr>
        </p:nvSpPr>
        <p:spPr bwMode="auto">
          <a:xfrm>
            <a:off x="914400" y="2041525"/>
            <a:ext cx="7315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642" name="AutoShape 10">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97643" name="AutoShape 11">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97644" name="Rectangle 12"/>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ctr" rtl="0" fontAlgn="base">
        <a:lnSpc>
          <a:spcPct val="95000"/>
        </a:lnSpc>
        <a:spcBef>
          <a:spcPct val="0"/>
        </a:spcBef>
        <a:spcAft>
          <a:spcPct val="0"/>
        </a:spcAft>
        <a:defRPr sz="1600" b="1">
          <a:solidFill>
            <a:schemeClr val="tx1"/>
          </a:solidFill>
          <a:latin typeface="+mj-lt"/>
          <a:ea typeface="+mj-ea"/>
          <a:cs typeface="+mj-cs"/>
        </a:defRPr>
      </a:lvl1pPr>
      <a:lvl2pPr algn="ctr" rtl="0" fontAlgn="base">
        <a:lnSpc>
          <a:spcPct val="95000"/>
        </a:lnSpc>
        <a:spcBef>
          <a:spcPct val="0"/>
        </a:spcBef>
        <a:spcAft>
          <a:spcPct val="0"/>
        </a:spcAft>
        <a:defRPr sz="1600" b="1">
          <a:solidFill>
            <a:schemeClr val="tx1"/>
          </a:solidFill>
          <a:latin typeface="Arial" charset="0"/>
        </a:defRPr>
      </a:lvl2pPr>
      <a:lvl3pPr algn="ctr" rtl="0" fontAlgn="base">
        <a:lnSpc>
          <a:spcPct val="95000"/>
        </a:lnSpc>
        <a:spcBef>
          <a:spcPct val="0"/>
        </a:spcBef>
        <a:spcAft>
          <a:spcPct val="0"/>
        </a:spcAft>
        <a:defRPr sz="1600" b="1">
          <a:solidFill>
            <a:schemeClr val="tx1"/>
          </a:solidFill>
          <a:latin typeface="Arial" charset="0"/>
        </a:defRPr>
      </a:lvl3pPr>
      <a:lvl4pPr algn="ctr" rtl="0" fontAlgn="base">
        <a:lnSpc>
          <a:spcPct val="95000"/>
        </a:lnSpc>
        <a:spcBef>
          <a:spcPct val="0"/>
        </a:spcBef>
        <a:spcAft>
          <a:spcPct val="0"/>
        </a:spcAft>
        <a:defRPr sz="1600" b="1">
          <a:solidFill>
            <a:schemeClr val="tx1"/>
          </a:solidFill>
          <a:latin typeface="Arial" charset="0"/>
        </a:defRPr>
      </a:lvl4pPr>
      <a:lvl5pPr algn="ctr" rtl="0" fontAlgn="base">
        <a:lnSpc>
          <a:spcPct val="95000"/>
        </a:lnSpc>
        <a:spcBef>
          <a:spcPct val="0"/>
        </a:spcBef>
        <a:spcAft>
          <a:spcPct val="0"/>
        </a:spcAft>
        <a:defRPr sz="1600" b="1">
          <a:solidFill>
            <a:schemeClr val="tx1"/>
          </a:solidFill>
          <a:latin typeface="Arial" charset="0"/>
        </a:defRPr>
      </a:lvl5pPr>
      <a:lvl6pPr marL="457200" algn="ctr" rtl="0" fontAlgn="base">
        <a:lnSpc>
          <a:spcPct val="95000"/>
        </a:lnSpc>
        <a:spcBef>
          <a:spcPct val="0"/>
        </a:spcBef>
        <a:spcAft>
          <a:spcPct val="0"/>
        </a:spcAft>
        <a:defRPr sz="1600" b="1">
          <a:solidFill>
            <a:schemeClr val="tx1"/>
          </a:solidFill>
          <a:latin typeface="Arial" charset="0"/>
        </a:defRPr>
      </a:lvl6pPr>
      <a:lvl7pPr marL="914400" algn="ctr" rtl="0" fontAlgn="base">
        <a:lnSpc>
          <a:spcPct val="95000"/>
        </a:lnSpc>
        <a:spcBef>
          <a:spcPct val="0"/>
        </a:spcBef>
        <a:spcAft>
          <a:spcPct val="0"/>
        </a:spcAft>
        <a:defRPr sz="1600" b="1">
          <a:solidFill>
            <a:schemeClr val="tx1"/>
          </a:solidFill>
          <a:latin typeface="Arial" charset="0"/>
        </a:defRPr>
      </a:lvl7pPr>
      <a:lvl8pPr marL="1371600" algn="ctr" rtl="0" fontAlgn="base">
        <a:lnSpc>
          <a:spcPct val="95000"/>
        </a:lnSpc>
        <a:spcBef>
          <a:spcPct val="0"/>
        </a:spcBef>
        <a:spcAft>
          <a:spcPct val="0"/>
        </a:spcAft>
        <a:defRPr sz="1600" b="1">
          <a:solidFill>
            <a:schemeClr val="tx1"/>
          </a:solidFill>
          <a:latin typeface="Arial" charset="0"/>
        </a:defRPr>
      </a:lvl8pPr>
      <a:lvl9pPr marL="1828800" algn="ctr" rtl="0" fontAlgn="base">
        <a:lnSpc>
          <a:spcPct val="95000"/>
        </a:lnSpc>
        <a:spcBef>
          <a:spcPct val="0"/>
        </a:spcBef>
        <a:spcAft>
          <a:spcPct val="0"/>
        </a:spcAft>
        <a:defRPr sz="1600" b="1">
          <a:solidFill>
            <a:schemeClr val="tx1"/>
          </a:solidFill>
          <a:latin typeface="Arial" charset="0"/>
        </a:defRPr>
      </a:lvl9pPr>
    </p:titleStyle>
    <p:bodyStyle>
      <a:lvl1pPr algn="l" rtl="0" fontAlgn="base">
        <a:spcBef>
          <a:spcPct val="0"/>
        </a:spcBef>
        <a:spcAft>
          <a:spcPct val="25000"/>
        </a:spcAft>
        <a:buClr>
          <a:schemeClr val="tx1"/>
        </a:buClr>
        <a:defRPr sz="3000" b="1" i="1">
          <a:solidFill>
            <a:srgbClr val="4E87C6"/>
          </a:solidFill>
          <a:latin typeface="+mn-lt"/>
          <a:ea typeface="+mn-ea"/>
          <a:cs typeface="+mn-cs"/>
        </a:defRPr>
      </a:lvl1pPr>
      <a:lvl2pPr marL="463550" indent="-6350" algn="l" rtl="0" fontAlgn="base">
        <a:spcBef>
          <a:spcPct val="0"/>
        </a:spcBef>
        <a:spcAft>
          <a:spcPct val="25000"/>
        </a:spcAft>
        <a:buClr>
          <a:schemeClr val="tx1"/>
        </a:buClr>
        <a:buFont typeface="Arial" charset="0"/>
        <a:defRPr sz="3000" b="1" i="1">
          <a:solidFill>
            <a:srgbClr val="4E87C6"/>
          </a:solidFill>
          <a:latin typeface="+mn-lt"/>
        </a:defRPr>
      </a:lvl2pPr>
      <a:lvl3pPr marL="914400" algn="l" rtl="0" fontAlgn="base">
        <a:spcBef>
          <a:spcPct val="0"/>
        </a:spcBef>
        <a:spcAft>
          <a:spcPct val="25000"/>
        </a:spcAft>
        <a:buClr>
          <a:schemeClr val="tx1"/>
        </a:buClr>
        <a:defRPr sz="3000" b="1" i="1">
          <a:solidFill>
            <a:srgbClr val="4E87C6"/>
          </a:solidFill>
          <a:latin typeface="+mn-lt"/>
        </a:defRPr>
      </a:lvl3pPr>
      <a:lvl4pPr marL="1377950" indent="-6350" algn="l" rtl="0" fontAlgn="base">
        <a:spcBef>
          <a:spcPct val="0"/>
        </a:spcBef>
        <a:spcAft>
          <a:spcPct val="25000"/>
        </a:spcAft>
        <a:buClr>
          <a:schemeClr val="tx1"/>
        </a:buClr>
        <a:buFont typeface="Arial" charset="0"/>
        <a:defRPr sz="3000" b="1" i="1">
          <a:solidFill>
            <a:srgbClr val="4E87C6"/>
          </a:solidFill>
          <a:latin typeface="+mn-lt"/>
        </a:defRPr>
      </a:lvl4pPr>
      <a:lvl5pPr marL="1828800" algn="l" rtl="0" fontAlgn="base">
        <a:spcBef>
          <a:spcPct val="0"/>
        </a:spcBef>
        <a:spcAft>
          <a:spcPct val="25000"/>
        </a:spcAft>
        <a:buClr>
          <a:schemeClr val="tx1"/>
        </a:buClr>
        <a:defRPr sz="3000" b="1" i="1">
          <a:solidFill>
            <a:srgbClr val="4E87C6"/>
          </a:solidFill>
          <a:latin typeface="+mn-lt"/>
        </a:defRPr>
      </a:lvl5pPr>
      <a:lvl6pPr marL="2286000" algn="l" rtl="0" fontAlgn="base">
        <a:spcBef>
          <a:spcPct val="0"/>
        </a:spcBef>
        <a:spcAft>
          <a:spcPct val="25000"/>
        </a:spcAft>
        <a:buClr>
          <a:schemeClr val="tx1"/>
        </a:buClr>
        <a:defRPr sz="3000" b="1" i="1">
          <a:solidFill>
            <a:srgbClr val="4E87C6"/>
          </a:solidFill>
          <a:latin typeface="+mn-lt"/>
        </a:defRPr>
      </a:lvl6pPr>
      <a:lvl7pPr marL="2743200" algn="l" rtl="0" fontAlgn="base">
        <a:spcBef>
          <a:spcPct val="0"/>
        </a:spcBef>
        <a:spcAft>
          <a:spcPct val="25000"/>
        </a:spcAft>
        <a:buClr>
          <a:schemeClr val="tx1"/>
        </a:buClr>
        <a:defRPr sz="3000" b="1" i="1">
          <a:solidFill>
            <a:srgbClr val="4E87C6"/>
          </a:solidFill>
          <a:latin typeface="+mn-lt"/>
        </a:defRPr>
      </a:lvl7pPr>
      <a:lvl8pPr marL="3200400" algn="l" rtl="0" fontAlgn="base">
        <a:spcBef>
          <a:spcPct val="0"/>
        </a:spcBef>
        <a:spcAft>
          <a:spcPct val="25000"/>
        </a:spcAft>
        <a:buClr>
          <a:schemeClr val="tx1"/>
        </a:buClr>
        <a:defRPr sz="3000" b="1" i="1">
          <a:solidFill>
            <a:srgbClr val="4E87C6"/>
          </a:solidFill>
          <a:latin typeface="+mn-lt"/>
        </a:defRPr>
      </a:lvl8pPr>
      <a:lvl9pPr marL="3657600" algn="l" rtl="0" fontAlgn="base">
        <a:spcBef>
          <a:spcPct val="0"/>
        </a:spcBef>
        <a:spcAft>
          <a:spcPct val="25000"/>
        </a:spcAft>
        <a:buClr>
          <a:schemeClr val="tx1"/>
        </a:buClr>
        <a:defRPr sz="3000" b="1" i="1">
          <a:solidFill>
            <a:srgbClr val="4E87C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2.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2.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2.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2.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2.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2.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2.xml"/><Relationship Id="rId1" Type="http://schemas.openxmlformats.org/officeDocument/2006/relationships/vmlDrawing" Target="../drawings/vmlDrawing19.vml"/><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2.xml"/><Relationship Id="rId1" Type="http://schemas.openxmlformats.org/officeDocument/2006/relationships/vmlDrawing" Target="../drawings/vmlDrawing20.v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2.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2.xml"/><Relationship Id="rId1" Type="http://schemas.openxmlformats.org/officeDocument/2006/relationships/vmlDrawing" Target="../drawings/vmlDrawing22.vml"/><Relationship Id="rId4" Type="http://schemas.openxmlformats.org/officeDocument/2006/relationships/image" Target="../media/image25.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2.xml"/><Relationship Id="rId1" Type="http://schemas.openxmlformats.org/officeDocument/2006/relationships/vmlDrawing" Target="../drawings/vmlDrawing23.vml"/><Relationship Id="rId4" Type="http://schemas.openxmlformats.org/officeDocument/2006/relationships/image" Target="../media/image26.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2.xml"/><Relationship Id="rId1" Type="http://schemas.openxmlformats.org/officeDocument/2006/relationships/vmlDrawing" Target="../drawings/vmlDrawing24.vml"/><Relationship Id="rId4" Type="http://schemas.openxmlformats.org/officeDocument/2006/relationships/image" Target="../media/image27.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2.xml"/><Relationship Id="rId1" Type="http://schemas.openxmlformats.org/officeDocument/2006/relationships/vmlDrawing" Target="../drawings/vmlDrawing25.vml"/><Relationship Id="rId4" Type="http://schemas.openxmlformats.org/officeDocument/2006/relationships/image" Target="../media/image28.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2.xml"/><Relationship Id="rId1" Type="http://schemas.openxmlformats.org/officeDocument/2006/relationships/vmlDrawing" Target="../drawings/vmlDrawing26.vml"/><Relationship Id="rId4" Type="http://schemas.openxmlformats.org/officeDocument/2006/relationships/image" Target="../media/image2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2.xml"/><Relationship Id="rId1" Type="http://schemas.openxmlformats.org/officeDocument/2006/relationships/vmlDrawing" Target="../drawings/vmlDrawing27.vml"/><Relationship Id="rId4" Type="http://schemas.openxmlformats.org/officeDocument/2006/relationships/image" Target="../media/image30.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2.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2.xml"/><Relationship Id="rId1" Type="http://schemas.openxmlformats.org/officeDocument/2006/relationships/vmlDrawing" Target="../drawings/vmlDrawing29.vm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2.xml"/><Relationship Id="rId1" Type="http://schemas.openxmlformats.org/officeDocument/2006/relationships/vmlDrawing" Target="../drawings/vmlDrawing30.vml"/><Relationship Id="rId4" Type="http://schemas.openxmlformats.org/officeDocument/2006/relationships/image" Target="../media/image33.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2.xml"/><Relationship Id="rId1" Type="http://schemas.openxmlformats.org/officeDocument/2006/relationships/vmlDrawing" Target="../drawings/vmlDrawing31.vml"/><Relationship Id="rId4" Type="http://schemas.openxmlformats.org/officeDocument/2006/relationships/image" Target="../media/image34.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2.xml"/><Relationship Id="rId1" Type="http://schemas.openxmlformats.org/officeDocument/2006/relationships/vmlDrawing" Target="../drawings/vmlDrawing32.vml"/><Relationship Id="rId4" Type="http://schemas.openxmlformats.org/officeDocument/2006/relationships/image" Target="../media/image35.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2.xml"/><Relationship Id="rId1" Type="http://schemas.openxmlformats.org/officeDocument/2006/relationships/vmlDrawing" Target="../drawings/vmlDrawing33.vml"/><Relationship Id="rId4" Type="http://schemas.openxmlformats.org/officeDocument/2006/relationships/image" Target="../media/image36.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2.xml"/><Relationship Id="rId1" Type="http://schemas.openxmlformats.org/officeDocument/2006/relationships/vmlDrawing" Target="../drawings/vmlDrawing34.vml"/><Relationship Id="rId4" Type="http://schemas.openxmlformats.org/officeDocument/2006/relationships/image" Target="../media/image37.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2.xml"/><Relationship Id="rId1" Type="http://schemas.openxmlformats.org/officeDocument/2006/relationships/vmlDrawing" Target="../drawings/vmlDrawing35.vml"/><Relationship Id="rId4" Type="http://schemas.openxmlformats.org/officeDocument/2006/relationships/image" Target="../media/image38.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2.xml"/><Relationship Id="rId1" Type="http://schemas.openxmlformats.org/officeDocument/2006/relationships/vmlDrawing" Target="../drawings/vmlDrawing36.vml"/><Relationship Id="rId4" Type="http://schemas.openxmlformats.org/officeDocument/2006/relationships/image" Target="../media/image39.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2.xml"/><Relationship Id="rId1" Type="http://schemas.openxmlformats.org/officeDocument/2006/relationships/vmlDrawing" Target="../drawings/vmlDrawing37.vml"/><Relationship Id="rId4" Type="http://schemas.openxmlformats.org/officeDocument/2006/relationships/image" Target="../media/image4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2.xml"/><Relationship Id="rId1" Type="http://schemas.openxmlformats.org/officeDocument/2006/relationships/vmlDrawing" Target="../drawings/vmlDrawing38.vml"/><Relationship Id="rId4" Type="http://schemas.openxmlformats.org/officeDocument/2006/relationships/image" Target="../media/image41.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2.xml"/><Relationship Id="rId1" Type="http://schemas.openxmlformats.org/officeDocument/2006/relationships/vmlDrawing" Target="../drawings/vmlDrawing39.vml"/><Relationship Id="rId4" Type="http://schemas.openxmlformats.org/officeDocument/2006/relationships/image" Target="../media/image42.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2.xml"/><Relationship Id="rId1" Type="http://schemas.openxmlformats.org/officeDocument/2006/relationships/vmlDrawing" Target="../drawings/vmlDrawing40.vml"/><Relationship Id="rId4" Type="http://schemas.openxmlformats.org/officeDocument/2006/relationships/image" Target="../media/image4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8.xml"/><Relationship Id="rId1" Type="http://schemas.openxmlformats.org/officeDocument/2006/relationships/vmlDrawing" Target="../drawings/vmlDrawing41.vml"/><Relationship Id="rId4" Type="http://schemas.openxmlformats.org/officeDocument/2006/relationships/image" Target="../media/image44.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8.xml"/><Relationship Id="rId1" Type="http://schemas.openxmlformats.org/officeDocument/2006/relationships/vmlDrawing" Target="../drawings/vmlDrawing42.vml"/><Relationship Id="rId4" Type="http://schemas.openxmlformats.org/officeDocument/2006/relationships/image" Target="../media/image45.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8.xml"/><Relationship Id="rId1" Type="http://schemas.openxmlformats.org/officeDocument/2006/relationships/vmlDrawing" Target="../drawings/vmlDrawing43.vml"/><Relationship Id="rId4" Type="http://schemas.openxmlformats.org/officeDocument/2006/relationships/image" Target="../media/image46.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8.xml"/><Relationship Id="rId1" Type="http://schemas.openxmlformats.org/officeDocument/2006/relationships/vmlDrawing" Target="../drawings/vmlDrawing44.vml"/><Relationship Id="rId4" Type="http://schemas.openxmlformats.org/officeDocument/2006/relationships/image" Target="../media/image47.em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5F588D95-7C21-48C5-AF4F-1B7394BE86A5}" type="slidenum">
              <a:rPr lang="en-US"/>
              <a:pPr/>
              <a:t>1</a:t>
            </a:fld>
            <a:endParaRPr lang="en-US"/>
          </a:p>
        </p:txBody>
      </p:sp>
      <p:sp>
        <p:nvSpPr>
          <p:cNvPr id="802818" name="Rectangle 2"/>
          <p:cNvSpPr>
            <a:spLocks noGrp="1" noChangeArrowheads="1"/>
          </p:cNvSpPr>
          <p:nvPr>
            <p:ph type="title"/>
          </p:nvPr>
        </p:nvSpPr>
        <p:spPr>
          <a:xfrm>
            <a:off x="1063625" y="889000"/>
            <a:ext cx="1042988" cy="1390650"/>
          </a:xfrm>
        </p:spPr>
        <p:txBody>
          <a:bodyPr/>
          <a:lstStyle/>
          <a:p>
            <a:r>
              <a:rPr lang="en-US"/>
              <a:t>9</a:t>
            </a:r>
          </a:p>
        </p:txBody>
      </p:sp>
      <p:sp>
        <p:nvSpPr>
          <p:cNvPr id="802819" name="Rectangle 3"/>
          <p:cNvSpPr>
            <a:spLocks noGrp="1" noChangeArrowheads="1"/>
          </p:cNvSpPr>
          <p:nvPr>
            <p:ph type="body" idx="1"/>
          </p:nvPr>
        </p:nvSpPr>
        <p:spPr>
          <a:xfrm>
            <a:off x="914400" y="3051175"/>
            <a:ext cx="7315200" cy="2697163"/>
          </a:xfrm>
        </p:spPr>
        <p:txBody>
          <a:bodyPr/>
          <a:lstStyle/>
          <a:p>
            <a:r>
              <a:rPr lang="en-US" b="0"/>
              <a:t>Object-Oriented Programming: Inheritance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F4EEF9D-5E2D-4F82-8FD6-4C0BBB84094F}" type="slidenum">
              <a:rPr lang="en-US"/>
              <a:pPr/>
              <a:t>10</a:t>
            </a:fld>
            <a:endParaRPr lang="en-US"/>
          </a:p>
        </p:txBody>
      </p:sp>
      <p:sp>
        <p:nvSpPr>
          <p:cNvPr id="939010" name="Rectangle 2"/>
          <p:cNvSpPr>
            <a:spLocks noGrp="1" noChangeArrowheads="1"/>
          </p:cNvSpPr>
          <p:nvPr>
            <p:ph type="title"/>
          </p:nvPr>
        </p:nvSpPr>
        <p:spPr>
          <a:xfrm>
            <a:off x="228600" y="5483225"/>
            <a:ext cx="7924800" cy="688975"/>
          </a:xfrm>
          <a:noFill/>
          <a:ln/>
        </p:spPr>
        <p:txBody>
          <a:bodyPr/>
          <a:lstStyle/>
          <a:p>
            <a:r>
              <a:rPr lang="en-US" sz="1400">
                <a:solidFill>
                  <a:srgbClr val="4D99FF"/>
                </a:solidFill>
              </a:rPr>
              <a:t>Fig. 9.3 </a:t>
            </a:r>
            <a:r>
              <a:rPr lang="en-US">
                <a:solidFill>
                  <a:srgbClr val="000000"/>
                </a:solidFill>
                <a:cs typeface="Times New Roman" pitchFamily="18" charset="0"/>
              </a:rPr>
              <a:t>| Inheritance hierarchy for </a:t>
            </a:r>
            <a:r>
              <a:rPr lang="en-US">
                <a:solidFill>
                  <a:srgbClr val="000000"/>
                </a:solidFill>
                <a:latin typeface="Lucida Console" pitchFamily="49" charset="0"/>
                <a:ea typeface="LucidaSansTypewriter" pitchFamily="49" charset="0"/>
                <a:cs typeface="Lucida Console" pitchFamily="49" charset="0"/>
              </a:rPr>
              <a:t>Shape</a:t>
            </a:r>
            <a:r>
              <a:rPr lang="en-US">
                <a:solidFill>
                  <a:srgbClr val="000000"/>
                </a:solidFill>
                <a:latin typeface="Lucida Console" pitchFamily="49" charset="0"/>
                <a:cs typeface="Times New Roman" pitchFamily="18" charset="0"/>
              </a:rPr>
              <a:t>s</a:t>
            </a:r>
            <a:r>
              <a:rPr lang="en-US">
                <a:solidFill>
                  <a:srgbClr val="000000"/>
                </a:solidFill>
                <a:cs typeface="Times New Roman" pitchFamily="18" charset="0"/>
              </a:rPr>
              <a:t>. </a:t>
            </a:r>
          </a:p>
        </p:txBody>
      </p:sp>
      <p:pic>
        <p:nvPicPr>
          <p:cNvPr id="939011" name="Picture 3" descr="AAEMYRU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78013"/>
            <a:ext cx="7543800" cy="2389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38B88DFF-8E16-48B1-8F22-3F740C0FF4B0}" type="slidenum">
              <a:rPr lang="en-US"/>
              <a:pPr/>
              <a:t>11</a:t>
            </a:fld>
            <a:endParaRPr lang="en-US"/>
          </a:p>
        </p:txBody>
      </p:sp>
      <p:sp>
        <p:nvSpPr>
          <p:cNvPr id="1089538" name="Rectangle 2"/>
          <p:cNvSpPr>
            <a:spLocks noGrp="1" noChangeArrowheads="1"/>
          </p:cNvSpPr>
          <p:nvPr>
            <p:ph type="title"/>
          </p:nvPr>
        </p:nvSpPr>
        <p:spPr/>
        <p:txBody>
          <a:bodyPr/>
          <a:lstStyle/>
          <a:p>
            <a:r>
              <a:rPr lang="en-US"/>
              <a:t>9.3 </a:t>
            </a:r>
            <a:r>
              <a:rPr lang="en-US">
                <a:latin typeface="Lucida Console" pitchFamily="49" charset="0"/>
              </a:rPr>
              <a:t>protected</a:t>
            </a:r>
            <a:r>
              <a:rPr lang="en-US"/>
              <a:t> Members</a:t>
            </a:r>
          </a:p>
        </p:txBody>
      </p:sp>
      <p:sp>
        <p:nvSpPr>
          <p:cNvPr id="1089539" name="Rectangle 3"/>
          <p:cNvSpPr>
            <a:spLocks noGrp="1" noChangeArrowheads="1"/>
          </p:cNvSpPr>
          <p:nvPr>
            <p:ph type="body" idx="1"/>
          </p:nvPr>
        </p:nvSpPr>
        <p:spPr>
          <a:noFill/>
          <a:ln/>
        </p:spPr>
        <p:txBody>
          <a:bodyPr/>
          <a:lstStyle/>
          <a:p>
            <a:r>
              <a:rPr lang="en-US">
                <a:latin typeface="Lucida Console" pitchFamily="49" charset="0"/>
              </a:rPr>
              <a:t>protected</a:t>
            </a:r>
            <a:r>
              <a:rPr lang="en-US"/>
              <a:t> access</a:t>
            </a:r>
          </a:p>
          <a:p>
            <a:pPr lvl="1"/>
            <a:r>
              <a:rPr lang="en-US"/>
              <a:t>Intermediate level of protection between </a:t>
            </a:r>
            <a:r>
              <a:rPr lang="en-US">
                <a:latin typeface="Lucida Console" pitchFamily="49" charset="0"/>
              </a:rPr>
              <a:t>public</a:t>
            </a:r>
            <a:r>
              <a:rPr lang="en-US"/>
              <a:t> and </a:t>
            </a:r>
            <a:r>
              <a:rPr lang="en-US">
                <a:latin typeface="Lucida Console" pitchFamily="49" charset="0"/>
              </a:rPr>
              <a:t>private</a:t>
            </a:r>
            <a:endParaRPr lang="en-US"/>
          </a:p>
          <a:p>
            <a:pPr lvl="1"/>
            <a:r>
              <a:rPr lang="en-US">
                <a:latin typeface="Lucida Console" pitchFamily="49" charset="0"/>
              </a:rPr>
              <a:t>protected</a:t>
            </a:r>
            <a:r>
              <a:rPr lang="en-US"/>
              <a:t> members accessible by</a:t>
            </a:r>
          </a:p>
          <a:p>
            <a:pPr lvl="2"/>
            <a:r>
              <a:rPr lang="en-US"/>
              <a:t>superclass members</a:t>
            </a:r>
          </a:p>
          <a:p>
            <a:pPr lvl="2"/>
            <a:r>
              <a:rPr lang="en-US"/>
              <a:t>subclass members</a:t>
            </a:r>
          </a:p>
          <a:p>
            <a:pPr lvl="2"/>
            <a:r>
              <a:rPr lang="en-US"/>
              <a:t>Class members in the same package</a:t>
            </a:r>
          </a:p>
          <a:p>
            <a:pPr lvl="1"/>
            <a:r>
              <a:rPr lang="en-US"/>
              <a:t>Subclass access to superclass member</a:t>
            </a:r>
          </a:p>
          <a:p>
            <a:pPr lvl="2"/>
            <a:r>
              <a:rPr lang="en-US"/>
              <a:t>Keyword </a:t>
            </a:r>
            <a:r>
              <a:rPr lang="en-US">
                <a:latin typeface="Lucida Console" pitchFamily="49" charset="0"/>
              </a:rPr>
              <a:t>super</a:t>
            </a:r>
            <a:r>
              <a:rPr lang="en-US"/>
              <a:t> and a dot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B6B1AF15-3E2B-43ED-8C4F-463B89DDDCA6}" type="slidenum">
              <a:rPr lang="en-US"/>
              <a:pPr/>
              <a:t>12</a:t>
            </a:fld>
            <a:endParaRPr lang="en-US"/>
          </a:p>
        </p:txBody>
      </p:sp>
      <p:sp>
        <p:nvSpPr>
          <p:cNvPr id="839682"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9.1</a:t>
            </a:r>
          </a:p>
        </p:txBody>
      </p:sp>
      <p:sp>
        <p:nvSpPr>
          <p:cNvPr id="839683" name="Rectangle 3"/>
          <p:cNvSpPr>
            <a:spLocks noGrp="1" noChangeArrowheads="1"/>
          </p:cNvSpPr>
          <p:nvPr>
            <p:ph type="body" idx="1"/>
          </p:nvPr>
        </p:nvSpPr>
        <p:spPr>
          <a:xfrm>
            <a:off x="1141413" y="2022475"/>
            <a:ext cx="7834312" cy="2397125"/>
          </a:xfrm>
          <a:noFill/>
          <a:ln/>
        </p:spPr>
        <p:txBody>
          <a:bodyPr/>
          <a:lstStyle/>
          <a:p>
            <a:r>
              <a:rPr lang="en-US">
                <a:cs typeface="Times New Roman" pitchFamily="18" charset="0"/>
              </a:rPr>
              <a:t>Methods of a subclass cannot directly access </a:t>
            </a:r>
            <a:r>
              <a:rPr lang="en-US" sz="2400">
                <a:latin typeface="Lucida Console" pitchFamily="49" charset="0"/>
                <a:ea typeface="LucidaSansTypewriter" pitchFamily="49" charset="0"/>
                <a:cs typeface="Lucida Console" pitchFamily="49" charset="0"/>
              </a:rPr>
              <a:t>private</a:t>
            </a:r>
            <a:r>
              <a:rPr lang="en-US">
                <a:cs typeface="Times New Roman" pitchFamily="18" charset="0"/>
              </a:rPr>
              <a:t> members of their superclass. A subclass can change the state of </a:t>
            </a:r>
            <a:r>
              <a:rPr lang="en-US" sz="2400">
                <a:latin typeface="Lucida Console" pitchFamily="49" charset="0"/>
              </a:rPr>
              <a:t>private</a:t>
            </a:r>
            <a:r>
              <a:rPr lang="en-US">
                <a:cs typeface="Times New Roman" pitchFamily="18" charset="0"/>
              </a:rPr>
              <a:t> superclass instance variables only through non</a:t>
            </a:r>
            <a:r>
              <a:rPr lang="en-US" sz="2400">
                <a:cs typeface="Times New Roman" pitchFamily="18" charset="0"/>
              </a:rPr>
              <a:t>-</a:t>
            </a:r>
            <a:r>
              <a:rPr lang="en-US" sz="2400">
                <a:latin typeface="Lucida Console" pitchFamily="49" charset="0"/>
              </a:rPr>
              <a:t>private</a:t>
            </a:r>
            <a:r>
              <a:rPr lang="en-US">
                <a:cs typeface="Times New Roman" pitchFamily="18" charset="0"/>
              </a:rPr>
              <a:t> methods provided in the superclass and inherited by the subclass.</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8C499E29-C756-4FC5-840A-FD95626C12C9}" type="slidenum">
              <a:rPr lang="en-US"/>
              <a:pPr/>
              <a:t>13</a:t>
            </a:fld>
            <a:endParaRPr lang="en-US"/>
          </a:p>
        </p:txBody>
      </p:sp>
      <p:sp>
        <p:nvSpPr>
          <p:cNvPr id="840706"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9.2</a:t>
            </a:r>
          </a:p>
        </p:txBody>
      </p:sp>
      <p:sp>
        <p:nvSpPr>
          <p:cNvPr id="840707" name="Rectangle 3"/>
          <p:cNvSpPr>
            <a:spLocks noGrp="1" noChangeArrowheads="1"/>
          </p:cNvSpPr>
          <p:nvPr>
            <p:ph type="body" idx="1"/>
          </p:nvPr>
        </p:nvSpPr>
        <p:spPr>
          <a:xfrm>
            <a:off x="1141413" y="1828800"/>
            <a:ext cx="7834312" cy="3429000"/>
          </a:xfrm>
          <a:noFill/>
        </p:spPr>
        <p:txBody>
          <a:bodyPr/>
          <a:lstStyle/>
          <a:p>
            <a:r>
              <a:rPr lang="en-US"/>
              <a:t>Declaring </a:t>
            </a:r>
            <a:r>
              <a:rPr lang="en-US" sz="2400">
                <a:latin typeface="Lucida Console" pitchFamily="49" charset="0"/>
              </a:rPr>
              <a:t>private</a:t>
            </a:r>
            <a:r>
              <a:rPr lang="en-US"/>
              <a:t> instance variables helps programmers test, debug and correctly modify systems. If a subclass could access its superclass’s </a:t>
            </a:r>
            <a:r>
              <a:rPr lang="en-US" sz="2400">
                <a:latin typeface="Lucida Console" pitchFamily="49" charset="0"/>
              </a:rPr>
              <a:t>private</a:t>
            </a:r>
            <a:r>
              <a:rPr lang="en-US"/>
              <a:t> instance variables, classes that inherit from that subclass could access the instance variables as well. This would propagate access to what should be </a:t>
            </a:r>
            <a:r>
              <a:rPr lang="en-US" sz="2400">
                <a:latin typeface="Lucida Console" pitchFamily="49" charset="0"/>
              </a:rPr>
              <a:t>private</a:t>
            </a:r>
            <a:r>
              <a:rPr lang="en-US"/>
              <a:t> instance variables, and the benefits of information hiding would be lost.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CC94D941-8903-4F57-86A7-72B87731C302}" type="slidenum">
              <a:rPr lang="en-US"/>
              <a:pPr/>
              <a:t>14</a:t>
            </a:fld>
            <a:endParaRPr lang="en-US"/>
          </a:p>
        </p:txBody>
      </p:sp>
      <p:sp>
        <p:nvSpPr>
          <p:cNvPr id="1161218" name="Rectangle 2"/>
          <p:cNvSpPr>
            <a:spLocks noGrp="1" noChangeArrowheads="1"/>
          </p:cNvSpPr>
          <p:nvPr>
            <p:ph type="title"/>
          </p:nvPr>
        </p:nvSpPr>
        <p:spPr/>
        <p:txBody>
          <a:bodyPr/>
          <a:lstStyle/>
          <a:p>
            <a:r>
              <a:rPr lang="en-US" sz="3200"/>
              <a:t>9.4 Relationship between Superclasses and Subclasses</a:t>
            </a:r>
          </a:p>
        </p:txBody>
      </p:sp>
      <p:sp>
        <p:nvSpPr>
          <p:cNvPr id="1161219" name="Rectangle 3"/>
          <p:cNvSpPr>
            <a:spLocks noGrp="1" noChangeArrowheads="1"/>
          </p:cNvSpPr>
          <p:nvPr>
            <p:ph type="body" idx="1"/>
          </p:nvPr>
        </p:nvSpPr>
        <p:spPr/>
        <p:txBody>
          <a:bodyPr/>
          <a:lstStyle/>
          <a:p>
            <a:r>
              <a:rPr lang="en-US"/>
              <a:t>Superclass and subclass relationship</a:t>
            </a:r>
          </a:p>
          <a:p>
            <a:pPr lvl="1"/>
            <a:r>
              <a:rPr lang="en-US"/>
              <a:t>Example: </a:t>
            </a:r>
            <a:r>
              <a:rPr lang="en-US" sz="2000">
                <a:latin typeface="Lucida Console" pitchFamily="49" charset="0"/>
              </a:rPr>
              <a:t>CommissionEmployee/BasePlusCommissionEmployee</a:t>
            </a:r>
            <a:r>
              <a:rPr lang="en-US"/>
              <a:t> inheritance hierarchy</a:t>
            </a:r>
          </a:p>
          <a:p>
            <a:pPr lvl="2"/>
            <a:r>
              <a:rPr lang="en-US">
                <a:latin typeface="Lucida Console" pitchFamily="49" charset="0"/>
              </a:rPr>
              <a:t>CommissionEmployee</a:t>
            </a:r>
          </a:p>
          <a:p>
            <a:pPr lvl="3"/>
            <a:r>
              <a:rPr lang="en-US"/>
              <a:t>First name, last name, SSN, commission rate, gross sale amount</a:t>
            </a:r>
          </a:p>
          <a:p>
            <a:pPr lvl="2"/>
            <a:r>
              <a:rPr lang="en-US">
                <a:latin typeface="Lucida Console" pitchFamily="49" charset="0"/>
              </a:rPr>
              <a:t>BasePlusCommissionEmployee</a:t>
            </a:r>
          </a:p>
          <a:p>
            <a:pPr lvl="3"/>
            <a:r>
              <a:rPr lang="en-US"/>
              <a:t>First name, last name, SSN, commission rate, gross sale amount</a:t>
            </a:r>
          </a:p>
          <a:p>
            <a:pPr lvl="3"/>
            <a:r>
              <a:rPr lang="en-US"/>
              <a:t>Base salary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ECD30C00-AF33-4E4C-B0F1-75520622F2FC}" type="slidenum">
              <a:rPr lang="en-US"/>
              <a:pPr/>
              <a:t>15</a:t>
            </a:fld>
            <a:endParaRPr lang="en-US"/>
          </a:p>
        </p:txBody>
      </p:sp>
      <p:sp>
        <p:nvSpPr>
          <p:cNvPr id="1189890" name="Rectangle 2"/>
          <p:cNvSpPr>
            <a:spLocks noGrp="1" noChangeArrowheads="1"/>
          </p:cNvSpPr>
          <p:nvPr>
            <p:ph type="title"/>
          </p:nvPr>
        </p:nvSpPr>
        <p:spPr/>
        <p:txBody>
          <a:bodyPr/>
          <a:lstStyle/>
          <a:p>
            <a:r>
              <a:rPr lang="en-US" sz="3200"/>
              <a:t>9.4.1 Creating and Using a </a:t>
            </a:r>
            <a:r>
              <a:rPr lang="en-US" sz="3200">
                <a:latin typeface="Lucida Console" pitchFamily="49" charset="0"/>
              </a:rPr>
              <a:t>CommissionEmployee</a:t>
            </a:r>
            <a:r>
              <a:rPr lang="en-US" sz="3200"/>
              <a:t> Class</a:t>
            </a:r>
          </a:p>
        </p:txBody>
      </p:sp>
      <p:sp>
        <p:nvSpPr>
          <p:cNvPr id="1189891" name="Rectangle 3"/>
          <p:cNvSpPr>
            <a:spLocks noGrp="1" noChangeArrowheads="1"/>
          </p:cNvSpPr>
          <p:nvPr>
            <p:ph type="body" idx="1"/>
          </p:nvPr>
        </p:nvSpPr>
        <p:spPr/>
        <p:txBody>
          <a:bodyPr/>
          <a:lstStyle/>
          <a:p>
            <a:r>
              <a:rPr lang="en-US"/>
              <a:t>Class </a:t>
            </a:r>
            <a:r>
              <a:rPr lang="en-US">
                <a:latin typeface="Lucida Console" pitchFamily="49" charset="0"/>
              </a:rPr>
              <a:t>CommissionEmployee</a:t>
            </a:r>
          </a:p>
          <a:p>
            <a:pPr lvl="1"/>
            <a:r>
              <a:rPr lang="en-US"/>
              <a:t>Extends class </a:t>
            </a:r>
            <a:r>
              <a:rPr lang="en-US">
                <a:latin typeface="Lucida Console" pitchFamily="49" charset="0"/>
              </a:rPr>
              <a:t>Object</a:t>
            </a:r>
          </a:p>
          <a:p>
            <a:pPr lvl="2"/>
            <a:r>
              <a:rPr lang="en-US"/>
              <a:t>Keyword </a:t>
            </a:r>
            <a:r>
              <a:rPr lang="en-US">
                <a:latin typeface="Lucida Console" pitchFamily="49" charset="0"/>
              </a:rPr>
              <a:t>extends</a:t>
            </a:r>
          </a:p>
          <a:p>
            <a:pPr lvl="2"/>
            <a:r>
              <a:rPr lang="en-US"/>
              <a:t>Every class in Java extends an existing class</a:t>
            </a:r>
          </a:p>
          <a:p>
            <a:pPr lvl="3"/>
            <a:r>
              <a:rPr lang="en-US"/>
              <a:t>Except </a:t>
            </a:r>
            <a:r>
              <a:rPr lang="en-US">
                <a:latin typeface="Lucida Console" pitchFamily="49" charset="0"/>
              </a:rPr>
              <a:t>Object</a:t>
            </a:r>
          </a:p>
          <a:p>
            <a:pPr lvl="2"/>
            <a:r>
              <a:rPr lang="en-US"/>
              <a:t>Every class inherits </a:t>
            </a:r>
            <a:r>
              <a:rPr lang="en-US">
                <a:latin typeface="Lucida Console" pitchFamily="49" charset="0"/>
              </a:rPr>
              <a:t>Object</a:t>
            </a:r>
            <a:r>
              <a:rPr lang="en-US"/>
              <a:t>’s methods</a:t>
            </a:r>
          </a:p>
          <a:p>
            <a:pPr lvl="2"/>
            <a:r>
              <a:rPr lang="en-US"/>
              <a:t>New class implicitly extends Object</a:t>
            </a:r>
          </a:p>
          <a:p>
            <a:pPr lvl="3"/>
            <a:r>
              <a:rPr lang="en-US"/>
              <a:t>If it does not extend another class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DDDAEF58-3B14-412F-8D5B-FDCCBA6C342E}" type="slidenum">
              <a:rPr lang="en-US"/>
              <a:pPr/>
              <a:t>16</a:t>
            </a:fld>
            <a:endParaRPr lang="en-US"/>
          </a:p>
        </p:txBody>
      </p:sp>
      <p:sp>
        <p:nvSpPr>
          <p:cNvPr id="845826"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9.3</a:t>
            </a:r>
          </a:p>
        </p:txBody>
      </p:sp>
      <p:sp>
        <p:nvSpPr>
          <p:cNvPr id="845827" name="Rectangle 3"/>
          <p:cNvSpPr>
            <a:spLocks noGrp="1" noChangeArrowheads="1"/>
          </p:cNvSpPr>
          <p:nvPr>
            <p:ph type="body" idx="1"/>
          </p:nvPr>
        </p:nvSpPr>
        <p:spPr>
          <a:xfrm>
            <a:off x="1141413" y="1981200"/>
            <a:ext cx="7834312" cy="1371600"/>
          </a:xfrm>
          <a:noFill/>
        </p:spPr>
        <p:txBody>
          <a:bodyPr/>
          <a:lstStyle/>
          <a:p>
            <a:r>
              <a:rPr lang="en-US">
                <a:ea typeface="Times New Roman" pitchFamily="18" charset="0"/>
                <a:cs typeface="Helvetica" pitchFamily="50" charset="0"/>
              </a:rPr>
              <a:t>The Java compiler sets the superclass of a class to </a:t>
            </a:r>
            <a:r>
              <a:rPr lang="en-US" sz="2400">
                <a:latin typeface="Lucida Console" pitchFamily="49" charset="0"/>
                <a:ea typeface="LucidaSansTypewriter" pitchFamily="49" charset="0"/>
                <a:cs typeface="Lucida Console" pitchFamily="49" charset="0"/>
              </a:rPr>
              <a:t>Object</a:t>
            </a:r>
            <a:r>
              <a:rPr lang="en-US">
                <a:cs typeface="Times New Roman" pitchFamily="18" charset="0"/>
              </a:rPr>
              <a:t> when the class declaration does not explicitly extend a superclass.</a:t>
            </a:r>
            <a:r>
              <a:rPr lang="en-US"/>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D9661D0B-DED9-4B5E-B85F-AFDFFA2B819E}" type="slidenum">
              <a:rPr lang="en-US"/>
              <a:pPr/>
              <a:t>17</a:t>
            </a:fld>
            <a:endParaRPr lang="en-US"/>
          </a:p>
        </p:txBody>
      </p:sp>
      <p:sp>
        <p:nvSpPr>
          <p:cNvPr id="825346" name="Rectangle 2"/>
          <p:cNvSpPr>
            <a:spLocks noGrp="1" noChangeArrowheads="1"/>
          </p:cNvSpPr>
          <p:nvPr>
            <p:ph type="title"/>
          </p:nvPr>
        </p:nvSpPr>
        <p:spPr>
          <a:xfrm>
            <a:off x="7086600" y="152400"/>
            <a:ext cx="2057400" cy="396875"/>
          </a:xfrm>
        </p:spPr>
        <p:txBody>
          <a:bodyPr/>
          <a:lstStyle/>
          <a:p>
            <a:r>
              <a:rPr lang="en-US"/>
              <a:t>Outline</a:t>
            </a:r>
          </a:p>
        </p:txBody>
      </p:sp>
      <p:sp>
        <p:nvSpPr>
          <p:cNvPr id="825347" name="Rectangle 3"/>
          <p:cNvSpPr>
            <a:spLocks noGrp="1" noChangeArrowheads="1"/>
          </p:cNvSpPr>
          <p:nvPr>
            <p:ph type="body" sz="half" idx="1"/>
          </p:nvPr>
        </p:nvSpPr>
        <p:spPr>
          <a:xfrm>
            <a:off x="7165975" y="1068388"/>
            <a:ext cx="1981200" cy="3651250"/>
          </a:xfrm>
          <a:noFill/>
        </p:spPr>
        <p:txBody>
          <a:bodyPr/>
          <a:lstStyle/>
          <a:p>
            <a:r>
              <a:rPr lang="en-US"/>
              <a:t>CommissionEmployee.java</a:t>
            </a:r>
          </a:p>
          <a:p>
            <a:r>
              <a:rPr lang="en-US" sz="1600" b="0">
                <a:latin typeface="Times New Roman" pitchFamily="18" charset="0"/>
              </a:rPr>
              <a:t>(1 of 4)</a:t>
            </a:r>
          </a:p>
          <a:p>
            <a:r>
              <a:rPr lang="en-US" sz="1600" b="0">
                <a:latin typeface="Times New Roman" pitchFamily="18" charset="0"/>
              </a:rPr>
              <a:t>Line 4</a:t>
            </a:r>
          </a:p>
          <a:p>
            <a:r>
              <a:rPr lang="en-US" sz="1600" b="0">
                <a:latin typeface="Times New Roman" pitchFamily="18" charset="0"/>
              </a:rPr>
              <a:t>Lines 6-10</a:t>
            </a:r>
          </a:p>
          <a:p>
            <a:r>
              <a:rPr lang="en-US" sz="1600" b="0">
                <a:latin typeface="Times New Roman" pitchFamily="18" charset="0"/>
              </a:rPr>
              <a:t>Line 16</a:t>
            </a:r>
          </a:p>
          <a:p>
            <a:r>
              <a:rPr lang="en-US" sz="1600" b="0">
                <a:latin typeface="Times New Roman" pitchFamily="18" charset="0"/>
              </a:rPr>
              <a:t>Lines 17-21</a:t>
            </a:r>
          </a:p>
          <a:p>
            <a:r>
              <a:rPr lang="en-US" sz="1600" b="0">
                <a:latin typeface="Times New Roman" pitchFamily="18" charset="0"/>
              </a:rPr>
              <a:t>Lines 20-21</a:t>
            </a:r>
          </a:p>
          <a:p>
            <a:endParaRPr lang="en-US" sz="1600" b="0">
              <a:latin typeface="Times New Roman" pitchFamily="18" charset="0"/>
            </a:endParaRPr>
          </a:p>
        </p:txBody>
      </p:sp>
      <p:graphicFrame>
        <p:nvGraphicFramePr>
          <p:cNvPr id="825350" name="Object 6"/>
          <p:cNvGraphicFramePr>
            <a:graphicFrameLocks noChangeAspect="1"/>
          </p:cNvGraphicFramePr>
          <p:nvPr>
            <p:ph sz="half" idx="2"/>
          </p:nvPr>
        </p:nvGraphicFramePr>
        <p:xfrm>
          <a:off x="0" y="0"/>
          <a:ext cx="7024688" cy="6254750"/>
        </p:xfrm>
        <a:graphic>
          <a:graphicData uri="http://schemas.openxmlformats.org/presentationml/2006/ole">
            <mc:AlternateContent xmlns:mc="http://schemas.openxmlformats.org/markup-compatibility/2006">
              <mc:Choice xmlns:v="urn:schemas-microsoft-com:vml" Requires="v">
                <p:oleObj spid="_x0000_s825372" name="Document" r:id="rId3" imgW="7054974" imgH="6281908" progId="Word.Document.8">
                  <p:embed/>
                </p:oleObj>
              </mc:Choice>
              <mc:Fallback>
                <p:oleObj name="Document" r:id="rId3" imgW="7054974" imgH="6281908"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24688" cy="625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4CF09D24-5519-41ED-ABF1-4BB7619A5F08}" type="slidenum">
              <a:rPr lang="en-US"/>
              <a:pPr/>
              <a:t>18</a:t>
            </a:fld>
            <a:endParaRPr lang="en-US"/>
          </a:p>
        </p:txBody>
      </p:sp>
      <p:sp>
        <p:nvSpPr>
          <p:cNvPr id="841730" name="Rectangle 2"/>
          <p:cNvSpPr>
            <a:spLocks noGrp="1" noChangeArrowheads="1"/>
          </p:cNvSpPr>
          <p:nvPr>
            <p:ph type="title"/>
          </p:nvPr>
        </p:nvSpPr>
        <p:spPr>
          <a:xfrm>
            <a:off x="7086600" y="152400"/>
            <a:ext cx="2057400" cy="396875"/>
          </a:xfrm>
        </p:spPr>
        <p:txBody>
          <a:bodyPr/>
          <a:lstStyle/>
          <a:p>
            <a:r>
              <a:rPr lang="en-US"/>
              <a:t>Outline</a:t>
            </a:r>
          </a:p>
        </p:txBody>
      </p:sp>
      <p:sp>
        <p:nvSpPr>
          <p:cNvPr id="841731" name="Rectangle 3"/>
          <p:cNvSpPr>
            <a:spLocks noGrp="1" noChangeArrowheads="1"/>
          </p:cNvSpPr>
          <p:nvPr>
            <p:ph type="body" sz="half" idx="1"/>
          </p:nvPr>
        </p:nvSpPr>
        <p:spPr>
          <a:xfrm>
            <a:off x="7165975" y="1068388"/>
            <a:ext cx="1981200" cy="965200"/>
          </a:xfrm>
          <a:noFill/>
        </p:spPr>
        <p:txBody>
          <a:bodyPr/>
          <a:lstStyle/>
          <a:p>
            <a:r>
              <a:rPr lang="en-US"/>
              <a:t>CommissionEmployee.java</a:t>
            </a:r>
          </a:p>
          <a:p>
            <a:r>
              <a:rPr lang="en-US" sz="1600" b="0">
                <a:latin typeface="Times New Roman" pitchFamily="18" charset="0"/>
              </a:rPr>
              <a:t>(2 of 4)</a:t>
            </a:r>
          </a:p>
        </p:txBody>
      </p:sp>
      <p:graphicFrame>
        <p:nvGraphicFramePr>
          <p:cNvPr id="841732" name="Object 4"/>
          <p:cNvGraphicFramePr>
            <a:graphicFrameLocks noChangeAspect="1"/>
          </p:cNvGraphicFramePr>
          <p:nvPr>
            <p:ph sz="half" idx="2"/>
          </p:nvPr>
        </p:nvGraphicFramePr>
        <p:xfrm>
          <a:off x="0" y="0"/>
          <a:ext cx="7099300" cy="6257925"/>
        </p:xfrm>
        <a:graphic>
          <a:graphicData uri="http://schemas.openxmlformats.org/presentationml/2006/ole">
            <mc:AlternateContent xmlns:mc="http://schemas.openxmlformats.org/markup-compatibility/2006">
              <mc:Choice xmlns:v="urn:schemas-microsoft-com:vml" Requires="v">
                <p:oleObj spid="_x0000_s841737" name="Document" r:id="rId3" imgW="7077513" imgH="6239453" progId="Word.Document.8">
                  <p:embed/>
                </p:oleObj>
              </mc:Choice>
              <mc:Fallback>
                <p:oleObj name="Document" r:id="rId3" imgW="7077513" imgH="623945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99300" cy="625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C3A6609B-290A-410C-B933-CE1BC1880BD0}" type="slidenum">
              <a:rPr lang="en-US"/>
              <a:pPr/>
              <a:t>19</a:t>
            </a:fld>
            <a:endParaRPr lang="en-US"/>
          </a:p>
        </p:txBody>
      </p:sp>
      <p:sp>
        <p:nvSpPr>
          <p:cNvPr id="842754" name="Rectangle 2"/>
          <p:cNvSpPr>
            <a:spLocks noGrp="1" noChangeArrowheads="1"/>
          </p:cNvSpPr>
          <p:nvPr>
            <p:ph type="title"/>
          </p:nvPr>
        </p:nvSpPr>
        <p:spPr>
          <a:xfrm>
            <a:off x="7086600" y="152400"/>
            <a:ext cx="2057400" cy="396875"/>
          </a:xfrm>
        </p:spPr>
        <p:txBody>
          <a:bodyPr/>
          <a:lstStyle/>
          <a:p>
            <a:r>
              <a:rPr lang="en-US"/>
              <a:t>Outline</a:t>
            </a:r>
          </a:p>
        </p:txBody>
      </p:sp>
      <p:sp>
        <p:nvSpPr>
          <p:cNvPr id="842755" name="Rectangle 3"/>
          <p:cNvSpPr>
            <a:spLocks noGrp="1" noChangeArrowheads="1"/>
          </p:cNvSpPr>
          <p:nvPr>
            <p:ph type="body" sz="half" idx="1"/>
          </p:nvPr>
        </p:nvSpPr>
        <p:spPr>
          <a:xfrm>
            <a:off x="7162800" y="1066800"/>
            <a:ext cx="1981200" cy="1412875"/>
          </a:xfrm>
          <a:noFill/>
        </p:spPr>
        <p:txBody>
          <a:bodyPr/>
          <a:lstStyle/>
          <a:p>
            <a:r>
              <a:rPr lang="en-US"/>
              <a:t>CommissionEmployee.java</a:t>
            </a:r>
          </a:p>
          <a:p>
            <a:r>
              <a:rPr lang="en-US" sz="1600" b="0">
                <a:latin typeface="Times New Roman" pitchFamily="18" charset="0"/>
              </a:rPr>
              <a:t>(3 of 4)</a:t>
            </a:r>
          </a:p>
          <a:p>
            <a:r>
              <a:rPr lang="en-US" sz="1600" b="0">
                <a:latin typeface="Times New Roman" pitchFamily="18" charset="0"/>
              </a:rPr>
              <a:t>Lines 85-88</a:t>
            </a:r>
          </a:p>
        </p:txBody>
      </p:sp>
      <p:graphicFrame>
        <p:nvGraphicFramePr>
          <p:cNvPr id="842756" name="Object 4"/>
          <p:cNvGraphicFramePr>
            <a:graphicFrameLocks noChangeAspect="1"/>
          </p:cNvGraphicFramePr>
          <p:nvPr>
            <p:ph sz="half" idx="2"/>
          </p:nvPr>
        </p:nvGraphicFramePr>
        <p:xfrm>
          <a:off x="0" y="6350"/>
          <a:ext cx="7092950" cy="5970588"/>
        </p:xfrm>
        <a:graphic>
          <a:graphicData uri="http://schemas.openxmlformats.org/presentationml/2006/ole">
            <mc:AlternateContent xmlns:mc="http://schemas.openxmlformats.org/markup-compatibility/2006">
              <mc:Choice xmlns:v="urn:schemas-microsoft-com:vml" Requires="v">
                <p:oleObj spid="_x0000_s842764" name="Document" r:id="rId3" imgW="7074123" imgH="5954563" progId="Word.Document.8">
                  <p:embed/>
                </p:oleObj>
              </mc:Choice>
              <mc:Fallback>
                <p:oleObj name="Document" r:id="rId3" imgW="7074123" imgH="595456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92950" cy="597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42758" name="Group 6"/>
          <p:cNvGrpSpPr>
            <a:grpSpLocks/>
          </p:cNvGrpSpPr>
          <p:nvPr/>
        </p:nvGrpSpPr>
        <p:grpSpPr bwMode="auto">
          <a:xfrm>
            <a:off x="2667000" y="4114800"/>
            <a:ext cx="3886200" cy="838200"/>
            <a:chOff x="2640" y="2304"/>
            <a:chExt cx="2592" cy="528"/>
          </a:xfrm>
        </p:grpSpPr>
        <p:sp>
          <p:nvSpPr>
            <p:cNvPr id="842759" name="Text Box 7"/>
            <p:cNvSpPr txBox="1">
              <a:spLocks noChangeArrowheads="1"/>
            </p:cNvSpPr>
            <p:nvPr/>
          </p:nvSpPr>
          <p:spPr bwMode="auto">
            <a:xfrm>
              <a:off x="3553" y="2304"/>
              <a:ext cx="1679" cy="218"/>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Calculate earnings</a:t>
              </a:r>
            </a:p>
          </p:txBody>
        </p:sp>
        <p:sp>
          <p:nvSpPr>
            <p:cNvPr id="842760" name="Line 8"/>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42758"/>
                                        </p:tgtEl>
                                        <p:attrNameLst>
                                          <p:attrName>style.visibility</p:attrName>
                                        </p:attrNameLst>
                                      </p:cBhvr>
                                      <p:to>
                                        <p:strVal val="visible"/>
                                      </p:to>
                                    </p:set>
                                  </p:childTnLst>
                                  <p:subTnLst>
                                    <p:set>
                                      <p:cBhvr override="childStyle">
                                        <p:cTn dur="1" fill="hold" display="0" masterRel="nextClick" afterEffect="1"/>
                                        <p:tgtEl>
                                          <p:spTgt spid="8427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0"/>
          </p:nvPr>
        </p:nvSpPr>
        <p:spPr/>
        <p:txBody>
          <a:bodyPr/>
          <a:lstStyle/>
          <a:p>
            <a:fld id="{5E4BAD8D-A64C-4746-9906-2D9B187F4CBF}" type="slidenum">
              <a:rPr lang="en-US"/>
              <a:pPr/>
              <a:t>2</a:t>
            </a:fld>
            <a:endParaRPr lang="en-US"/>
          </a:p>
        </p:txBody>
      </p:sp>
      <p:sp>
        <p:nvSpPr>
          <p:cNvPr id="980995" name="Rectangle 3"/>
          <p:cNvSpPr>
            <a:spLocks noGrp="1" noChangeArrowheads="1"/>
          </p:cNvSpPr>
          <p:nvPr>
            <p:ph type="body" idx="1"/>
          </p:nvPr>
        </p:nvSpPr>
        <p:spPr>
          <a:xfrm>
            <a:off x="609600" y="460375"/>
            <a:ext cx="8305800" cy="5559425"/>
          </a:xfrm>
          <a:ln/>
        </p:spPr>
        <p:txBody>
          <a:bodyPr/>
          <a:lstStyle/>
          <a:p>
            <a:r>
              <a:rPr lang="en-US" sz="1800">
                <a:solidFill>
                  <a:srgbClr val="B3B366"/>
                </a:solidFill>
                <a:latin typeface="Goudy Sans Medium" pitchFamily="34" charset="0"/>
              </a:rPr>
              <a:t>9.1</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t>Introduction </a:t>
            </a:r>
            <a:endParaRPr lang="en-US" sz="1800">
              <a:solidFill>
                <a:srgbClr val="B3B366"/>
              </a:solidFill>
              <a:latin typeface="Goudy Sans Medium" pitchFamily="34" charset="0"/>
              <a:ea typeface="Goudy Sans Medium" pitchFamily="34" charset="0"/>
              <a:cs typeface="Times New Roman" pitchFamily="18" charset="0"/>
            </a:endParaRPr>
          </a:p>
          <a:p>
            <a:r>
              <a:rPr lang="en-US" sz="1800">
                <a:solidFill>
                  <a:srgbClr val="B3B366"/>
                </a:solidFill>
                <a:latin typeface="Goudy Sans Medium" pitchFamily="34" charset="0"/>
                <a:ea typeface="Goudy Sans Medium" pitchFamily="34" charset="0"/>
                <a:cs typeface="Times New Roman" pitchFamily="18" charset="0"/>
              </a:rPr>
              <a:t>9.2</a:t>
            </a:r>
            <a:r>
              <a:rPr lang="en-US" sz="1800">
                <a:solidFill>
                  <a:srgbClr val="B3B366"/>
                </a:solidFill>
                <a:latin typeface="Times New Roman"/>
                <a:ea typeface="Goudy Sans Medium" pitchFamily="34" charset="0"/>
                <a:cs typeface="Times New Roman" pitchFamily="18" charset="0"/>
              </a:rPr>
              <a:t>  </a:t>
            </a:r>
            <a:r>
              <a:rPr lang="en-US" sz="1800">
                <a:solidFill>
                  <a:srgbClr val="B3B366"/>
                </a:solidFill>
                <a:latin typeface="Goudy Sans Medium" pitchFamily="34" charset="0"/>
                <a:ea typeface="Goudy Sans Medium" pitchFamily="34" charset="0"/>
                <a:cs typeface="Times New Roman" pitchFamily="18" charset="0"/>
              </a:rPr>
              <a:t> </a:t>
            </a:r>
            <a:r>
              <a:rPr lang="en-US" sz="1800">
                <a:ea typeface="Goudy Sans Medium" pitchFamily="34" charset="0"/>
                <a:cs typeface="Times New Roman" pitchFamily="18" charset="0"/>
              </a:rPr>
              <a:t>	</a:t>
            </a:r>
            <a:r>
              <a:rPr lang="en-US" sz="1800">
                <a:ea typeface="Goudy Sans Book" pitchFamily="34" charset="0"/>
                <a:cs typeface="Times New Roman" pitchFamily="18" charset="0"/>
              </a:rPr>
              <a:t>Superclasses and Subclasses </a:t>
            </a:r>
            <a:endParaRPr lang="en-US" sz="1800">
              <a:solidFill>
                <a:srgbClr val="B3B366"/>
              </a:solidFill>
              <a:latin typeface="Goudy Sans Medium" pitchFamily="34" charset="0"/>
            </a:endParaRPr>
          </a:p>
          <a:p>
            <a:r>
              <a:rPr lang="en-US" sz="1800">
                <a:solidFill>
                  <a:srgbClr val="B3B366"/>
                </a:solidFill>
                <a:latin typeface="Goudy Sans Medium" pitchFamily="34" charset="0"/>
              </a:rPr>
              <a:t>9.3</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latin typeface="Lucida Console" pitchFamily="49" charset="0"/>
              </a:rPr>
              <a:t>protected</a:t>
            </a:r>
            <a:r>
              <a:rPr lang="en-US" sz="1800"/>
              <a:t> Members </a:t>
            </a:r>
            <a:endParaRPr lang="en-US" sz="1800">
              <a:solidFill>
                <a:srgbClr val="B3B366"/>
              </a:solidFill>
              <a:latin typeface="Goudy Sans Medium" pitchFamily="34" charset="0"/>
            </a:endParaRPr>
          </a:p>
          <a:p>
            <a:r>
              <a:rPr lang="en-US" sz="1800">
                <a:solidFill>
                  <a:srgbClr val="B3B366"/>
                </a:solidFill>
                <a:latin typeface="Goudy Sans Medium" pitchFamily="34" charset="0"/>
              </a:rPr>
              <a:t>9.4</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t>Relationship between Superclasses and Subclasses </a:t>
            </a:r>
            <a:endParaRPr lang="en-US" sz="1800">
              <a:solidFill>
                <a:srgbClr val="B3B366"/>
              </a:solidFill>
              <a:latin typeface="Goudy Sans Medium" pitchFamily="34" charset="0"/>
            </a:endParaRPr>
          </a:p>
          <a:p>
            <a:r>
              <a:rPr lang="en-US" sz="1800">
                <a:solidFill>
                  <a:srgbClr val="B3B366"/>
                </a:solidFill>
                <a:latin typeface="Goudy Sans Medium" pitchFamily="34" charset="0"/>
              </a:rPr>
              <a:t>	9.4.1</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t>Creating and Using a </a:t>
            </a:r>
            <a:r>
              <a:rPr lang="en-US" sz="1800">
                <a:latin typeface="Lucida Console" pitchFamily="49" charset="0"/>
              </a:rPr>
              <a:t>CommissionEmployee</a:t>
            </a:r>
            <a:r>
              <a:rPr lang="en-US" sz="1800"/>
              <a:t> Class </a:t>
            </a:r>
            <a:endParaRPr lang="en-US" sz="1800">
              <a:solidFill>
                <a:srgbClr val="B3B366"/>
              </a:solidFill>
              <a:latin typeface="Goudy Sans Medium" pitchFamily="34" charset="0"/>
            </a:endParaRPr>
          </a:p>
          <a:p>
            <a:r>
              <a:rPr lang="en-US" sz="1800">
                <a:solidFill>
                  <a:srgbClr val="B3B366"/>
                </a:solidFill>
                <a:latin typeface="Goudy Sans Medium" pitchFamily="34" charset="0"/>
              </a:rPr>
              <a:t>	9.4.2</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t>Creating a </a:t>
            </a:r>
            <a:r>
              <a:rPr lang="en-US" sz="1800">
                <a:latin typeface="Lucida Console" pitchFamily="49" charset="0"/>
              </a:rPr>
              <a:t>BasePlusCommissionEmployee</a:t>
            </a:r>
            <a:r>
              <a:rPr lang="en-US" sz="1800"/>
              <a:t> Class 		without Using Inheritance </a:t>
            </a:r>
            <a:endParaRPr lang="en-US" sz="1800">
              <a:solidFill>
                <a:srgbClr val="B3B366"/>
              </a:solidFill>
              <a:latin typeface="Goudy Sans Medium" pitchFamily="34" charset="0"/>
            </a:endParaRPr>
          </a:p>
          <a:p>
            <a:pPr>
              <a:lnSpc>
                <a:spcPct val="75000"/>
              </a:lnSpc>
            </a:pPr>
            <a:r>
              <a:rPr lang="en-US" sz="1800">
                <a:solidFill>
                  <a:srgbClr val="B3B366"/>
                </a:solidFill>
                <a:latin typeface="Goudy Sans Medium" pitchFamily="34" charset="0"/>
              </a:rPr>
              <a:t>	9.4.3</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t>Creating a </a:t>
            </a:r>
            <a:r>
              <a:rPr lang="en-US" sz="1800">
                <a:latin typeface="Lucida Console" pitchFamily="49" charset="0"/>
              </a:rPr>
              <a:t>CommissionEmployee</a:t>
            </a:r>
            <a:r>
              <a:rPr lang="en-US" sz="1800">
                <a:latin typeface="Times New Roman"/>
                <a:cs typeface="Times New Roman" pitchFamily="18" charset="0"/>
              </a:rPr>
              <a:t>–</a:t>
            </a:r>
            <a:endParaRPr lang="en-US" sz="1800">
              <a:cs typeface="Times New Roman" pitchFamily="18" charset="0"/>
            </a:endParaRPr>
          </a:p>
          <a:p>
            <a:pPr>
              <a:lnSpc>
                <a:spcPct val="75000"/>
              </a:lnSpc>
            </a:pPr>
            <a:r>
              <a:rPr lang="en-US" sz="1800">
                <a:latin typeface="Lucida Console" pitchFamily="49" charset="0"/>
              </a:rPr>
              <a:t>			BasePlusCommissionEmployee </a:t>
            </a:r>
            <a:r>
              <a:rPr lang="en-US" sz="1800"/>
              <a:t>Inheritance Hierarchy </a:t>
            </a:r>
            <a:endParaRPr lang="en-US" sz="1800">
              <a:solidFill>
                <a:srgbClr val="B3B366"/>
              </a:solidFill>
              <a:latin typeface="Goudy Sans Medium" pitchFamily="34" charset="0"/>
            </a:endParaRPr>
          </a:p>
          <a:p>
            <a:pPr>
              <a:lnSpc>
                <a:spcPct val="75000"/>
              </a:lnSpc>
            </a:pPr>
            <a:r>
              <a:rPr lang="en-US" sz="1800">
                <a:solidFill>
                  <a:srgbClr val="B3B366"/>
                </a:solidFill>
                <a:latin typeface="Goudy Sans Medium" pitchFamily="34" charset="0"/>
              </a:rPr>
              <a:t>	9.4.4</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latin typeface="Lucida Console" pitchFamily="49" charset="0"/>
              </a:rPr>
              <a:t>CommissionEmployee</a:t>
            </a:r>
            <a:r>
              <a:rPr lang="en-US" sz="1800">
                <a:latin typeface="Times New Roman"/>
                <a:cs typeface="Times New Roman" pitchFamily="18" charset="0"/>
              </a:rPr>
              <a:t>–</a:t>
            </a:r>
            <a:endParaRPr lang="en-US" sz="1800">
              <a:cs typeface="Times New Roman" pitchFamily="18" charset="0"/>
            </a:endParaRPr>
          </a:p>
          <a:p>
            <a:pPr>
              <a:lnSpc>
                <a:spcPct val="75000"/>
              </a:lnSpc>
            </a:pPr>
            <a:r>
              <a:rPr lang="en-US" sz="1800">
                <a:latin typeface="Lucida Console" pitchFamily="49" charset="0"/>
              </a:rPr>
              <a:t>			BasePlusCommissionEmployee </a:t>
            </a:r>
            <a:r>
              <a:rPr lang="en-US" sz="1800"/>
              <a:t>Inheritance Hierarchy 		Using </a:t>
            </a:r>
            <a:r>
              <a:rPr lang="en-US" sz="1800">
                <a:latin typeface="Lucida Console" pitchFamily="49" charset="0"/>
              </a:rPr>
              <a:t>protected</a:t>
            </a:r>
            <a:r>
              <a:rPr lang="en-US" sz="1800"/>
              <a:t> Instance Variables </a:t>
            </a:r>
            <a:endParaRPr lang="en-US" sz="1800">
              <a:solidFill>
                <a:srgbClr val="B3B366"/>
              </a:solidFill>
              <a:latin typeface="Goudy Sans Medium" pitchFamily="34" charset="0"/>
            </a:endParaRPr>
          </a:p>
          <a:p>
            <a:pPr>
              <a:lnSpc>
                <a:spcPct val="75000"/>
              </a:lnSpc>
            </a:pPr>
            <a:r>
              <a:rPr lang="en-US" sz="1800">
                <a:solidFill>
                  <a:srgbClr val="B3B366"/>
                </a:solidFill>
                <a:latin typeface="Goudy Sans Medium" pitchFamily="34" charset="0"/>
              </a:rPr>
              <a:t>	9.4.5</a:t>
            </a:r>
            <a:r>
              <a:rPr lang="en-US" sz="1800">
                <a:solidFill>
                  <a:srgbClr val="B3B366"/>
                </a:solidFill>
                <a:latin typeface="Times New Roman"/>
              </a:rPr>
              <a:t> </a:t>
            </a:r>
            <a:r>
              <a:rPr lang="en-US" sz="1800">
                <a:solidFill>
                  <a:srgbClr val="B3B366"/>
                </a:solidFill>
                <a:latin typeface="Goudy Sans Medium" pitchFamily="34" charset="0"/>
              </a:rPr>
              <a:t> </a:t>
            </a:r>
            <a:r>
              <a:rPr lang="en-US" sz="1800">
                <a:cs typeface="Times New Roman" pitchFamily="18" charset="0"/>
              </a:rPr>
              <a:t>	</a:t>
            </a:r>
            <a:r>
              <a:rPr lang="en-US" sz="1800">
                <a:latin typeface="Lucida Console" pitchFamily="49" charset="0"/>
              </a:rPr>
              <a:t>CommissionEmployee</a:t>
            </a:r>
            <a:r>
              <a:rPr lang="en-US" sz="1800">
                <a:latin typeface="Times New Roman"/>
                <a:cs typeface="Times New Roman" pitchFamily="18" charset="0"/>
              </a:rPr>
              <a:t>–</a:t>
            </a:r>
            <a:endParaRPr lang="en-US" sz="1800">
              <a:cs typeface="Times New Roman" pitchFamily="18" charset="0"/>
            </a:endParaRPr>
          </a:p>
          <a:p>
            <a:pPr>
              <a:lnSpc>
                <a:spcPct val="75000"/>
              </a:lnSpc>
            </a:pPr>
            <a:r>
              <a:rPr lang="en-US" sz="1800">
                <a:cs typeface="Times New Roman" pitchFamily="18" charset="0"/>
              </a:rPr>
              <a:t>			B</a:t>
            </a:r>
            <a:r>
              <a:rPr lang="en-US" sz="1800">
                <a:latin typeface="Lucida Console" pitchFamily="49" charset="0"/>
              </a:rPr>
              <a:t>asePlusCommissionEmployee</a:t>
            </a:r>
            <a:r>
              <a:rPr lang="en-US" sz="1800"/>
              <a:t> Inheritance Hierarchy 		Using </a:t>
            </a:r>
            <a:r>
              <a:rPr lang="en-US" sz="1800">
                <a:latin typeface="Lucida Console" pitchFamily="49" charset="0"/>
              </a:rPr>
              <a:t>private</a:t>
            </a:r>
            <a:r>
              <a:rPr lang="en-US" sz="1800"/>
              <a:t> Instance Variables </a:t>
            </a:r>
            <a:endParaRPr lang="en-US" sz="1800">
              <a:solidFill>
                <a:srgbClr val="B3B366"/>
              </a:solidFill>
              <a:latin typeface="Goudy Sans Medium"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750CBA57-F56D-4022-986F-417E30103B7D}" type="slidenum">
              <a:rPr lang="en-US"/>
              <a:pPr/>
              <a:t>20</a:t>
            </a:fld>
            <a:endParaRPr lang="en-US"/>
          </a:p>
        </p:txBody>
      </p:sp>
      <p:sp>
        <p:nvSpPr>
          <p:cNvPr id="843778" name="Rectangle 2"/>
          <p:cNvSpPr>
            <a:spLocks noGrp="1" noChangeArrowheads="1"/>
          </p:cNvSpPr>
          <p:nvPr>
            <p:ph type="title"/>
          </p:nvPr>
        </p:nvSpPr>
        <p:spPr>
          <a:xfrm>
            <a:off x="7086600" y="152400"/>
            <a:ext cx="2057400" cy="396875"/>
          </a:xfrm>
        </p:spPr>
        <p:txBody>
          <a:bodyPr/>
          <a:lstStyle/>
          <a:p>
            <a:r>
              <a:rPr lang="en-US"/>
              <a:t>Outline</a:t>
            </a:r>
          </a:p>
        </p:txBody>
      </p:sp>
      <p:sp>
        <p:nvSpPr>
          <p:cNvPr id="843779" name="Rectangle 3"/>
          <p:cNvSpPr>
            <a:spLocks noGrp="1" noChangeArrowheads="1"/>
          </p:cNvSpPr>
          <p:nvPr>
            <p:ph type="body" sz="half" idx="1"/>
          </p:nvPr>
        </p:nvSpPr>
        <p:spPr>
          <a:xfrm>
            <a:off x="7165975" y="1068388"/>
            <a:ext cx="1981200" cy="1412875"/>
          </a:xfrm>
          <a:noFill/>
        </p:spPr>
        <p:txBody>
          <a:bodyPr/>
          <a:lstStyle/>
          <a:p>
            <a:r>
              <a:rPr lang="en-US"/>
              <a:t>CommissionEmployee.java</a:t>
            </a:r>
          </a:p>
          <a:p>
            <a:r>
              <a:rPr lang="en-US" sz="1600" b="0">
                <a:latin typeface="Times New Roman" pitchFamily="18" charset="0"/>
              </a:rPr>
              <a:t>(4 of 4)</a:t>
            </a:r>
          </a:p>
          <a:p>
            <a:r>
              <a:rPr lang="en-US" sz="1600" b="0">
                <a:latin typeface="Times New Roman" pitchFamily="18" charset="0"/>
              </a:rPr>
              <a:t>Lines 91-98</a:t>
            </a:r>
          </a:p>
        </p:txBody>
      </p:sp>
      <p:graphicFrame>
        <p:nvGraphicFramePr>
          <p:cNvPr id="843780" name="Object 4"/>
          <p:cNvGraphicFramePr>
            <a:graphicFrameLocks noChangeAspect="1"/>
          </p:cNvGraphicFramePr>
          <p:nvPr>
            <p:ph sz="half" idx="2"/>
          </p:nvPr>
        </p:nvGraphicFramePr>
        <p:xfrm>
          <a:off x="0" y="3175"/>
          <a:ext cx="7038975" cy="2447925"/>
        </p:xfrm>
        <a:graphic>
          <a:graphicData uri="http://schemas.openxmlformats.org/presentationml/2006/ole">
            <mc:AlternateContent xmlns:mc="http://schemas.openxmlformats.org/markup-compatibility/2006">
              <mc:Choice xmlns:v="urn:schemas-microsoft-com:vml" Requires="v">
                <p:oleObj spid="_x0000_s843789" name="Document" r:id="rId3" imgW="7074123" imgH="2460869" progId="Word.Document.8">
                  <p:embed/>
                </p:oleObj>
              </mc:Choice>
              <mc:Fallback>
                <p:oleObj name="Document" r:id="rId3" imgW="7074123" imgH="2460869"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038975"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43785" name="Group 9"/>
          <p:cNvGrpSpPr>
            <a:grpSpLocks/>
          </p:cNvGrpSpPr>
          <p:nvPr/>
        </p:nvGrpSpPr>
        <p:grpSpPr bwMode="auto">
          <a:xfrm>
            <a:off x="2667000" y="304800"/>
            <a:ext cx="4724400" cy="895350"/>
            <a:chOff x="1680" y="192"/>
            <a:chExt cx="2976" cy="564"/>
          </a:xfrm>
        </p:grpSpPr>
        <p:sp>
          <p:nvSpPr>
            <p:cNvPr id="843783" name="Text Box 7"/>
            <p:cNvSpPr txBox="1">
              <a:spLocks noChangeArrowheads="1"/>
            </p:cNvSpPr>
            <p:nvPr/>
          </p:nvSpPr>
          <p:spPr bwMode="auto">
            <a:xfrm>
              <a:off x="2976" y="384"/>
              <a:ext cx="1680"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Override method </a:t>
              </a:r>
              <a:r>
                <a:rPr lang="en-US">
                  <a:solidFill>
                    <a:schemeClr val="tx1"/>
                  </a:solidFill>
                  <a:latin typeface="Lucida Console" pitchFamily="49" charset="0"/>
                </a:rPr>
                <a:t>toString</a:t>
              </a:r>
              <a:r>
                <a:rPr lang="en-US">
                  <a:solidFill>
                    <a:schemeClr val="tx1"/>
                  </a:solidFill>
                  <a:latin typeface="Times New Roman" pitchFamily="18" charset="0"/>
                </a:rPr>
                <a:t> of class </a:t>
              </a:r>
              <a:r>
                <a:rPr lang="en-US">
                  <a:solidFill>
                    <a:schemeClr val="tx1"/>
                  </a:solidFill>
                  <a:latin typeface="Lucida Console" pitchFamily="49" charset="0"/>
                </a:rPr>
                <a:t>Object</a:t>
              </a:r>
            </a:p>
          </p:txBody>
        </p:sp>
        <p:sp>
          <p:nvSpPr>
            <p:cNvPr id="843784" name="Line 8"/>
            <p:cNvSpPr>
              <a:spLocks noChangeShapeType="1"/>
            </p:cNvSpPr>
            <p:nvPr/>
          </p:nvSpPr>
          <p:spPr bwMode="auto">
            <a:xfrm flipH="1" flipV="1">
              <a:off x="1680" y="192"/>
              <a:ext cx="12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3785"/>
                                        </p:tgtEl>
                                        <p:attrNameLst>
                                          <p:attrName>style.visibility</p:attrName>
                                        </p:attrNameLst>
                                      </p:cBhvr>
                                      <p:to>
                                        <p:strVal val="visible"/>
                                      </p:to>
                                    </p:set>
                                  </p:childTnLst>
                                  <p:subTnLst>
                                    <p:set>
                                      <p:cBhvr override="childStyle">
                                        <p:cTn dur="1" fill="hold" display="0" masterRel="nextClick" afterEffect="1"/>
                                        <p:tgtEl>
                                          <p:spTgt spid="8437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74268CF8-858A-48AA-B27A-241B657C083A}" type="slidenum">
              <a:rPr lang="en-US"/>
              <a:pPr/>
              <a:t>21</a:t>
            </a:fld>
            <a:endParaRPr lang="en-US"/>
          </a:p>
        </p:txBody>
      </p:sp>
      <p:sp>
        <p:nvSpPr>
          <p:cNvPr id="854018" name="Rectangle 2"/>
          <p:cNvSpPr>
            <a:spLocks noGrp="1" noChangeArrowheads="1"/>
          </p:cNvSpPr>
          <p:nvPr>
            <p:ph type="title"/>
          </p:nvPr>
        </p:nvSpPr>
        <p:spPr>
          <a:xfrm>
            <a:off x="912813" y="684213"/>
            <a:ext cx="7772400" cy="914400"/>
          </a:xfrm>
          <a:noFill/>
        </p:spPr>
        <p:txBody>
          <a:bodyPr/>
          <a:lstStyle/>
          <a:p>
            <a:r>
              <a:rPr lang="en-US">
                <a:cs typeface="Arial" charset="0"/>
              </a:rPr>
              <a:t>Common Programming Error 9.1</a:t>
            </a:r>
          </a:p>
        </p:txBody>
      </p:sp>
      <p:sp>
        <p:nvSpPr>
          <p:cNvPr id="854019" name="Rectangle 3"/>
          <p:cNvSpPr>
            <a:spLocks noGrp="1" noChangeArrowheads="1"/>
          </p:cNvSpPr>
          <p:nvPr>
            <p:ph type="body" idx="1"/>
          </p:nvPr>
        </p:nvSpPr>
        <p:spPr>
          <a:xfrm>
            <a:off x="1141413" y="1905000"/>
            <a:ext cx="7834312" cy="3581400"/>
          </a:xfrm>
          <a:noFill/>
        </p:spPr>
        <p:txBody>
          <a:bodyPr/>
          <a:lstStyle/>
          <a:p>
            <a:pPr>
              <a:lnSpc>
                <a:spcPct val="80000"/>
              </a:lnSpc>
            </a:pPr>
            <a:r>
              <a:rPr lang="en-US"/>
              <a:t>It is a syntax error to override a method with a more restricted access modifier</a:t>
            </a:r>
            <a:r>
              <a:rPr lang="en-US" sz="2400"/>
              <a:t>—</a:t>
            </a:r>
            <a:r>
              <a:rPr lang="en-US"/>
              <a:t>a</a:t>
            </a:r>
            <a:r>
              <a:rPr lang="en-US" sz="2400"/>
              <a:t> </a:t>
            </a:r>
            <a:r>
              <a:rPr lang="en-US" sz="2400">
                <a:latin typeface="Lucida Console" pitchFamily="49" charset="0"/>
              </a:rPr>
              <a:t>public </a:t>
            </a:r>
            <a:r>
              <a:rPr lang="en-US"/>
              <a:t>method of the superclass cannot become a</a:t>
            </a:r>
            <a:r>
              <a:rPr lang="en-US" sz="2400"/>
              <a:t> </a:t>
            </a:r>
            <a:r>
              <a:rPr lang="en-US" sz="2400">
                <a:latin typeface="Lucida Console" pitchFamily="49" charset="0"/>
              </a:rPr>
              <a:t>protected</a:t>
            </a:r>
            <a:r>
              <a:rPr lang="en-US" sz="2400"/>
              <a:t> </a:t>
            </a:r>
            <a:r>
              <a:rPr lang="en-US"/>
              <a:t>or</a:t>
            </a:r>
            <a:r>
              <a:rPr lang="en-US" sz="2400"/>
              <a:t> </a:t>
            </a:r>
            <a:r>
              <a:rPr lang="en-US" sz="2400">
                <a:latin typeface="Lucida Console" pitchFamily="49" charset="0"/>
              </a:rPr>
              <a:t>private</a:t>
            </a:r>
            <a:r>
              <a:rPr lang="en-US" sz="2400"/>
              <a:t> </a:t>
            </a:r>
            <a:r>
              <a:rPr lang="en-US"/>
              <a:t>method in the subclass; a </a:t>
            </a:r>
            <a:r>
              <a:rPr lang="en-US" sz="2400">
                <a:latin typeface="Lucida Console" pitchFamily="49" charset="0"/>
              </a:rPr>
              <a:t>protected</a:t>
            </a:r>
            <a:r>
              <a:rPr lang="en-US" sz="2400"/>
              <a:t> </a:t>
            </a:r>
            <a:r>
              <a:rPr lang="en-US"/>
              <a:t>method of the superclass cannot become a </a:t>
            </a:r>
            <a:r>
              <a:rPr lang="en-US" sz="2400">
                <a:latin typeface="Lucida Console" pitchFamily="49" charset="0"/>
              </a:rPr>
              <a:t>private</a:t>
            </a:r>
            <a:r>
              <a:rPr lang="en-US" sz="2400"/>
              <a:t> </a:t>
            </a:r>
            <a:r>
              <a:rPr lang="en-US"/>
              <a:t>method in the subclass. Doing so would break the “is-a” relationship in which it is required that all subclass objects be able to respond to method calls that are made to</a:t>
            </a:r>
            <a:r>
              <a:rPr lang="en-US" sz="2400"/>
              <a:t> </a:t>
            </a:r>
            <a:r>
              <a:rPr lang="en-US" sz="2400">
                <a:latin typeface="Lucida Console" pitchFamily="49" charset="0"/>
              </a:rPr>
              <a:t>public</a:t>
            </a:r>
            <a:r>
              <a:rPr lang="en-US"/>
              <a:t> methods declared in the superclass.(cont…)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6366E00D-F74E-406C-AFBD-0786473F8A6C}" type="slidenum">
              <a:rPr lang="en-US"/>
              <a:pPr/>
              <a:t>22</a:t>
            </a:fld>
            <a:endParaRPr lang="en-US"/>
          </a:p>
        </p:txBody>
      </p:sp>
      <p:sp>
        <p:nvSpPr>
          <p:cNvPr id="942082" name="Rectangle 2"/>
          <p:cNvSpPr>
            <a:spLocks noGrp="1" noChangeArrowheads="1"/>
          </p:cNvSpPr>
          <p:nvPr>
            <p:ph type="title"/>
          </p:nvPr>
        </p:nvSpPr>
        <p:spPr>
          <a:xfrm>
            <a:off x="912813" y="684213"/>
            <a:ext cx="7772400" cy="914400"/>
          </a:xfrm>
          <a:noFill/>
        </p:spPr>
        <p:txBody>
          <a:bodyPr/>
          <a:lstStyle/>
          <a:p>
            <a:r>
              <a:rPr lang="en-US">
                <a:cs typeface="Arial" charset="0"/>
              </a:rPr>
              <a:t>Common Programming Error 9.1</a:t>
            </a:r>
          </a:p>
        </p:txBody>
      </p:sp>
      <p:sp>
        <p:nvSpPr>
          <p:cNvPr id="942083" name="Rectangle 3"/>
          <p:cNvSpPr>
            <a:spLocks noGrp="1" noChangeArrowheads="1"/>
          </p:cNvSpPr>
          <p:nvPr>
            <p:ph type="body" idx="1"/>
          </p:nvPr>
        </p:nvSpPr>
        <p:spPr>
          <a:xfrm>
            <a:off x="1143000" y="1981200"/>
            <a:ext cx="7834313" cy="2971800"/>
          </a:xfrm>
          <a:noFill/>
        </p:spPr>
        <p:txBody>
          <a:bodyPr/>
          <a:lstStyle/>
          <a:p>
            <a:r>
              <a:rPr lang="en-US"/>
              <a:t>If a</a:t>
            </a:r>
            <a:r>
              <a:rPr lang="en-US" sz="2400"/>
              <a:t> </a:t>
            </a:r>
            <a:r>
              <a:rPr lang="en-US" sz="2400">
                <a:latin typeface="Lucida Console" pitchFamily="49" charset="0"/>
              </a:rPr>
              <a:t>public</a:t>
            </a:r>
            <a:r>
              <a:rPr lang="en-US" sz="2400"/>
              <a:t> </a:t>
            </a:r>
            <a:r>
              <a:rPr lang="en-US"/>
              <a:t>method could be overridden as a</a:t>
            </a:r>
            <a:r>
              <a:rPr lang="en-US" sz="2400"/>
              <a:t> </a:t>
            </a:r>
            <a:r>
              <a:rPr lang="en-US" sz="2400">
                <a:latin typeface="Lucida Console" pitchFamily="49" charset="0"/>
              </a:rPr>
              <a:t>protected</a:t>
            </a:r>
            <a:r>
              <a:rPr lang="en-US" sz="2400"/>
              <a:t> </a:t>
            </a:r>
            <a:r>
              <a:rPr lang="en-US"/>
              <a:t>or</a:t>
            </a:r>
            <a:r>
              <a:rPr lang="en-US" sz="2400"/>
              <a:t> </a:t>
            </a:r>
            <a:r>
              <a:rPr lang="en-US" sz="2400">
                <a:latin typeface="Lucida Console" pitchFamily="49" charset="0"/>
              </a:rPr>
              <a:t>private</a:t>
            </a:r>
            <a:r>
              <a:rPr lang="en-US" sz="2400"/>
              <a:t> </a:t>
            </a:r>
            <a:r>
              <a:rPr lang="en-US"/>
              <a:t>method, the subclass objects would not be able to respond to the same method calls as superclass objects. Once a method is declared</a:t>
            </a:r>
            <a:r>
              <a:rPr lang="en-US" sz="2400"/>
              <a:t> </a:t>
            </a:r>
            <a:r>
              <a:rPr lang="en-US" sz="2400">
                <a:latin typeface="Lucida Console" pitchFamily="49" charset="0"/>
              </a:rPr>
              <a:t>public</a:t>
            </a:r>
            <a:r>
              <a:rPr lang="en-US" sz="2400"/>
              <a:t> </a:t>
            </a:r>
            <a:r>
              <a:rPr lang="en-US"/>
              <a:t>in a superclass, the method remains</a:t>
            </a:r>
            <a:r>
              <a:rPr lang="en-US" sz="2400"/>
              <a:t> </a:t>
            </a:r>
            <a:r>
              <a:rPr lang="en-US" sz="2400">
                <a:latin typeface="Lucida Console" pitchFamily="49" charset="0"/>
              </a:rPr>
              <a:t>public</a:t>
            </a:r>
            <a:r>
              <a:rPr lang="en-US" sz="2400"/>
              <a:t> </a:t>
            </a:r>
            <a:r>
              <a:rPr lang="en-US"/>
              <a:t>for all that class’s direct and indirect subclasses.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Slayt Numarası Yer Tutucusu 4"/>
          <p:cNvSpPr>
            <a:spLocks noGrp="1"/>
          </p:cNvSpPr>
          <p:nvPr>
            <p:ph type="sldNum" sz="quarter" idx="10"/>
          </p:nvPr>
        </p:nvSpPr>
        <p:spPr/>
        <p:txBody>
          <a:bodyPr/>
          <a:lstStyle/>
          <a:p>
            <a:fld id="{24D2A026-7EE7-4852-AF2C-E0C44E3392E5}" type="slidenum">
              <a:rPr lang="en-US"/>
              <a:pPr/>
              <a:t>23</a:t>
            </a:fld>
            <a:endParaRPr lang="en-US"/>
          </a:p>
        </p:txBody>
      </p:sp>
      <p:sp>
        <p:nvSpPr>
          <p:cNvPr id="888834" name="Rectangle 2"/>
          <p:cNvSpPr>
            <a:spLocks noGrp="1" noChangeArrowheads="1"/>
          </p:cNvSpPr>
          <p:nvPr>
            <p:ph type="title"/>
          </p:nvPr>
        </p:nvSpPr>
        <p:spPr>
          <a:xfrm>
            <a:off x="7086600" y="152400"/>
            <a:ext cx="2057400" cy="396875"/>
          </a:xfrm>
        </p:spPr>
        <p:txBody>
          <a:bodyPr/>
          <a:lstStyle/>
          <a:p>
            <a:r>
              <a:rPr lang="en-US"/>
              <a:t>Outline</a:t>
            </a:r>
          </a:p>
        </p:txBody>
      </p:sp>
      <p:sp>
        <p:nvSpPr>
          <p:cNvPr id="888835" name="Rectangle 3"/>
          <p:cNvSpPr>
            <a:spLocks noGrp="1" noChangeArrowheads="1"/>
          </p:cNvSpPr>
          <p:nvPr>
            <p:ph type="body" sz="half" idx="1"/>
          </p:nvPr>
        </p:nvSpPr>
        <p:spPr>
          <a:xfrm>
            <a:off x="7165975" y="1068388"/>
            <a:ext cx="1981200" cy="2308225"/>
          </a:xfrm>
          <a:noFill/>
        </p:spPr>
        <p:txBody>
          <a:bodyPr/>
          <a:lstStyle/>
          <a:p>
            <a:r>
              <a:rPr lang="en-US"/>
              <a:t>CommissionEmployeeTest.java</a:t>
            </a:r>
          </a:p>
          <a:p>
            <a:r>
              <a:rPr lang="en-US" sz="1600" b="0">
                <a:latin typeface="Times New Roman" pitchFamily="18" charset="0"/>
              </a:rPr>
              <a:t>(1 of 2)</a:t>
            </a:r>
          </a:p>
          <a:p>
            <a:r>
              <a:rPr lang="en-US" sz="1600" b="0">
                <a:latin typeface="Times New Roman" pitchFamily="18" charset="0"/>
              </a:rPr>
              <a:t>Lines 9-10</a:t>
            </a:r>
          </a:p>
          <a:p>
            <a:r>
              <a:rPr lang="en-US" sz="1600" b="0">
                <a:latin typeface="Times New Roman" pitchFamily="18" charset="0"/>
              </a:rPr>
              <a:t>Lines 15-25</a:t>
            </a:r>
          </a:p>
          <a:p>
            <a:r>
              <a:rPr lang="en-US" sz="1600" b="0">
                <a:latin typeface="Times New Roman" pitchFamily="18" charset="0"/>
              </a:rPr>
              <a:t>Line 26-27</a:t>
            </a:r>
          </a:p>
        </p:txBody>
      </p:sp>
      <p:graphicFrame>
        <p:nvGraphicFramePr>
          <p:cNvPr id="888838" name="Object 6"/>
          <p:cNvGraphicFramePr>
            <a:graphicFrameLocks noChangeAspect="1"/>
          </p:cNvGraphicFramePr>
          <p:nvPr>
            <p:ph sz="half" idx="2"/>
          </p:nvPr>
        </p:nvGraphicFramePr>
        <p:xfrm>
          <a:off x="0" y="4763"/>
          <a:ext cx="7037388" cy="5799137"/>
        </p:xfrm>
        <a:graphic>
          <a:graphicData uri="http://schemas.openxmlformats.org/presentationml/2006/ole">
            <mc:AlternateContent xmlns:mc="http://schemas.openxmlformats.org/markup-compatibility/2006">
              <mc:Choice xmlns:v="urn:schemas-microsoft-com:vml" Requires="v">
                <p:oleObj spid="_x0000_s888854" name="Document" r:id="rId3" imgW="7074123" imgH="5829056" progId="Word.Document.8">
                  <p:embed/>
                </p:oleObj>
              </mc:Choice>
              <mc:Fallback>
                <p:oleObj name="Document" r:id="rId3" imgW="7074123" imgH="5829056"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37388" cy="579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8843" name="Group 11"/>
          <p:cNvGrpSpPr>
            <a:grpSpLocks/>
          </p:cNvGrpSpPr>
          <p:nvPr/>
        </p:nvGrpSpPr>
        <p:grpSpPr bwMode="auto">
          <a:xfrm>
            <a:off x="3276600" y="762000"/>
            <a:ext cx="3886200" cy="838200"/>
            <a:chOff x="2064" y="480"/>
            <a:chExt cx="2448" cy="528"/>
          </a:xfrm>
        </p:grpSpPr>
        <p:sp>
          <p:nvSpPr>
            <p:cNvPr id="888841" name="Text Box 9"/>
            <p:cNvSpPr txBox="1">
              <a:spLocks noChangeArrowheads="1"/>
            </p:cNvSpPr>
            <p:nvPr/>
          </p:nvSpPr>
          <p:spPr bwMode="auto">
            <a:xfrm>
              <a:off x="2064" y="480"/>
              <a:ext cx="2448" cy="218"/>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Instantiate </a:t>
              </a:r>
              <a:r>
                <a:rPr lang="en-US">
                  <a:solidFill>
                    <a:schemeClr val="tx1"/>
                  </a:solidFill>
                  <a:latin typeface="Lucida Console" pitchFamily="49" charset="0"/>
                </a:rPr>
                <a:t>CommissionEmployee</a:t>
              </a:r>
              <a:r>
                <a:rPr lang="en-US">
                  <a:solidFill>
                    <a:schemeClr val="tx1"/>
                  </a:solidFill>
                  <a:latin typeface="Times New Roman" pitchFamily="18" charset="0"/>
                </a:rPr>
                <a:t> object</a:t>
              </a:r>
              <a:endParaRPr lang="en-US" b="1">
                <a:solidFill>
                  <a:schemeClr val="tx1"/>
                </a:solidFill>
                <a:latin typeface="Times New Roman" pitchFamily="18" charset="0"/>
              </a:endParaRPr>
            </a:p>
          </p:txBody>
        </p:sp>
        <p:sp>
          <p:nvSpPr>
            <p:cNvPr id="888842" name="Line 10"/>
            <p:cNvSpPr>
              <a:spLocks noChangeShapeType="1"/>
            </p:cNvSpPr>
            <p:nvPr/>
          </p:nvSpPr>
          <p:spPr bwMode="auto">
            <a:xfrm flipH="1">
              <a:off x="2688" y="720"/>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888847" name="Group 15"/>
          <p:cNvGrpSpPr>
            <a:grpSpLocks/>
          </p:cNvGrpSpPr>
          <p:nvPr/>
        </p:nvGrpSpPr>
        <p:grpSpPr bwMode="auto">
          <a:xfrm>
            <a:off x="3429000" y="2819400"/>
            <a:ext cx="4114800" cy="1066800"/>
            <a:chOff x="2160" y="1776"/>
            <a:chExt cx="2592" cy="672"/>
          </a:xfrm>
        </p:grpSpPr>
        <p:sp>
          <p:nvSpPr>
            <p:cNvPr id="888845" name="Text Box 13"/>
            <p:cNvSpPr txBox="1">
              <a:spLocks noChangeArrowheads="1"/>
            </p:cNvSpPr>
            <p:nvPr/>
          </p:nvSpPr>
          <p:spPr bwMode="auto">
            <a:xfrm>
              <a:off x="2160" y="1776"/>
              <a:ext cx="2592"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a:t>
              </a:r>
              <a:r>
                <a:rPr lang="en-US">
                  <a:solidFill>
                    <a:schemeClr val="tx1"/>
                  </a:solidFill>
                  <a:latin typeface="Lucida Console" pitchFamily="49" charset="0"/>
                </a:rPr>
                <a:t>CommissionEmployee</a:t>
              </a:r>
              <a:r>
                <a:rPr lang="en-US">
                  <a:solidFill>
                    <a:schemeClr val="tx1"/>
                  </a:solidFill>
                  <a:latin typeface="Times New Roman" pitchFamily="18" charset="0"/>
                </a:rPr>
                <a:t>’s </a:t>
              </a:r>
              <a:r>
                <a:rPr lang="en-US" i="1">
                  <a:solidFill>
                    <a:schemeClr val="tx1"/>
                  </a:solidFill>
                  <a:latin typeface="Times New Roman" pitchFamily="18" charset="0"/>
                </a:rPr>
                <a:t>get</a:t>
              </a:r>
              <a:r>
                <a:rPr lang="en-US">
                  <a:solidFill>
                    <a:schemeClr val="tx1"/>
                  </a:solidFill>
                  <a:latin typeface="Times New Roman" pitchFamily="18" charset="0"/>
                </a:rPr>
                <a:t> methods to retrieve the object’s instance variable values</a:t>
              </a:r>
              <a:endParaRPr lang="en-US" b="1">
                <a:solidFill>
                  <a:schemeClr val="tx1"/>
                </a:solidFill>
                <a:latin typeface="Times New Roman" pitchFamily="18" charset="0"/>
              </a:endParaRPr>
            </a:p>
          </p:txBody>
        </p:sp>
        <p:sp>
          <p:nvSpPr>
            <p:cNvPr id="888846" name="Line 14"/>
            <p:cNvSpPr>
              <a:spLocks noChangeShapeType="1"/>
            </p:cNvSpPr>
            <p:nvPr/>
          </p:nvSpPr>
          <p:spPr bwMode="auto">
            <a:xfrm flipH="1">
              <a:off x="2736" y="2160"/>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888848" name="Group 16"/>
          <p:cNvGrpSpPr>
            <a:grpSpLocks/>
          </p:cNvGrpSpPr>
          <p:nvPr/>
        </p:nvGrpSpPr>
        <p:grpSpPr bwMode="auto">
          <a:xfrm>
            <a:off x="4114800" y="4114800"/>
            <a:ext cx="4114800" cy="1066800"/>
            <a:chOff x="2160" y="1776"/>
            <a:chExt cx="2592" cy="672"/>
          </a:xfrm>
        </p:grpSpPr>
        <p:sp>
          <p:nvSpPr>
            <p:cNvPr id="888849" name="Text Box 17"/>
            <p:cNvSpPr txBox="1">
              <a:spLocks noChangeArrowheads="1"/>
            </p:cNvSpPr>
            <p:nvPr/>
          </p:nvSpPr>
          <p:spPr bwMode="auto">
            <a:xfrm>
              <a:off x="2160" y="1776"/>
              <a:ext cx="2592"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a:t>
              </a:r>
              <a:r>
                <a:rPr lang="en-US">
                  <a:solidFill>
                    <a:schemeClr val="tx1"/>
                  </a:solidFill>
                  <a:latin typeface="Lucida Console" pitchFamily="49" charset="0"/>
                </a:rPr>
                <a:t>CommissionEmployee</a:t>
              </a:r>
              <a:r>
                <a:rPr lang="en-US">
                  <a:solidFill>
                    <a:schemeClr val="tx1"/>
                  </a:solidFill>
                  <a:latin typeface="Times New Roman" pitchFamily="18" charset="0"/>
                </a:rPr>
                <a:t>’s </a:t>
              </a:r>
              <a:r>
                <a:rPr lang="en-US" i="1">
                  <a:solidFill>
                    <a:schemeClr val="tx1"/>
                  </a:solidFill>
                  <a:latin typeface="Times New Roman" pitchFamily="18" charset="0"/>
                </a:rPr>
                <a:t>set</a:t>
              </a:r>
              <a:r>
                <a:rPr lang="en-US">
                  <a:solidFill>
                    <a:schemeClr val="tx1"/>
                  </a:solidFill>
                  <a:latin typeface="Times New Roman" pitchFamily="18" charset="0"/>
                </a:rPr>
                <a:t> methods to change the object’s instance variable values</a:t>
              </a:r>
              <a:endParaRPr lang="en-US" b="1">
                <a:solidFill>
                  <a:schemeClr val="tx1"/>
                </a:solidFill>
                <a:latin typeface="Times New Roman" pitchFamily="18" charset="0"/>
              </a:endParaRPr>
            </a:p>
          </p:txBody>
        </p:sp>
        <p:sp>
          <p:nvSpPr>
            <p:cNvPr id="888850" name="Line 18"/>
            <p:cNvSpPr>
              <a:spLocks noChangeShapeType="1"/>
            </p:cNvSpPr>
            <p:nvPr/>
          </p:nvSpPr>
          <p:spPr bwMode="auto">
            <a:xfrm flipH="1">
              <a:off x="2736" y="2160"/>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8843"/>
                                        </p:tgtEl>
                                        <p:attrNameLst>
                                          <p:attrName>style.visibility</p:attrName>
                                        </p:attrNameLst>
                                      </p:cBhvr>
                                      <p:to>
                                        <p:strVal val="visible"/>
                                      </p:to>
                                    </p:set>
                                  </p:childTnLst>
                                  <p:subTnLst>
                                    <p:set>
                                      <p:cBhvr override="childStyle">
                                        <p:cTn dur="1" fill="hold" display="0" masterRel="nextClick" afterEffect="1"/>
                                        <p:tgtEl>
                                          <p:spTgt spid="88884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8847"/>
                                        </p:tgtEl>
                                        <p:attrNameLst>
                                          <p:attrName>style.visibility</p:attrName>
                                        </p:attrNameLst>
                                      </p:cBhvr>
                                      <p:to>
                                        <p:strVal val="visible"/>
                                      </p:to>
                                    </p:set>
                                  </p:childTnLst>
                                  <p:subTnLst>
                                    <p:set>
                                      <p:cBhvr override="childStyle">
                                        <p:cTn dur="1" fill="hold" display="0" masterRel="nextClick" afterEffect="1"/>
                                        <p:tgtEl>
                                          <p:spTgt spid="88884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8848"/>
                                        </p:tgtEl>
                                        <p:attrNameLst>
                                          <p:attrName>style.visibility</p:attrName>
                                        </p:attrNameLst>
                                      </p:cBhvr>
                                      <p:to>
                                        <p:strVal val="visible"/>
                                      </p:to>
                                    </p:set>
                                  </p:childTnLst>
                                  <p:subTnLst>
                                    <p:set>
                                      <p:cBhvr override="childStyle">
                                        <p:cTn dur="1" fill="hold" display="0" masterRel="nextClick" afterEffect="1"/>
                                        <p:tgtEl>
                                          <p:spTgt spid="88884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1353FCE9-D048-4BF2-8E70-F9E08A0593F9}" type="slidenum">
              <a:rPr lang="en-US"/>
              <a:pPr/>
              <a:t>24</a:t>
            </a:fld>
            <a:endParaRPr lang="en-US"/>
          </a:p>
        </p:txBody>
      </p:sp>
      <p:sp>
        <p:nvSpPr>
          <p:cNvPr id="889858" name="Rectangle 2"/>
          <p:cNvSpPr>
            <a:spLocks noGrp="1" noChangeArrowheads="1"/>
          </p:cNvSpPr>
          <p:nvPr>
            <p:ph type="title"/>
          </p:nvPr>
        </p:nvSpPr>
        <p:spPr>
          <a:xfrm>
            <a:off x="7086600" y="152400"/>
            <a:ext cx="2057400" cy="396875"/>
          </a:xfrm>
        </p:spPr>
        <p:txBody>
          <a:bodyPr/>
          <a:lstStyle/>
          <a:p>
            <a:r>
              <a:rPr lang="en-US"/>
              <a:t>Outline</a:t>
            </a:r>
          </a:p>
        </p:txBody>
      </p:sp>
      <p:sp>
        <p:nvSpPr>
          <p:cNvPr id="889859" name="Rectangle 3"/>
          <p:cNvSpPr>
            <a:spLocks noGrp="1" noChangeArrowheads="1"/>
          </p:cNvSpPr>
          <p:nvPr>
            <p:ph type="body" sz="half" idx="1"/>
          </p:nvPr>
        </p:nvSpPr>
        <p:spPr>
          <a:xfrm>
            <a:off x="7165975" y="1068388"/>
            <a:ext cx="1978025" cy="1860550"/>
          </a:xfrm>
          <a:noFill/>
        </p:spPr>
        <p:txBody>
          <a:bodyPr/>
          <a:lstStyle/>
          <a:p>
            <a:r>
              <a:rPr lang="en-US"/>
              <a:t>CommissionEmployeeTest.java</a:t>
            </a:r>
          </a:p>
          <a:p>
            <a:r>
              <a:rPr lang="en-US" sz="1600" b="0">
                <a:latin typeface="Times New Roman" pitchFamily="18" charset="0"/>
              </a:rPr>
              <a:t>(2 of 2)</a:t>
            </a:r>
          </a:p>
          <a:p>
            <a:r>
              <a:rPr lang="en-US" sz="1600" b="0">
                <a:latin typeface="Times New Roman" pitchFamily="18" charset="0"/>
              </a:rPr>
              <a:t>Line 30</a:t>
            </a:r>
          </a:p>
          <a:p>
            <a:r>
              <a:rPr lang="en-US" sz="1600" b="0">
                <a:latin typeface="Times New Roman" pitchFamily="18" charset="0"/>
              </a:rPr>
              <a:t>Program output</a:t>
            </a:r>
          </a:p>
        </p:txBody>
      </p:sp>
      <p:graphicFrame>
        <p:nvGraphicFramePr>
          <p:cNvPr id="889860" name="Object 4"/>
          <p:cNvGraphicFramePr>
            <a:graphicFrameLocks noChangeAspect="1"/>
          </p:cNvGraphicFramePr>
          <p:nvPr>
            <p:ph sz="half" idx="2"/>
          </p:nvPr>
        </p:nvGraphicFramePr>
        <p:xfrm>
          <a:off x="0" y="0"/>
          <a:ext cx="7065963" cy="3352800"/>
        </p:xfrm>
        <a:graphic>
          <a:graphicData uri="http://schemas.openxmlformats.org/presentationml/2006/ole">
            <mc:AlternateContent xmlns:mc="http://schemas.openxmlformats.org/markup-compatibility/2006">
              <mc:Choice xmlns:v="urn:schemas-microsoft-com:vml" Requires="v">
                <p:oleObj spid="_x0000_s889869" name="Document" r:id="rId3" imgW="7074123" imgH="3355241" progId="Word.Document.8">
                  <p:embed/>
                </p:oleObj>
              </mc:Choice>
              <mc:Fallback>
                <p:oleObj name="Document" r:id="rId3" imgW="7074123" imgH="335524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65963"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9865" name="Group 9"/>
          <p:cNvGrpSpPr>
            <a:grpSpLocks/>
          </p:cNvGrpSpPr>
          <p:nvPr/>
        </p:nvGrpSpPr>
        <p:grpSpPr bwMode="auto">
          <a:xfrm>
            <a:off x="5791200" y="457200"/>
            <a:ext cx="2209800" cy="895350"/>
            <a:chOff x="3648" y="288"/>
            <a:chExt cx="1392" cy="564"/>
          </a:xfrm>
        </p:grpSpPr>
        <p:sp>
          <p:nvSpPr>
            <p:cNvPr id="889863" name="Text Box 7"/>
            <p:cNvSpPr txBox="1">
              <a:spLocks noChangeArrowheads="1"/>
            </p:cNvSpPr>
            <p:nvPr/>
          </p:nvSpPr>
          <p:spPr bwMode="auto">
            <a:xfrm>
              <a:off x="3716" y="480"/>
              <a:ext cx="1324"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Implicitly call object’s </a:t>
              </a:r>
              <a:r>
                <a:rPr lang="en-US">
                  <a:solidFill>
                    <a:schemeClr val="tx1"/>
                  </a:solidFill>
                  <a:latin typeface="Lucida Console" pitchFamily="49" charset="0"/>
                </a:rPr>
                <a:t>toString</a:t>
              </a:r>
              <a:r>
                <a:rPr lang="en-US">
                  <a:solidFill>
                    <a:schemeClr val="tx1"/>
                  </a:solidFill>
                  <a:latin typeface="Times New Roman" pitchFamily="18" charset="0"/>
                </a:rPr>
                <a:t> method</a:t>
              </a:r>
              <a:endParaRPr lang="en-US" b="1">
                <a:solidFill>
                  <a:schemeClr val="tx1"/>
                </a:solidFill>
                <a:latin typeface="Times New Roman" pitchFamily="18" charset="0"/>
              </a:endParaRPr>
            </a:p>
          </p:txBody>
        </p:sp>
        <p:sp>
          <p:nvSpPr>
            <p:cNvPr id="889864" name="Line 8"/>
            <p:cNvSpPr>
              <a:spLocks noChangeShapeType="1"/>
            </p:cNvSpPr>
            <p:nvPr/>
          </p:nvSpPr>
          <p:spPr bwMode="auto">
            <a:xfrm flipH="1" flipV="1">
              <a:off x="3648" y="288"/>
              <a:ext cx="72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9865"/>
                                        </p:tgtEl>
                                        <p:attrNameLst>
                                          <p:attrName>style.visibility</p:attrName>
                                        </p:attrNameLst>
                                      </p:cBhvr>
                                      <p:to>
                                        <p:strVal val="visible"/>
                                      </p:to>
                                    </p:set>
                                  </p:childTnLst>
                                  <p:subTnLst>
                                    <p:set>
                                      <p:cBhvr override="childStyle">
                                        <p:cTn dur="1" fill="hold" display="0" masterRel="nextClick" afterEffect="1"/>
                                        <p:tgtEl>
                                          <p:spTgt spid="8898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909BB03E-C4FA-4361-B0F1-A979D26CEB65}" type="slidenum">
              <a:rPr lang="en-US"/>
              <a:pPr/>
              <a:t>25</a:t>
            </a:fld>
            <a:endParaRPr lang="en-US"/>
          </a:p>
        </p:txBody>
      </p:sp>
      <p:sp>
        <p:nvSpPr>
          <p:cNvPr id="1190914" name="Rectangle 2"/>
          <p:cNvSpPr>
            <a:spLocks noGrp="1" noChangeArrowheads="1"/>
          </p:cNvSpPr>
          <p:nvPr>
            <p:ph type="title"/>
          </p:nvPr>
        </p:nvSpPr>
        <p:spPr/>
        <p:txBody>
          <a:bodyPr/>
          <a:lstStyle/>
          <a:p>
            <a:r>
              <a:rPr lang="en-US" sz="2600"/>
              <a:t>9.4.2 Creating a </a:t>
            </a:r>
            <a:r>
              <a:rPr lang="en-US" sz="2600">
                <a:latin typeface="Lucida Console" pitchFamily="49" charset="0"/>
              </a:rPr>
              <a:t>BasePlusCommissionEmployee</a:t>
            </a:r>
            <a:r>
              <a:rPr lang="en-US" sz="2600"/>
              <a:t> Class without Using Inheritance</a:t>
            </a:r>
          </a:p>
        </p:txBody>
      </p:sp>
      <p:sp>
        <p:nvSpPr>
          <p:cNvPr id="1190915" name="Rectangle 3"/>
          <p:cNvSpPr>
            <a:spLocks noGrp="1" noChangeArrowheads="1"/>
          </p:cNvSpPr>
          <p:nvPr>
            <p:ph type="body" idx="1"/>
          </p:nvPr>
        </p:nvSpPr>
        <p:spPr/>
        <p:txBody>
          <a:bodyPr/>
          <a:lstStyle/>
          <a:p>
            <a:r>
              <a:rPr lang="en-US"/>
              <a:t>Class </a:t>
            </a:r>
            <a:r>
              <a:rPr lang="en-US">
                <a:latin typeface="Lucida Console" pitchFamily="49" charset="0"/>
              </a:rPr>
              <a:t>BasePlusCommissionEmployee</a:t>
            </a:r>
          </a:p>
          <a:p>
            <a:pPr lvl="1"/>
            <a:r>
              <a:rPr lang="en-US"/>
              <a:t>Implicitly extends </a:t>
            </a:r>
            <a:r>
              <a:rPr lang="en-US">
                <a:latin typeface="Lucida Console" pitchFamily="49" charset="0"/>
              </a:rPr>
              <a:t>Object</a:t>
            </a:r>
          </a:p>
          <a:p>
            <a:pPr lvl="1"/>
            <a:r>
              <a:rPr lang="en-US"/>
              <a:t>Much of the code is similar to </a:t>
            </a:r>
            <a:r>
              <a:rPr lang="en-US">
                <a:latin typeface="Lucida Console" pitchFamily="49" charset="0"/>
              </a:rPr>
              <a:t>CommissionEmployee</a:t>
            </a:r>
          </a:p>
          <a:p>
            <a:pPr lvl="2"/>
            <a:r>
              <a:rPr lang="en-US">
                <a:latin typeface="Lucida Console" pitchFamily="49" charset="0"/>
              </a:rPr>
              <a:t>private</a:t>
            </a:r>
            <a:r>
              <a:rPr lang="en-US"/>
              <a:t> instance variables</a:t>
            </a:r>
          </a:p>
          <a:p>
            <a:pPr lvl="2"/>
            <a:r>
              <a:rPr lang="en-US">
                <a:latin typeface="Lucida Console" pitchFamily="49" charset="0"/>
              </a:rPr>
              <a:t>public</a:t>
            </a:r>
            <a:r>
              <a:rPr lang="en-US"/>
              <a:t> methods</a:t>
            </a:r>
          </a:p>
          <a:p>
            <a:pPr lvl="2"/>
            <a:r>
              <a:rPr lang="en-US"/>
              <a:t>constructor</a:t>
            </a:r>
          </a:p>
          <a:p>
            <a:pPr lvl="1"/>
            <a:r>
              <a:rPr lang="en-US"/>
              <a:t>Additions</a:t>
            </a:r>
          </a:p>
          <a:p>
            <a:pPr lvl="2"/>
            <a:r>
              <a:rPr lang="en-US">
                <a:latin typeface="Lucida Console" pitchFamily="49" charset="0"/>
              </a:rPr>
              <a:t>private</a:t>
            </a:r>
            <a:r>
              <a:rPr lang="en-US"/>
              <a:t> instance variable </a:t>
            </a:r>
            <a:r>
              <a:rPr lang="en-US">
                <a:latin typeface="Lucida Console" pitchFamily="49" charset="0"/>
              </a:rPr>
              <a:t>baseSalary</a:t>
            </a:r>
          </a:p>
          <a:p>
            <a:pPr lvl="2"/>
            <a:r>
              <a:rPr lang="en-US"/>
              <a:t>Methods </a:t>
            </a:r>
            <a:r>
              <a:rPr lang="en-US">
                <a:latin typeface="Lucida Console" pitchFamily="49" charset="0"/>
              </a:rPr>
              <a:t>setBaseSalary</a:t>
            </a:r>
            <a:r>
              <a:rPr lang="en-US"/>
              <a:t> and </a:t>
            </a:r>
            <a:r>
              <a:rPr lang="en-US">
                <a:latin typeface="Lucida Console" pitchFamily="49" charset="0"/>
              </a:rPr>
              <a:t>getBaseSalary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4"/>
          <p:cNvSpPr>
            <a:spLocks noGrp="1"/>
          </p:cNvSpPr>
          <p:nvPr>
            <p:ph type="sldNum" sz="quarter" idx="10"/>
          </p:nvPr>
        </p:nvSpPr>
        <p:spPr/>
        <p:txBody>
          <a:bodyPr/>
          <a:lstStyle/>
          <a:p>
            <a:fld id="{59120CBC-BB00-430A-9D08-C63D5478E5C1}" type="slidenum">
              <a:rPr lang="en-US"/>
              <a:pPr/>
              <a:t>26</a:t>
            </a:fld>
            <a:endParaRPr lang="en-US"/>
          </a:p>
        </p:txBody>
      </p:sp>
      <p:sp>
        <p:nvSpPr>
          <p:cNvPr id="890882" name="Rectangle 2"/>
          <p:cNvSpPr>
            <a:spLocks noGrp="1" noChangeArrowheads="1"/>
          </p:cNvSpPr>
          <p:nvPr>
            <p:ph type="title"/>
          </p:nvPr>
        </p:nvSpPr>
        <p:spPr>
          <a:xfrm>
            <a:off x="7086600" y="152400"/>
            <a:ext cx="2057400" cy="396875"/>
          </a:xfrm>
        </p:spPr>
        <p:txBody>
          <a:bodyPr/>
          <a:lstStyle/>
          <a:p>
            <a:r>
              <a:rPr lang="en-US"/>
              <a:t>Outline</a:t>
            </a:r>
          </a:p>
        </p:txBody>
      </p:sp>
      <p:sp>
        <p:nvSpPr>
          <p:cNvPr id="890883" name="Rectangle 3"/>
          <p:cNvSpPr>
            <a:spLocks noGrp="1" noChangeArrowheads="1"/>
          </p:cNvSpPr>
          <p:nvPr>
            <p:ph type="body" sz="half" idx="1"/>
          </p:nvPr>
        </p:nvSpPr>
        <p:spPr>
          <a:xfrm>
            <a:off x="7165975" y="1068388"/>
            <a:ext cx="1981200" cy="1860550"/>
          </a:xfrm>
          <a:noFill/>
        </p:spPr>
        <p:txBody>
          <a:bodyPr/>
          <a:lstStyle/>
          <a:p>
            <a:r>
              <a:rPr lang="en-US"/>
              <a:t>BasePlusCommissionEmployee.java</a:t>
            </a:r>
          </a:p>
          <a:p>
            <a:r>
              <a:rPr lang="en-US" sz="1600" b="0">
                <a:latin typeface="Times New Roman" pitchFamily="18" charset="0"/>
              </a:rPr>
              <a:t>(1 of 4)</a:t>
            </a:r>
          </a:p>
          <a:p>
            <a:r>
              <a:rPr lang="en-US" sz="1600" b="0">
                <a:latin typeface="Times New Roman" pitchFamily="18" charset="0"/>
              </a:rPr>
              <a:t>Line 12</a:t>
            </a:r>
          </a:p>
          <a:p>
            <a:r>
              <a:rPr lang="en-US" sz="1600" b="0">
                <a:latin typeface="Times New Roman" pitchFamily="18" charset="0"/>
              </a:rPr>
              <a:t>Line 24</a:t>
            </a:r>
          </a:p>
        </p:txBody>
      </p:sp>
      <p:graphicFrame>
        <p:nvGraphicFramePr>
          <p:cNvPr id="890886" name="Object 6"/>
          <p:cNvGraphicFramePr>
            <a:graphicFrameLocks noChangeAspect="1"/>
          </p:cNvGraphicFramePr>
          <p:nvPr>
            <p:ph sz="half" idx="2"/>
          </p:nvPr>
        </p:nvGraphicFramePr>
        <p:xfrm>
          <a:off x="0" y="9525"/>
          <a:ext cx="7029450" cy="5861050"/>
        </p:xfrm>
        <a:graphic>
          <a:graphicData uri="http://schemas.openxmlformats.org/presentationml/2006/ole">
            <mc:AlternateContent xmlns:mc="http://schemas.openxmlformats.org/markup-compatibility/2006">
              <mc:Choice xmlns:v="urn:schemas-microsoft-com:vml" Requires="v">
                <p:oleObj spid="_x0000_s890898" name="Document" r:id="rId3" imgW="7074123" imgH="5897384" progId="Word.Document.8">
                  <p:embed/>
                </p:oleObj>
              </mc:Choice>
              <mc:Fallback>
                <p:oleObj name="Document" r:id="rId3" imgW="7074123" imgH="5897384"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7029450" cy="586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0888" name="Group 8"/>
          <p:cNvGrpSpPr>
            <a:grpSpLocks/>
          </p:cNvGrpSpPr>
          <p:nvPr/>
        </p:nvGrpSpPr>
        <p:grpSpPr bwMode="auto">
          <a:xfrm>
            <a:off x="2743200" y="1676400"/>
            <a:ext cx="5181600" cy="762000"/>
            <a:chOff x="2640" y="2304"/>
            <a:chExt cx="2592" cy="528"/>
          </a:xfrm>
        </p:grpSpPr>
        <p:sp>
          <p:nvSpPr>
            <p:cNvPr id="890889" name="Text Box 9"/>
            <p:cNvSpPr txBox="1">
              <a:spLocks noChangeArrowheads="1"/>
            </p:cNvSpPr>
            <p:nvPr/>
          </p:nvSpPr>
          <p:spPr bwMode="auto">
            <a:xfrm>
              <a:off x="3553" y="2304"/>
              <a:ext cx="1679" cy="240"/>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Add instance variable </a:t>
              </a:r>
              <a:r>
                <a:rPr lang="en-US">
                  <a:solidFill>
                    <a:schemeClr val="tx1"/>
                  </a:solidFill>
                  <a:latin typeface="Lucida Console" pitchFamily="49" charset="0"/>
                </a:rPr>
                <a:t>baseSalary</a:t>
              </a:r>
            </a:p>
          </p:txBody>
        </p:sp>
        <p:sp>
          <p:nvSpPr>
            <p:cNvPr id="890890" name="Line 10"/>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890894" name="Group 14"/>
          <p:cNvGrpSpPr>
            <a:grpSpLocks/>
          </p:cNvGrpSpPr>
          <p:nvPr/>
        </p:nvGrpSpPr>
        <p:grpSpPr bwMode="auto">
          <a:xfrm>
            <a:off x="2819400" y="4191000"/>
            <a:ext cx="4651375" cy="914400"/>
            <a:chOff x="1776" y="2640"/>
            <a:chExt cx="2930" cy="576"/>
          </a:xfrm>
        </p:grpSpPr>
        <p:sp>
          <p:nvSpPr>
            <p:cNvPr id="890892" name="Text Box 12"/>
            <p:cNvSpPr txBox="1">
              <a:spLocks noChangeArrowheads="1"/>
            </p:cNvSpPr>
            <p:nvPr/>
          </p:nvSpPr>
          <p:spPr bwMode="auto">
            <a:xfrm>
              <a:off x="2928" y="2640"/>
              <a:ext cx="1778"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method </a:t>
              </a:r>
              <a:r>
                <a:rPr lang="en-US">
                  <a:solidFill>
                    <a:schemeClr val="tx1"/>
                  </a:solidFill>
                  <a:latin typeface="Lucida Console" pitchFamily="49" charset="0"/>
                </a:rPr>
                <a:t>setBaseSalary</a:t>
              </a:r>
              <a:r>
                <a:rPr lang="en-US">
                  <a:solidFill>
                    <a:schemeClr val="tx1"/>
                  </a:solidFill>
                  <a:latin typeface="Times New Roman" pitchFamily="18" charset="0"/>
                </a:rPr>
                <a:t> to validate data</a:t>
              </a:r>
              <a:endParaRPr lang="en-US">
                <a:solidFill>
                  <a:schemeClr val="tx1"/>
                </a:solidFill>
                <a:latin typeface="Lucida Console" pitchFamily="49" charset="0"/>
              </a:endParaRPr>
            </a:p>
          </p:txBody>
        </p:sp>
        <p:sp>
          <p:nvSpPr>
            <p:cNvPr id="890893" name="Line 13"/>
            <p:cNvSpPr>
              <a:spLocks noChangeShapeType="1"/>
            </p:cNvSpPr>
            <p:nvPr/>
          </p:nvSpPr>
          <p:spPr bwMode="auto">
            <a:xfrm flipH="1">
              <a:off x="1776" y="2823"/>
              <a:ext cx="1148" cy="3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90888"/>
                                        </p:tgtEl>
                                        <p:attrNameLst>
                                          <p:attrName>style.visibility</p:attrName>
                                        </p:attrNameLst>
                                      </p:cBhvr>
                                      <p:to>
                                        <p:strVal val="visible"/>
                                      </p:to>
                                    </p:set>
                                  </p:childTnLst>
                                  <p:subTnLst>
                                    <p:set>
                                      <p:cBhvr override="childStyle">
                                        <p:cTn dur="1" fill="hold" display="0" masterRel="nextClick" afterEffect="1"/>
                                        <p:tgtEl>
                                          <p:spTgt spid="89088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894"/>
                                        </p:tgtEl>
                                        <p:attrNameLst>
                                          <p:attrName>style.visibility</p:attrName>
                                        </p:attrNameLst>
                                      </p:cBhvr>
                                      <p:to>
                                        <p:strVal val="visible"/>
                                      </p:to>
                                    </p:set>
                                  </p:childTnLst>
                                  <p:subTnLst>
                                    <p:set>
                                      <p:cBhvr override="childStyle">
                                        <p:cTn dur="1" fill="hold" display="0" masterRel="nextClick" afterEffect="1"/>
                                        <p:tgtEl>
                                          <p:spTgt spid="8908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19F5A3FD-77D9-4BD9-84C8-2F2A81DEFCAB}" type="slidenum">
              <a:rPr lang="en-US"/>
              <a:pPr/>
              <a:t>27</a:t>
            </a:fld>
            <a:endParaRPr lang="en-US"/>
          </a:p>
        </p:txBody>
      </p:sp>
      <p:sp>
        <p:nvSpPr>
          <p:cNvPr id="893954" name="Rectangle 2"/>
          <p:cNvSpPr>
            <a:spLocks noGrp="1" noChangeArrowheads="1"/>
          </p:cNvSpPr>
          <p:nvPr>
            <p:ph type="title"/>
          </p:nvPr>
        </p:nvSpPr>
        <p:spPr>
          <a:xfrm>
            <a:off x="7086600" y="152400"/>
            <a:ext cx="2057400" cy="396875"/>
          </a:xfrm>
        </p:spPr>
        <p:txBody>
          <a:bodyPr/>
          <a:lstStyle/>
          <a:p>
            <a:r>
              <a:rPr lang="en-US"/>
              <a:t>Outline</a:t>
            </a:r>
          </a:p>
        </p:txBody>
      </p:sp>
      <p:sp>
        <p:nvSpPr>
          <p:cNvPr id="893955" name="Rectangle 3"/>
          <p:cNvSpPr>
            <a:spLocks noGrp="1" noChangeArrowheads="1"/>
          </p:cNvSpPr>
          <p:nvPr>
            <p:ph type="body" sz="half" idx="1"/>
          </p:nvPr>
        </p:nvSpPr>
        <p:spPr>
          <a:xfrm>
            <a:off x="7165975" y="1068388"/>
            <a:ext cx="1981200" cy="965200"/>
          </a:xfrm>
          <a:noFill/>
        </p:spPr>
        <p:txBody>
          <a:bodyPr/>
          <a:lstStyle/>
          <a:p>
            <a:r>
              <a:rPr lang="en-US"/>
              <a:t>BasePlusCommissionEmployee.java</a:t>
            </a:r>
          </a:p>
          <a:p>
            <a:r>
              <a:rPr lang="en-US" sz="1600" b="0">
                <a:latin typeface="Times New Roman" pitchFamily="18" charset="0"/>
              </a:rPr>
              <a:t>(2 of 4)</a:t>
            </a:r>
          </a:p>
        </p:txBody>
      </p:sp>
      <p:graphicFrame>
        <p:nvGraphicFramePr>
          <p:cNvPr id="893958" name="Object 6"/>
          <p:cNvGraphicFramePr>
            <a:graphicFrameLocks noChangeAspect="1"/>
          </p:cNvGraphicFramePr>
          <p:nvPr>
            <p:ph sz="half" idx="2"/>
          </p:nvPr>
        </p:nvGraphicFramePr>
        <p:xfrm>
          <a:off x="0" y="0"/>
          <a:ext cx="7069138" cy="6499225"/>
        </p:xfrm>
        <a:graphic>
          <a:graphicData uri="http://schemas.openxmlformats.org/presentationml/2006/ole">
            <mc:AlternateContent xmlns:mc="http://schemas.openxmlformats.org/markup-compatibility/2006">
              <mc:Choice xmlns:v="urn:schemas-microsoft-com:vml" Requires="v">
                <p:oleObj spid="_x0000_s893963" name="Document" r:id="rId3" imgW="7069809" imgH="6498664" progId="Word.Document.8">
                  <p:embed/>
                </p:oleObj>
              </mc:Choice>
              <mc:Fallback>
                <p:oleObj name="Document" r:id="rId3" imgW="7069809" imgH="6498664"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69138" cy="649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CEFC105F-466E-47C9-B9C0-91067C0AA725}" type="slidenum">
              <a:rPr lang="en-US"/>
              <a:pPr/>
              <a:t>28</a:t>
            </a:fld>
            <a:endParaRPr lang="en-US"/>
          </a:p>
        </p:txBody>
      </p:sp>
      <p:sp>
        <p:nvSpPr>
          <p:cNvPr id="894978" name="Rectangle 2"/>
          <p:cNvSpPr>
            <a:spLocks noGrp="1" noChangeArrowheads="1"/>
          </p:cNvSpPr>
          <p:nvPr>
            <p:ph type="title"/>
          </p:nvPr>
        </p:nvSpPr>
        <p:spPr>
          <a:xfrm>
            <a:off x="7086600" y="152400"/>
            <a:ext cx="2057400" cy="396875"/>
          </a:xfrm>
        </p:spPr>
        <p:txBody>
          <a:bodyPr/>
          <a:lstStyle/>
          <a:p>
            <a:r>
              <a:rPr lang="en-US"/>
              <a:t>Outline</a:t>
            </a:r>
          </a:p>
        </p:txBody>
      </p:sp>
      <p:sp>
        <p:nvSpPr>
          <p:cNvPr id="894979" name="Rectangle 3"/>
          <p:cNvSpPr>
            <a:spLocks noGrp="1" noChangeArrowheads="1"/>
          </p:cNvSpPr>
          <p:nvPr>
            <p:ph type="body" sz="half" idx="1"/>
          </p:nvPr>
        </p:nvSpPr>
        <p:spPr>
          <a:xfrm>
            <a:off x="7165975" y="1068388"/>
            <a:ext cx="1981200" cy="965200"/>
          </a:xfrm>
          <a:noFill/>
        </p:spPr>
        <p:txBody>
          <a:bodyPr/>
          <a:lstStyle/>
          <a:p>
            <a:r>
              <a:rPr lang="en-US"/>
              <a:t>BasePlusCommissionEmployee.java</a:t>
            </a:r>
          </a:p>
          <a:p>
            <a:r>
              <a:rPr lang="en-US" sz="1600" b="0">
                <a:latin typeface="Times New Roman" pitchFamily="18" charset="0"/>
              </a:rPr>
              <a:t>(3 of 4)</a:t>
            </a:r>
          </a:p>
        </p:txBody>
      </p:sp>
      <p:graphicFrame>
        <p:nvGraphicFramePr>
          <p:cNvPr id="894980" name="Object 4"/>
          <p:cNvGraphicFramePr>
            <a:graphicFrameLocks noChangeAspect="1"/>
          </p:cNvGraphicFramePr>
          <p:nvPr>
            <p:ph sz="half" idx="2"/>
          </p:nvPr>
        </p:nvGraphicFramePr>
        <p:xfrm>
          <a:off x="0" y="0"/>
          <a:ext cx="7096125" cy="6524625"/>
        </p:xfrm>
        <a:graphic>
          <a:graphicData uri="http://schemas.openxmlformats.org/presentationml/2006/ole">
            <mc:AlternateContent xmlns:mc="http://schemas.openxmlformats.org/markup-compatibility/2006">
              <mc:Choice xmlns:v="urn:schemas-microsoft-com:vml" Requires="v">
                <p:oleObj spid="_x0000_s894985" name="Document" r:id="rId3" imgW="7069809" imgH="6498664" progId="Word.Document.8">
                  <p:embed/>
                </p:oleObj>
              </mc:Choice>
              <mc:Fallback>
                <p:oleObj name="Document" r:id="rId3" imgW="7069809" imgH="649866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96125" cy="652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369EDCED-0524-47D6-88EB-48316F5CD1E4}" type="slidenum">
              <a:rPr lang="en-US"/>
              <a:pPr/>
              <a:t>29</a:t>
            </a:fld>
            <a:endParaRPr lang="en-US"/>
          </a:p>
        </p:txBody>
      </p:sp>
      <p:sp>
        <p:nvSpPr>
          <p:cNvPr id="896002" name="Rectangle 2"/>
          <p:cNvSpPr>
            <a:spLocks noGrp="1" noChangeArrowheads="1"/>
          </p:cNvSpPr>
          <p:nvPr>
            <p:ph type="title"/>
          </p:nvPr>
        </p:nvSpPr>
        <p:spPr>
          <a:xfrm>
            <a:off x="7086600" y="152400"/>
            <a:ext cx="2057400" cy="396875"/>
          </a:xfrm>
        </p:spPr>
        <p:txBody>
          <a:bodyPr/>
          <a:lstStyle/>
          <a:p>
            <a:r>
              <a:rPr lang="en-US"/>
              <a:t>Outline</a:t>
            </a:r>
          </a:p>
        </p:txBody>
      </p:sp>
      <p:sp>
        <p:nvSpPr>
          <p:cNvPr id="896003" name="Rectangle 3"/>
          <p:cNvSpPr>
            <a:spLocks noGrp="1" noChangeArrowheads="1"/>
          </p:cNvSpPr>
          <p:nvPr>
            <p:ph type="body" sz="half" idx="1"/>
          </p:nvPr>
        </p:nvSpPr>
        <p:spPr>
          <a:xfrm>
            <a:off x="7165975" y="1068388"/>
            <a:ext cx="1981200" cy="2755900"/>
          </a:xfrm>
          <a:noFill/>
        </p:spPr>
        <p:txBody>
          <a:bodyPr/>
          <a:lstStyle/>
          <a:p>
            <a:r>
              <a:rPr lang="en-US"/>
              <a:t>BasePlusCommissionEmployee.java</a:t>
            </a:r>
          </a:p>
          <a:p>
            <a:r>
              <a:rPr lang="en-US" sz="1600" b="0">
                <a:latin typeface="Times New Roman" pitchFamily="18" charset="0"/>
              </a:rPr>
              <a:t>(4 of 4)</a:t>
            </a:r>
          </a:p>
          <a:p>
            <a:r>
              <a:rPr lang="en-US" sz="1600" b="0">
                <a:latin typeface="Times New Roman" pitchFamily="18" charset="0"/>
              </a:rPr>
              <a:t>Lines 88-91</a:t>
            </a:r>
          </a:p>
          <a:p>
            <a:r>
              <a:rPr lang="en-US" sz="1600" b="0">
                <a:latin typeface="Times New Roman" pitchFamily="18" charset="0"/>
              </a:rPr>
              <a:t>Lines 94-97</a:t>
            </a:r>
          </a:p>
          <a:p>
            <a:r>
              <a:rPr lang="en-US" sz="1600" b="0">
                <a:latin typeface="Times New Roman" pitchFamily="18" charset="0"/>
              </a:rPr>
              <a:t>Line 102</a:t>
            </a:r>
          </a:p>
          <a:p>
            <a:r>
              <a:rPr lang="en-US" sz="1600" b="0">
                <a:latin typeface="Times New Roman" pitchFamily="18" charset="0"/>
              </a:rPr>
              <a:t>Lines 108-113</a:t>
            </a:r>
          </a:p>
        </p:txBody>
      </p:sp>
      <p:graphicFrame>
        <p:nvGraphicFramePr>
          <p:cNvPr id="896004" name="Object 4"/>
          <p:cNvGraphicFramePr>
            <a:graphicFrameLocks noChangeAspect="1"/>
          </p:cNvGraphicFramePr>
          <p:nvPr>
            <p:ph sz="half" idx="2"/>
          </p:nvPr>
        </p:nvGraphicFramePr>
        <p:xfrm>
          <a:off x="0" y="6350"/>
          <a:ext cx="7045325" cy="6272213"/>
        </p:xfrm>
        <a:graphic>
          <a:graphicData uri="http://schemas.openxmlformats.org/presentationml/2006/ole">
            <mc:AlternateContent xmlns:mc="http://schemas.openxmlformats.org/markup-compatibility/2006">
              <mc:Choice xmlns:v="urn:schemas-microsoft-com:vml" Requires="v">
                <p:oleObj spid="_x0000_s896023" name="Document" r:id="rId3" imgW="7074123" imgH="6296920" progId="Word.Document.8">
                  <p:embed/>
                </p:oleObj>
              </mc:Choice>
              <mc:Fallback>
                <p:oleObj name="Document" r:id="rId3" imgW="7074123" imgH="629692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45325" cy="627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3"/>
          <p:cNvSpPr>
            <a:spLocks noGrp="1"/>
          </p:cNvSpPr>
          <p:nvPr>
            <p:ph type="sldNum" sz="quarter" idx="10"/>
          </p:nvPr>
        </p:nvSpPr>
        <p:spPr/>
        <p:txBody>
          <a:bodyPr/>
          <a:lstStyle/>
          <a:p>
            <a:fld id="{062C78F0-0F1C-46FE-949A-A8243F2CE40F}" type="slidenum">
              <a:rPr lang="en-US"/>
              <a:pPr/>
              <a:t>3</a:t>
            </a:fld>
            <a:endParaRPr lang="en-US"/>
          </a:p>
        </p:txBody>
      </p:sp>
      <p:sp>
        <p:nvSpPr>
          <p:cNvPr id="983043" name="Rectangle 3"/>
          <p:cNvSpPr>
            <a:spLocks noGrp="1" noChangeArrowheads="1"/>
          </p:cNvSpPr>
          <p:nvPr>
            <p:ph type="body" idx="1"/>
          </p:nvPr>
        </p:nvSpPr>
        <p:spPr>
          <a:xfrm>
            <a:off x="609600" y="460375"/>
            <a:ext cx="7543800" cy="1168012"/>
          </a:xfrm>
          <a:ln/>
        </p:spPr>
        <p:txBody>
          <a:bodyPr/>
          <a:lstStyle/>
          <a:p>
            <a:r>
              <a:rPr lang="en-US" sz="1800" dirty="0">
                <a:solidFill>
                  <a:srgbClr val="B3B366"/>
                </a:solidFill>
                <a:latin typeface="Goudy Sans Medium" pitchFamily="34" charset="0"/>
              </a:rPr>
              <a:t>9.5</a:t>
            </a:r>
            <a:r>
              <a:rPr lang="en-US" sz="1800" dirty="0">
                <a:solidFill>
                  <a:srgbClr val="B3B366"/>
                </a:solidFill>
                <a:latin typeface="Times New Roman"/>
              </a:rPr>
              <a:t>  </a:t>
            </a:r>
            <a:r>
              <a:rPr lang="en-US" sz="1800" dirty="0">
                <a:solidFill>
                  <a:srgbClr val="B3B366"/>
                </a:solidFill>
                <a:latin typeface="Goudy Sans Medium" pitchFamily="34" charset="0"/>
              </a:rPr>
              <a:t> </a:t>
            </a:r>
            <a:r>
              <a:rPr lang="en-US" sz="1800" dirty="0">
                <a:cs typeface="Times New Roman" pitchFamily="18" charset="0"/>
              </a:rPr>
              <a:t>	</a:t>
            </a:r>
            <a:r>
              <a:rPr lang="en-US" sz="1800" dirty="0"/>
              <a:t>Constructors in Subclasses </a:t>
            </a:r>
            <a:endParaRPr lang="en-US" sz="1800" dirty="0">
              <a:solidFill>
                <a:srgbClr val="B3B366"/>
              </a:solidFill>
              <a:latin typeface="Goudy Sans Medium" pitchFamily="34" charset="0"/>
              <a:ea typeface="Goudy Sans Medium" pitchFamily="34" charset="0"/>
              <a:cs typeface="Times New Roman" pitchFamily="18" charset="0"/>
            </a:endParaRPr>
          </a:p>
          <a:p>
            <a:r>
              <a:rPr lang="en-US" sz="1800" dirty="0">
                <a:solidFill>
                  <a:srgbClr val="B3B366"/>
                </a:solidFill>
                <a:latin typeface="Goudy Sans Medium" pitchFamily="34" charset="0"/>
              </a:rPr>
              <a:t>9.6</a:t>
            </a:r>
            <a:r>
              <a:rPr lang="en-US" sz="1800" dirty="0">
                <a:solidFill>
                  <a:srgbClr val="B3B366"/>
                </a:solidFill>
                <a:latin typeface="Times New Roman"/>
              </a:rPr>
              <a:t>  </a:t>
            </a:r>
            <a:r>
              <a:rPr lang="en-US" sz="1800" dirty="0">
                <a:solidFill>
                  <a:srgbClr val="B3B366"/>
                </a:solidFill>
                <a:latin typeface="Goudy Sans Medium" pitchFamily="34" charset="0"/>
              </a:rPr>
              <a:t> </a:t>
            </a:r>
            <a:r>
              <a:rPr lang="en-US" sz="1800" dirty="0">
                <a:cs typeface="Times New Roman" pitchFamily="18" charset="0"/>
              </a:rPr>
              <a:t>	</a:t>
            </a:r>
            <a:r>
              <a:rPr lang="en-US" sz="1800" dirty="0"/>
              <a:t>Software Engineering with Inheritance </a:t>
            </a:r>
            <a:endParaRPr lang="en-US" sz="1800" dirty="0">
              <a:solidFill>
                <a:srgbClr val="B3B366"/>
              </a:solidFill>
              <a:latin typeface="Goudy Sans Medium" pitchFamily="34" charset="0"/>
            </a:endParaRPr>
          </a:p>
          <a:p>
            <a:r>
              <a:rPr lang="en-US" sz="1800" dirty="0">
                <a:solidFill>
                  <a:srgbClr val="B3B366"/>
                </a:solidFill>
                <a:latin typeface="Goudy Sans Medium" pitchFamily="34" charset="0"/>
              </a:rPr>
              <a:t>9.7</a:t>
            </a:r>
            <a:r>
              <a:rPr lang="en-US" sz="1800" dirty="0">
                <a:solidFill>
                  <a:srgbClr val="B3B366"/>
                </a:solidFill>
                <a:latin typeface="Times New Roman"/>
              </a:rPr>
              <a:t>  </a:t>
            </a:r>
            <a:r>
              <a:rPr lang="en-US" sz="1800" dirty="0">
                <a:solidFill>
                  <a:srgbClr val="B3B366"/>
                </a:solidFill>
                <a:latin typeface="Goudy Sans Medium" pitchFamily="34" charset="0"/>
              </a:rPr>
              <a:t> </a:t>
            </a:r>
            <a:r>
              <a:rPr lang="en-US" sz="1800" dirty="0">
                <a:cs typeface="Times New Roman" pitchFamily="18" charset="0"/>
              </a:rPr>
              <a:t>	</a:t>
            </a:r>
            <a:r>
              <a:rPr lang="en-US" sz="1800" dirty="0">
                <a:latin typeface="Lucida Console" pitchFamily="49" charset="0"/>
              </a:rPr>
              <a:t>Object</a:t>
            </a:r>
            <a:r>
              <a:rPr lang="en-US" sz="1800" dirty="0"/>
              <a:t> Class </a:t>
            </a:r>
            <a:endParaRPr lang="en-US" sz="1800" dirty="0">
              <a:solidFill>
                <a:srgbClr val="B3B366"/>
              </a:solidFill>
              <a:latin typeface="Goudy Sans Medium"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DD74B14F-EFDF-4920-A2F8-4C56BBEACEEB}" type="slidenum">
              <a:rPr lang="en-US"/>
              <a:pPr/>
              <a:t>30</a:t>
            </a:fld>
            <a:endParaRPr lang="en-US"/>
          </a:p>
        </p:txBody>
      </p:sp>
      <p:sp>
        <p:nvSpPr>
          <p:cNvPr id="897026" name="Rectangle 2"/>
          <p:cNvSpPr>
            <a:spLocks noGrp="1" noChangeArrowheads="1"/>
          </p:cNvSpPr>
          <p:nvPr>
            <p:ph type="title"/>
          </p:nvPr>
        </p:nvSpPr>
        <p:spPr>
          <a:xfrm>
            <a:off x="7086600" y="152400"/>
            <a:ext cx="2057400" cy="396875"/>
          </a:xfrm>
        </p:spPr>
        <p:txBody>
          <a:bodyPr/>
          <a:lstStyle/>
          <a:p>
            <a:r>
              <a:rPr lang="en-US"/>
              <a:t>Outline</a:t>
            </a:r>
          </a:p>
        </p:txBody>
      </p:sp>
      <p:sp>
        <p:nvSpPr>
          <p:cNvPr id="897027" name="Rectangle 3"/>
          <p:cNvSpPr>
            <a:spLocks noGrp="1" noChangeArrowheads="1"/>
          </p:cNvSpPr>
          <p:nvPr>
            <p:ph type="body" sz="half" idx="1"/>
          </p:nvPr>
        </p:nvSpPr>
        <p:spPr>
          <a:xfrm>
            <a:off x="7162800" y="1066800"/>
            <a:ext cx="1981200" cy="1860550"/>
          </a:xfrm>
          <a:noFill/>
        </p:spPr>
        <p:txBody>
          <a:bodyPr/>
          <a:lstStyle/>
          <a:p>
            <a:r>
              <a:rPr lang="en-US"/>
              <a:t>BasePlusCommissionEmployeeTest.java</a:t>
            </a:r>
          </a:p>
          <a:p>
            <a:r>
              <a:rPr lang="en-US" sz="1600" b="0">
                <a:latin typeface="Times New Roman" pitchFamily="18" charset="0"/>
              </a:rPr>
              <a:t>(1 of 2)</a:t>
            </a:r>
          </a:p>
          <a:p>
            <a:r>
              <a:rPr lang="en-US" sz="1600" b="0">
                <a:latin typeface="Times New Roman" pitchFamily="18" charset="0"/>
              </a:rPr>
              <a:t>Line 9-11</a:t>
            </a:r>
          </a:p>
          <a:p>
            <a:r>
              <a:rPr lang="en-US" sz="1600" b="0">
                <a:latin typeface="Times New Roman" pitchFamily="18" charset="0"/>
              </a:rPr>
              <a:t>Lines 16-27</a:t>
            </a:r>
          </a:p>
        </p:txBody>
      </p:sp>
      <p:graphicFrame>
        <p:nvGraphicFramePr>
          <p:cNvPr id="897030" name="Object 6"/>
          <p:cNvGraphicFramePr>
            <a:graphicFrameLocks noChangeAspect="1"/>
          </p:cNvGraphicFramePr>
          <p:nvPr>
            <p:ph sz="half" idx="2"/>
          </p:nvPr>
        </p:nvGraphicFramePr>
        <p:xfrm>
          <a:off x="0" y="4763"/>
          <a:ext cx="7100888" cy="6096000"/>
        </p:xfrm>
        <a:graphic>
          <a:graphicData uri="http://schemas.openxmlformats.org/presentationml/2006/ole">
            <mc:AlternateContent xmlns:mc="http://schemas.openxmlformats.org/markup-compatibility/2006">
              <mc:Choice xmlns:v="urn:schemas-microsoft-com:vml" Requires="v">
                <p:oleObj spid="_x0000_s897041" name="Document" r:id="rId3" imgW="7074123" imgH="6071799" progId="Word.Document.8">
                  <p:embed/>
                </p:oleObj>
              </mc:Choice>
              <mc:Fallback>
                <p:oleObj name="Document" r:id="rId3" imgW="7074123" imgH="6071799"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00888"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7DF908E0-2341-47BD-8F18-42D1FB650E20}" type="slidenum">
              <a:rPr lang="en-US"/>
              <a:pPr/>
              <a:t>31</a:t>
            </a:fld>
            <a:endParaRPr lang="en-US"/>
          </a:p>
        </p:txBody>
      </p:sp>
      <p:sp>
        <p:nvSpPr>
          <p:cNvPr id="898050" name="Rectangle 2"/>
          <p:cNvSpPr>
            <a:spLocks noGrp="1" noChangeArrowheads="1"/>
          </p:cNvSpPr>
          <p:nvPr>
            <p:ph type="title"/>
          </p:nvPr>
        </p:nvSpPr>
        <p:spPr>
          <a:xfrm>
            <a:off x="7086600" y="152400"/>
            <a:ext cx="2057400" cy="396875"/>
          </a:xfrm>
        </p:spPr>
        <p:txBody>
          <a:bodyPr/>
          <a:lstStyle/>
          <a:p>
            <a:r>
              <a:rPr lang="en-US"/>
              <a:t>Outline</a:t>
            </a:r>
          </a:p>
        </p:txBody>
      </p:sp>
      <p:sp>
        <p:nvSpPr>
          <p:cNvPr id="898051" name="Rectangle 3"/>
          <p:cNvSpPr>
            <a:spLocks noGrp="1" noChangeArrowheads="1"/>
          </p:cNvSpPr>
          <p:nvPr>
            <p:ph type="body" sz="half" idx="1"/>
          </p:nvPr>
        </p:nvSpPr>
        <p:spPr>
          <a:xfrm>
            <a:off x="7165975" y="1068388"/>
            <a:ext cx="1981200" cy="2308225"/>
          </a:xfrm>
          <a:noFill/>
        </p:spPr>
        <p:txBody>
          <a:bodyPr/>
          <a:lstStyle/>
          <a:p>
            <a:r>
              <a:rPr lang="en-US"/>
              <a:t>BasePlusCommissionEmployeeTest.java</a:t>
            </a:r>
          </a:p>
          <a:p>
            <a:r>
              <a:rPr lang="en-US" sz="1600" b="0">
                <a:latin typeface="Times New Roman" pitchFamily="18" charset="0"/>
              </a:rPr>
              <a:t>(2 of 2)</a:t>
            </a:r>
          </a:p>
          <a:p>
            <a:r>
              <a:rPr lang="en-US" sz="1600" b="0">
                <a:latin typeface="Times New Roman" pitchFamily="18" charset="0"/>
              </a:rPr>
              <a:t>Line 29</a:t>
            </a:r>
          </a:p>
          <a:p>
            <a:r>
              <a:rPr lang="en-US" sz="1600" b="0">
                <a:latin typeface="Times New Roman" pitchFamily="18" charset="0"/>
              </a:rPr>
              <a:t>Line 33</a:t>
            </a:r>
          </a:p>
          <a:p>
            <a:r>
              <a:rPr lang="en-US" sz="1600" b="0">
                <a:latin typeface="Times New Roman" pitchFamily="18" charset="0"/>
              </a:rPr>
              <a:t>Program output</a:t>
            </a:r>
          </a:p>
        </p:txBody>
      </p:sp>
      <p:graphicFrame>
        <p:nvGraphicFramePr>
          <p:cNvPr id="898052" name="Object 4"/>
          <p:cNvGraphicFramePr>
            <a:graphicFrameLocks noChangeAspect="1"/>
          </p:cNvGraphicFramePr>
          <p:nvPr>
            <p:ph sz="half" idx="2"/>
          </p:nvPr>
        </p:nvGraphicFramePr>
        <p:xfrm>
          <a:off x="0" y="0"/>
          <a:ext cx="7075488" cy="4305300"/>
        </p:xfrm>
        <a:graphic>
          <a:graphicData uri="http://schemas.openxmlformats.org/presentationml/2006/ole">
            <mc:AlternateContent xmlns:mc="http://schemas.openxmlformats.org/markup-compatibility/2006">
              <mc:Choice xmlns:v="urn:schemas-microsoft-com:vml" Requires="v">
                <p:oleObj spid="_x0000_s898064" name="Document" r:id="rId3" imgW="7074123" imgH="4303555" progId="Word.Document.8">
                  <p:embed/>
                </p:oleObj>
              </mc:Choice>
              <mc:Fallback>
                <p:oleObj name="Document" r:id="rId3" imgW="7074123" imgH="4303555"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75488" cy="430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3BAC0168-90ED-476A-9CDF-E2CAF108FA56}" type="slidenum">
              <a:rPr lang="en-US"/>
              <a:pPr/>
              <a:t>32</a:t>
            </a:fld>
            <a:endParaRPr lang="en-US"/>
          </a:p>
        </p:txBody>
      </p:sp>
      <p:sp>
        <p:nvSpPr>
          <p:cNvPr id="857090"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9.4</a:t>
            </a:r>
          </a:p>
        </p:txBody>
      </p:sp>
      <p:sp>
        <p:nvSpPr>
          <p:cNvPr id="857091" name="Rectangle 3"/>
          <p:cNvSpPr>
            <a:spLocks noGrp="1" noChangeArrowheads="1"/>
          </p:cNvSpPr>
          <p:nvPr>
            <p:ph type="body" idx="1"/>
          </p:nvPr>
        </p:nvSpPr>
        <p:spPr>
          <a:xfrm>
            <a:off x="1143000" y="1905000"/>
            <a:ext cx="7834313" cy="2895600"/>
          </a:xfrm>
          <a:noFill/>
        </p:spPr>
        <p:txBody>
          <a:bodyPr/>
          <a:lstStyle/>
          <a:p>
            <a:r>
              <a:rPr lang="en-US">
                <a:cs typeface="Times New Roman" pitchFamily="18" charset="0"/>
              </a:rPr>
              <a:t>Copying and pasting code from one class to another can spread errors across multiple source code files. To avoid duplicating code (and possibly errors), use inheritance, rather than the “copy-and-paste” approach, in situations where you want one class to “absorb” the instance variables and methods of another class.</a:t>
            </a:r>
            <a:r>
              <a:rPr lang="en-US"/>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DF677016-9A65-4B50-B0F2-444B0F869173}" type="slidenum">
              <a:rPr lang="en-US"/>
              <a:pPr/>
              <a:t>33</a:t>
            </a:fld>
            <a:endParaRPr lang="en-US"/>
          </a:p>
        </p:txBody>
      </p:sp>
      <p:sp>
        <p:nvSpPr>
          <p:cNvPr id="858114"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9.5</a:t>
            </a:r>
          </a:p>
        </p:txBody>
      </p:sp>
      <p:sp>
        <p:nvSpPr>
          <p:cNvPr id="858115" name="Rectangle 3"/>
          <p:cNvSpPr>
            <a:spLocks noGrp="1" noChangeArrowheads="1"/>
          </p:cNvSpPr>
          <p:nvPr>
            <p:ph type="body" idx="1"/>
          </p:nvPr>
        </p:nvSpPr>
        <p:spPr>
          <a:xfrm>
            <a:off x="1143000" y="1905000"/>
            <a:ext cx="7834313" cy="3733800"/>
          </a:xfrm>
          <a:noFill/>
        </p:spPr>
        <p:txBody>
          <a:bodyPr/>
          <a:lstStyle/>
          <a:p>
            <a:r>
              <a:rPr lang="en-US">
                <a:cs typeface="Times New Roman" pitchFamily="18" charset="0"/>
              </a:rPr>
              <a:t>With inheritance, the common instance variables and methods of all the classes in the hierarchy are declared in a superclass. When changes are required for these common features, software developers need only to make the changes in the superclass—subclasses then inherit the changes. Without inheritance, changes would need to be made to all the source code files that contain a copy of the code in question.</a:t>
            </a:r>
            <a:r>
              <a:rPr 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82F01F81-EAFA-4F4C-A9BD-002D2A7B3541}" type="slidenum">
              <a:rPr lang="en-US"/>
              <a:pPr/>
              <a:t>34</a:t>
            </a:fld>
            <a:endParaRPr lang="en-US"/>
          </a:p>
        </p:txBody>
      </p:sp>
      <p:sp>
        <p:nvSpPr>
          <p:cNvPr id="1224706" name="Rectangle 2"/>
          <p:cNvSpPr>
            <a:spLocks noGrp="1" noChangeArrowheads="1"/>
          </p:cNvSpPr>
          <p:nvPr>
            <p:ph type="title"/>
          </p:nvPr>
        </p:nvSpPr>
        <p:spPr/>
        <p:txBody>
          <a:bodyPr/>
          <a:lstStyle/>
          <a:p>
            <a:r>
              <a:rPr lang="en-US" sz="2400"/>
              <a:t>9.4.3 Creating a </a:t>
            </a:r>
            <a:r>
              <a:rPr lang="en-US" sz="2400">
                <a:latin typeface="Lucida Console" pitchFamily="49" charset="0"/>
              </a:rPr>
              <a:t>CommissionEmployee-BasePlusCommiionEmployee</a:t>
            </a:r>
            <a:r>
              <a:rPr lang="en-US" sz="2400"/>
              <a:t> Inheritance Hierarchy</a:t>
            </a:r>
          </a:p>
        </p:txBody>
      </p:sp>
      <p:sp>
        <p:nvSpPr>
          <p:cNvPr id="1224707" name="Rectangle 3"/>
          <p:cNvSpPr>
            <a:spLocks noGrp="1" noChangeArrowheads="1"/>
          </p:cNvSpPr>
          <p:nvPr>
            <p:ph type="body" idx="1"/>
          </p:nvPr>
        </p:nvSpPr>
        <p:spPr/>
        <p:txBody>
          <a:bodyPr/>
          <a:lstStyle/>
          <a:p>
            <a:r>
              <a:rPr lang="en-US"/>
              <a:t>Class </a:t>
            </a:r>
            <a:r>
              <a:rPr lang="en-US">
                <a:latin typeface="Lucida Console" pitchFamily="49" charset="0"/>
              </a:rPr>
              <a:t>BasePlusCommissionEmployee2</a:t>
            </a:r>
          </a:p>
          <a:p>
            <a:pPr lvl="1"/>
            <a:r>
              <a:rPr lang="en-US"/>
              <a:t>Extends class </a:t>
            </a:r>
            <a:r>
              <a:rPr lang="en-US">
                <a:latin typeface="Lucida Console" pitchFamily="49" charset="0"/>
              </a:rPr>
              <a:t>CommissionEmployee</a:t>
            </a:r>
          </a:p>
          <a:p>
            <a:pPr lvl="1"/>
            <a:r>
              <a:rPr lang="en-US"/>
              <a:t>Is a </a:t>
            </a:r>
            <a:r>
              <a:rPr lang="en-US">
                <a:latin typeface="Lucida Console" pitchFamily="49" charset="0"/>
              </a:rPr>
              <a:t>CommissionEmployee</a:t>
            </a:r>
          </a:p>
          <a:p>
            <a:pPr lvl="1"/>
            <a:r>
              <a:rPr lang="en-US"/>
              <a:t>Has instance variable </a:t>
            </a:r>
            <a:r>
              <a:rPr lang="en-US">
                <a:latin typeface="Lucida Console" pitchFamily="49" charset="0"/>
              </a:rPr>
              <a:t>baseSalary</a:t>
            </a:r>
          </a:p>
          <a:p>
            <a:pPr lvl="1"/>
            <a:r>
              <a:rPr lang="en-US"/>
              <a:t>Inherits </a:t>
            </a:r>
            <a:r>
              <a:rPr lang="en-US">
                <a:latin typeface="Lucida Console" pitchFamily="49" charset="0"/>
              </a:rPr>
              <a:t>public</a:t>
            </a:r>
            <a:r>
              <a:rPr lang="en-US"/>
              <a:t> and </a:t>
            </a:r>
            <a:r>
              <a:rPr lang="en-US">
                <a:latin typeface="Lucida Console" pitchFamily="49" charset="0"/>
              </a:rPr>
              <a:t>protected</a:t>
            </a:r>
            <a:r>
              <a:rPr lang="en-US"/>
              <a:t> members</a:t>
            </a:r>
          </a:p>
          <a:p>
            <a:pPr lvl="1"/>
            <a:r>
              <a:rPr lang="en-US"/>
              <a:t>Constructor not inherited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layt Numarası Yer Tutucusu 4"/>
          <p:cNvSpPr>
            <a:spLocks noGrp="1"/>
          </p:cNvSpPr>
          <p:nvPr>
            <p:ph type="sldNum" sz="quarter" idx="10"/>
          </p:nvPr>
        </p:nvSpPr>
        <p:spPr/>
        <p:txBody>
          <a:bodyPr/>
          <a:lstStyle/>
          <a:p>
            <a:fld id="{D421C01E-7BEC-4711-8392-242A1848D626}" type="slidenum">
              <a:rPr lang="en-US"/>
              <a:pPr/>
              <a:t>35</a:t>
            </a:fld>
            <a:endParaRPr lang="en-US"/>
          </a:p>
        </p:txBody>
      </p:sp>
      <p:sp>
        <p:nvSpPr>
          <p:cNvPr id="900098" name="Rectangle 2"/>
          <p:cNvSpPr>
            <a:spLocks noGrp="1" noChangeArrowheads="1"/>
          </p:cNvSpPr>
          <p:nvPr>
            <p:ph type="title"/>
          </p:nvPr>
        </p:nvSpPr>
        <p:spPr>
          <a:xfrm>
            <a:off x="7086600" y="152400"/>
            <a:ext cx="2057400" cy="396875"/>
          </a:xfrm>
        </p:spPr>
        <p:txBody>
          <a:bodyPr/>
          <a:lstStyle/>
          <a:p>
            <a:r>
              <a:rPr lang="en-US"/>
              <a:t>Outline</a:t>
            </a:r>
          </a:p>
        </p:txBody>
      </p:sp>
      <p:sp>
        <p:nvSpPr>
          <p:cNvPr id="900099" name="Rectangle 3"/>
          <p:cNvSpPr>
            <a:spLocks noGrp="1" noChangeArrowheads="1"/>
          </p:cNvSpPr>
          <p:nvPr>
            <p:ph type="body" sz="half" idx="1"/>
          </p:nvPr>
        </p:nvSpPr>
        <p:spPr>
          <a:xfrm>
            <a:off x="7165975" y="1068388"/>
            <a:ext cx="1978025" cy="1860550"/>
          </a:xfrm>
          <a:noFill/>
        </p:spPr>
        <p:txBody>
          <a:bodyPr/>
          <a:lstStyle/>
          <a:p>
            <a:r>
              <a:rPr lang="en-US"/>
              <a:t>BasePlusCommissionEmployee2.java</a:t>
            </a:r>
          </a:p>
          <a:p>
            <a:r>
              <a:rPr lang="en-US" sz="1600" b="0">
                <a:latin typeface="Times New Roman" pitchFamily="18" charset="0"/>
              </a:rPr>
              <a:t>(1 of 3)</a:t>
            </a:r>
          </a:p>
          <a:p>
            <a:r>
              <a:rPr lang="en-US" sz="1600" b="0">
                <a:latin typeface="Times New Roman" pitchFamily="18" charset="0"/>
              </a:rPr>
              <a:t>Line 4</a:t>
            </a:r>
          </a:p>
          <a:p>
            <a:r>
              <a:rPr lang="en-US" sz="1600" b="0">
                <a:latin typeface="Times New Roman" pitchFamily="18" charset="0"/>
              </a:rPr>
              <a:t>Line 13</a:t>
            </a:r>
          </a:p>
        </p:txBody>
      </p:sp>
      <p:graphicFrame>
        <p:nvGraphicFramePr>
          <p:cNvPr id="900102" name="Object 6"/>
          <p:cNvGraphicFramePr>
            <a:graphicFrameLocks noChangeAspect="1"/>
          </p:cNvGraphicFramePr>
          <p:nvPr>
            <p:ph sz="half" idx="2"/>
          </p:nvPr>
        </p:nvGraphicFramePr>
        <p:xfrm>
          <a:off x="0" y="9525"/>
          <a:ext cx="7085013" cy="5449888"/>
        </p:xfrm>
        <a:graphic>
          <a:graphicData uri="http://schemas.openxmlformats.org/presentationml/2006/ole">
            <mc:AlternateContent xmlns:mc="http://schemas.openxmlformats.org/markup-compatibility/2006">
              <mc:Choice xmlns:v="urn:schemas-microsoft-com:vml" Requires="v">
                <p:oleObj spid="_x0000_s900114" name="Document" r:id="rId3" imgW="7074123" imgH="5442107" progId="Word.Document.8">
                  <p:embed/>
                </p:oleObj>
              </mc:Choice>
              <mc:Fallback>
                <p:oleObj name="Document" r:id="rId3" imgW="7074123" imgH="5442107"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7085013" cy="544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0107" name="Group 11"/>
          <p:cNvGrpSpPr>
            <a:grpSpLocks/>
          </p:cNvGrpSpPr>
          <p:nvPr/>
        </p:nvGrpSpPr>
        <p:grpSpPr bwMode="auto">
          <a:xfrm>
            <a:off x="3886200" y="838200"/>
            <a:ext cx="3962400" cy="1123950"/>
            <a:chOff x="2448" y="528"/>
            <a:chExt cx="2496" cy="708"/>
          </a:xfrm>
        </p:grpSpPr>
        <p:sp>
          <p:nvSpPr>
            <p:cNvPr id="900105" name="Text Box 9"/>
            <p:cNvSpPr txBox="1">
              <a:spLocks noChangeArrowheads="1"/>
            </p:cNvSpPr>
            <p:nvPr/>
          </p:nvSpPr>
          <p:spPr bwMode="auto">
            <a:xfrm>
              <a:off x="2448" y="864"/>
              <a:ext cx="2496"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Class </a:t>
              </a:r>
              <a:r>
                <a:rPr lang="en-US">
                  <a:solidFill>
                    <a:schemeClr val="tx1"/>
                  </a:solidFill>
                  <a:latin typeface="Lucida Console" pitchFamily="49" charset="0"/>
                </a:rPr>
                <a:t>BasePluCommissionEmployee2</a:t>
              </a:r>
              <a:r>
                <a:rPr lang="en-US">
                  <a:solidFill>
                    <a:schemeClr val="tx1"/>
                  </a:solidFill>
                  <a:latin typeface="Times New Roman" pitchFamily="18" charset="0"/>
                </a:rPr>
                <a:t> is a subclass of </a:t>
              </a:r>
              <a:r>
                <a:rPr lang="en-US">
                  <a:solidFill>
                    <a:schemeClr val="tx1"/>
                  </a:solidFill>
                  <a:latin typeface="Lucida Console" pitchFamily="49" charset="0"/>
                </a:rPr>
                <a:t>CommissionEmployee</a:t>
              </a:r>
              <a:endParaRPr lang="en-US" b="1">
                <a:solidFill>
                  <a:schemeClr val="tx1"/>
                </a:solidFill>
                <a:latin typeface="Lucida Console" pitchFamily="49" charset="0"/>
              </a:endParaRPr>
            </a:p>
          </p:txBody>
        </p:sp>
        <p:sp>
          <p:nvSpPr>
            <p:cNvPr id="900106" name="Line 10"/>
            <p:cNvSpPr>
              <a:spLocks noChangeShapeType="1"/>
            </p:cNvSpPr>
            <p:nvPr/>
          </p:nvSpPr>
          <p:spPr bwMode="auto">
            <a:xfrm flipH="1" flipV="1">
              <a:off x="2784" y="528"/>
              <a:ext cx="96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900108" name="Group 12"/>
          <p:cNvGrpSpPr>
            <a:grpSpLocks/>
          </p:cNvGrpSpPr>
          <p:nvPr/>
        </p:nvGrpSpPr>
        <p:grpSpPr bwMode="auto">
          <a:xfrm>
            <a:off x="3733800" y="2895600"/>
            <a:ext cx="3505200" cy="1160463"/>
            <a:chOff x="2448" y="528"/>
            <a:chExt cx="2496" cy="685"/>
          </a:xfrm>
        </p:grpSpPr>
        <p:sp>
          <p:nvSpPr>
            <p:cNvPr id="900109" name="Text Box 13"/>
            <p:cNvSpPr txBox="1">
              <a:spLocks noChangeArrowheads="1"/>
            </p:cNvSpPr>
            <p:nvPr/>
          </p:nvSpPr>
          <p:spPr bwMode="auto">
            <a:xfrm>
              <a:off x="2448" y="864"/>
              <a:ext cx="2496" cy="349"/>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Invoke the superclass constructor using the superclass constructor call syntax</a:t>
              </a:r>
              <a:endParaRPr lang="en-US" b="1">
                <a:solidFill>
                  <a:schemeClr val="tx1"/>
                </a:solidFill>
                <a:latin typeface="Lucida Console" pitchFamily="49" charset="0"/>
              </a:endParaRPr>
            </a:p>
          </p:txBody>
        </p:sp>
        <p:sp>
          <p:nvSpPr>
            <p:cNvPr id="900110" name="Line 14"/>
            <p:cNvSpPr>
              <a:spLocks noChangeShapeType="1"/>
            </p:cNvSpPr>
            <p:nvPr/>
          </p:nvSpPr>
          <p:spPr bwMode="auto">
            <a:xfrm flipH="1" flipV="1">
              <a:off x="2784" y="528"/>
              <a:ext cx="96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0107"/>
                                        </p:tgtEl>
                                        <p:attrNameLst>
                                          <p:attrName>style.visibility</p:attrName>
                                        </p:attrNameLst>
                                      </p:cBhvr>
                                      <p:to>
                                        <p:strVal val="visible"/>
                                      </p:to>
                                    </p:set>
                                  </p:childTnLst>
                                  <p:subTnLst>
                                    <p:set>
                                      <p:cBhvr override="childStyle">
                                        <p:cTn dur="1" fill="hold" display="0" masterRel="nextClick" afterEffect="1"/>
                                        <p:tgtEl>
                                          <p:spTgt spid="90010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0108"/>
                                        </p:tgtEl>
                                        <p:attrNameLst>
                                          <p:attrName>style.visibility</p:attrName>
                                        </p:attrNameLst>
                                      </p:cBhvr>
                                      <p:to>
                                        <p:strVal val="visible"/>
                                      </p:to>
                                    </p:set>
                                  </p:childTnLst>
                                  <p:subTnLst>
                                    <p:set>
                                      <p:cBhvr override="childStyle">
                                        <p:cTn dur="1" fill="hold" display="0" masterRel="nextClick" afterEffect="1"/>
                                        <p:tgtEl>
                                          <p:spTgt spid="90010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Slayt Numarası Yer Tutucusu 4"/>
          <p:cNvSpPr>
            <a:spLocks noGrp="1"/>
          </p:cNvSpPr>
          <p:nvPr>
            <p:ph type="sldNum" sz="quarter" idx="10"/>
          </p:nvPr>
        </p:nvSpPr>
        <p:spPr/>
        <p:txBody>
          <a:bodyPr/>
          <a:lstStyle/>
          <a:p>
            <a:fld id="{DC41210E-22B9-4907-A959-E4B907A93F0A}" type="slidenum">
              <a:rPr lang="en-US"/>
              <a:pPr/>
              <a:t>36</a:t>
            </a:fld>
            <a:endParaRPr lang="en-US"/>
          </a:p>
        </p:txBody>
      </p:sp>
      <p:sp>
        <p:nvSpPr>
          <p:cNvPr id="901122" name="Rectangle 2"/>
          <p:cNvSpPr>
            <a:spLocks noGrp="1" noChangeArrowheads="1"/>
          </p:cNvSpPr>
          <p:nvPr>
            <p:ph type="title"/>
          </p:nvPr>
        </p:nvSpPr>
        <p:spPr>
          <a:xfrm>
            <a:off x="7086600" y="152400"/>
            <a:ext cx="2057400" cy="396875"/>
          </a:xfrm>
        </p:spPr>
        <p:txBody>
          <a:bodyPr/>
          <a:lstStyle/>
          <a:p>
            <a:r>
              <a:rPr lang="en-US"/>
              <a:t>Outline</a:t>
            </a:r>
          </a:p>
        </p:txBody>
      </p:sp>
      <p:sp>
        <p:nvSpPr>
          <p:cNvPr id="901123" name="Rectangle 3"/>
          <p:cNvSpPr>
            <a:spLocks noGrp="1" noChangeArrowheads="1"/>
          </p:cNvSpPr>
          <p:nvPr>
            <p:ph type="body" sz="half" idx="1"/>
          </p:nvPr>
        </p:nvSpPr>
        <p:spPr>
          <a:xfrm>
            <a:off x="7165975" y="1068388"/>
            <a:ext cx="1981200" cy="1860550"/>
          </a:xfrm>
          <a:noFill/>
        </p:spPr>
        <p:txBody>
          <a:bodyPr/>
          <a:lstStyle/>
          <a:p>
            <a:r>
              <a:rPr lang="en-US"/>
              <a:t>BasePlusCommissionEmployee2.java</a:t>
            </a:r>
          </a:p>
          <a:p>
            <a:r>
              <a:rPr lang="en-US" sz="1600" b="0">
                <a:latin typeface="Times New Roman" pitchFamily="18" charset="0"/>
              </a:rPr>
              <a:t>(2 of 3)</a:t>
            </a:r>
          </a:p>
          <a:p>
            <a:r>
              <a:rPr lang="en-US" sz="1600" b="0">
                <a:latin typeface="Times New Roman" pitchFamily="18" charset="0"/>
              </a:rPr>
              <a:t>Line 34</a:t>
            </a:r>
          </a:p>
          <a:p>
            <a:r>
              <a:rPr lang="en-US" sz="1600" b="0">
                <a:latin typeface="Times New Roman" pitchFamily="18" charset="0"/>
              </a:rPr>
              <a:t>Lines 41-46</a:t>
            </a:r>
          </a:p>
        </p:txBody>
      </p:sp>
      <p:graphicFrame>
        <p:nvGraphicFramePr>
          <p:cNvPr id="901124" name="Object 4"/>
          <p:cNvGraphicFramePr>
            <a:graphicFrameLocks noChangeAspect="1"/>
          </p:cNvGraphicFramePr>
          <p:nvPr>
            <p:ph sz="half" idx="2"/>
          </p:nvPr>
        </p:nvGraphicFramePr>
        <p:xfrm>
          <a:off x="0" y="0"/>
          <a:ext cx="7048500" cy="5656263"/>
        </p:xfrm>
        <a:graphic>
          <a:graphicData uri="http://schemas.openxmlformats.org/presentationml/2006/ole">
            <mc:AlternateContent xmlns:mc="http://schemas.openxmlformats.org/markup-compatibility/2006">
              <mc:Choice xmlns:v="urn:schemas-microsoft-com:vml" Requires="v">
                <p:oleObj spid="_x0000_s901136" name="Document" r:id="rId3" imgW="7074123" imgH="5676938" progId="Word.Document.8">
                  <p:embed/>
                </p:oleObj>
              </mc:Choice>
              <mc:Fallback>
                <p:oleObj name="Document" r:id="rId3" imgW="7074123" imgH="5676938"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0" cy="565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27" name="Text Box 7"/>
          <p:cNvSpPr txBox="1">
            <a:spLocks noChangeArrowheads="1"/>
          </p:cNvSpPr>
          <p:nvPr/>
        </p:nvSpPr>
        <p:spPr bwMode="auto">
          <a:xfrm>
            <a:off x="3200400" y="1295400"/>
            <a:ext cx="5562600" cy="590550"/>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Compiler generates errors because superclass’s instance variable </a:t>
            </a:r>
            <a:r>
              <a:rPr lang="en-US">
                <a:solidFill>
                  <a:schemeClr val="tx1"/>
                </a:solidFill>
                <a:latin typeface="Lucida Console" pitchFamily="49" charset="0"/>
              </a:rPr>
              <a:t>commissionRate</a:t>
            </a:r>
            <a:r>
              <a:rPr lang="en-US">
                <a:solidFill>
                  <a:schemeClr val="tx1"/>
                </a:solidFill>
                <a:latin typeface="Times New Roman" pitchFamily="18" charset="0"/>
              </a:rPr>
              <a:t> and </a:t>
            </a:r>
            <a:r>
              <a:rPr lang="en-US">
                <a:solidFill>
                  <a:schemeClr val="tx1"/>
                </a:solidFill>
                <a:latin typeface="Lucida Console" pitchFamily="49" charset="0"/>
              </a:rPr>
              <a:t>grossSales</a:t>
            </a:r>
            <a:r>
              <a:rPr lang="en-US">
                <a:solidFill>
                  <a:schemeClr val="tx1"/>
                </a:solidFill>
                <a:latin typeface="Times New Roman" pitchFamily="18" charset="0"/>
              </a:rPr>
              <a:t> are </a:t>
            </a:r>
            <a:r>
              <a:rPr lang="en-US">
                <a:solidFill>
                  <a:schemeClr val="tx1"/>
                </a:solidFill>
                <a:latin typeface="Lucida Console" pitchFamily="49" charset="0"/>
              </a:rPr>
              <a:t>private</a:t>
            </a:r>
            <a:endParaRPr lang="en-US" b="1">
              <a:solidFill>
                <a:schemeClr val="tx1"/>
              </a:solidFill>
              <a:latin typeface="Lucida Console" pitchFamily="49" charset="0"/>
            </a:endParaRPr>
          </a:p>
        </p:txBody>
      </p:sp>
      <p:sp>
        <p:nvSpPr>
          <p:cNvPr id="901128" name="Line 8"/>
          <p:cNvSpPr>
            <a:spLocks noChangeShapeType="1"/>
          </p:cNvSpPr>
          <p:nvPr/>
        </p:nvSpPr>
        <p:spPr bwMode="auto">
          <a:xfrm flipH="1">
            <a:off x="3797300" y="1905000"/>
            <a:ext cx="15367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nvGrpSpPr>
          <p:cNvPr id="901132" name="Group 12"/>
          <p:cNvGrpSpPr>
            <a:grpSpLocks/>
          </p:cNvGrpSpPr>
          <p:nvPr/>
        </p:nvGrpSpPr>
        <p:grpSpPr bwMode="auto">
          <a:xfrm>
            <a:off x="3200400" y="2895600"/>
            <a:ext cx="5562600" cy="1295400"/>
            <a:chOff x="2016" y="1824"/>
            <a:chExt cx="3504" cy="816"/>
          </a:xfrm>
        </p:grpSpPr>
        <p:sp>
          <p:nvSpPr>
            <p:cNvPr id="901130" name="Text Box 10"/>
            <p:cNvSpPr txBox="1">
              <a:spLocks noChangeArrowheads="1"/>
            </p:cNvSpPr>
            <p:nvPr/>
          </p:nvSpPr>
          <p:spPr bwMode="auto">
            <a:xfrm>
              <a:off x="2016" y="1824"/>
              <a:ext cx="3504" cy="526"/>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Compiler generates errors because superclass’s instance variable </a:t>
              </a:r>
              <a:r>
                <a:rPr lang="en-US">
                  <a:solidFill>
                    <a:schemeClr val="tx1"/>
                  </a:solidFill>
                  <a:latin typeface="Lucida Console" pitchFamily="49" charset="0"/>
                </a:rPr>
                <a:t>firstName</a:t>
              </a:r>
              <a:r>
                <a:rPr lang="en-US">
                  <a:solidFill>
                    <a:schemeClr val="tx1"/>
                  </a:solidFill>
                  <a:latin typeface="Times New Roman" pitchFamily="18" charset="0"/>
                </a:rPr>
                <a:t>, </a:t>
              </a:r>
              <a:r>
                <a:rPr lang="en-US">
                  <a:solidFill>
                    <a:schemeClr val="tx1"/>
                  </a:solidFill>
                  <a:latin typeface="Lucida Console" pitchFamily="49" charset="0"/>
                </a:rPr>
                <a:t>lastName</a:t>
              </a:r>
              <a:r>
                <a:rPr lang="en-US">
                  <a:solidFill>
                    <a:schemeClr val="tx1"/>
                  </a:solidFill>
                  <a:latin typeface="Times New Roman" pitchFamily="18" charset="0"/>
                </a:rPr>
                <a:t>, </a:t>
              </a:r>
              <a:r>
                <a:rPr lang="en-US">
                  <a:solidFill>
                    <a:schemeClr val="tx1"/>
                  </a:solidFill>
                  <a:latin typeface="Lucida Console" pitchFamily="49" charset="0"/>
                </a:rPr>
                <a:t>socialSecurityNumber</a:t>
              </a:r>
              <a:r>
                <a:rPr lang="en-US">
                  <a:solidFill>
                    <a:schemeClr val="tx1"/>
                  </a:solidFill>
                  <a:latin typeface="Times New Roman" pitchFamily="18" charset="0"/>
                </a:rPr>
                <a:t>, </a:t>
              </a:r>
              <a:r>
                <a:rPr lang="en-US">
                  <a:solidFill>
                    <a:schemeClr val="tx1"/>
                  </a:solidFill>
                  <a:latin typeface="Lucida Console" pitchFamily="49" charset="0"/>
                </a:rPr>
                <a:t>grossSales</a:t>
              </a:r>
              <a:r>
                <a:rPr lang="en-US">
                  <a:solidFill>
                    <a:schemeClr val="tx1"/>
                  </a:solidFill>
                  <a:latin typeface="Times New Roman" pitchFamily="18" charset="0"/>
                </a:rPr>
                <a:t> and </a:t>
              </a:r>
              <a:r>
                <a:rPr lang="en-US">
                  <a:solidFill>
                    <a:schemeClr val="tx1"/>
                  </a:solidFill>
                  <a:latin typeface="Lucida Console" pitchFamily="49" charset="0"/>
                </a:rPr>
                <a:t>commissionRate</a:t>
              </a:r>
              <a:r>
                <a:rPr lang="en-US">
                  <a:solidFill>
                    <a:schemeClr val="tx1"/>
                  </a:solidFill>
                  <a:latin typeface="Times New Roman" pitchFamily="18" charset="0"/>
                </a:rPr>
                <a:t> are </a:t>
              </a:r>
              <a:r>
                <a:rPr lang="en-US">
                  <a:solidFill>
                    <a:schemeClr val="tx1"/>
                  </a:solidFill>
                  <a:latin typeface="Lucida Console" pitchFamily="49" charset="0"/>
                </a:rPr>
                <a:t>private</a:t>
              </a:r>
              <a:endParaRPr lang="en-US" b="1">
                <a:solidFill>
                  <a:schemeClr val="tx1"/>
                </a:solidFill>
                <a:latin typeface="Lucida Console" pitchFamily="49" charset="0"/>
              </a:endParaRPr>
            </a:p>
          </p:txBody>
        </p:sp>
        <p:sp>
          <p:nvSpPr>
            <p:cNvPr id="901131" name="Line 11"/>
            <p:cNvSpPr>
              <a:spLocks noChangeShapeType="1"/>
            </p:cNvSpPr>
            <p:nvPr/>
          </p:nvSpPr>
          <p:spPr bwMode="auto">
            <a:xfrm flipH="1">
              <a:off x="3408" y="2352"/>
              <a:ext cx="48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32"/>
                                        </p:tgtEl>
                                        <p:attrNameLst>
                                          <p:attrName>style.visibility</p:attrName>
                                        </p:attrNameLst>
                                      </p:cBhvr>
                                      <p:to>
                                        <p:strVal val="visible"/>
                                      </p:to>
                                    </p:set>
                                  </p:childTnLst>
                                  <p:subTnLst>
                                    <p:set>
                                      <p:cBhvr override="childStyle">
                                        <p:cTn dur="1" fill="hold" display="0" masterRel="nextClick" afterEffect="1"/>
                                        <p:tgtEl>
                                          <p:spTgt spid="9011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D0021C97-2644-4B9A-A894-D2B5C9BE58D5}" type="slidenum">
              <a:rPr lang="en-US"/>
              <a:pPr/>
              <a:t>37</a:t>
            </a:fld>
            <a:endParaRPr lang="en-US"/>
          </a:p>
        </p:txBody>
      </p:sp>
      <p:sp>
        <p:nvSpPr>
          <p:cNvPr id="902146" name="Rectangle 2"/>
          <p:cNvSpPr>
            <a:spLocks noGrp="1" noChangeArrowheads="1"/>
          </p:cNvSpPr>
          <p:nvPr>
            <p:ph type="title"/>
          </p:nvPr>
        </p:nvSpPr>
        <p:spPr>
          <a:xfrm>
            <a:off x="7086600" y="152400"/>
            <a:ext cx="2057400" cy="396875"/>
          </a:xfrm>
        </p:spPr>
        <p:txBody>
          <a:bodyPr/>
          <a:lstStyle/>
          <a:p>
            <a:r>
              <a:rPr lang="en-US"/>
              <a:t>Outline</a:t>
            </a:r>
          </a:p>
        </p:txBody>
      </p:sp>
      <p:sp>
        <p:nvSpPr>
          <p:cNvPr id="902147" name="Rectangle 3"/>
          <p:cNvSpPr>
            <a:spLocks noGrp="1" noChangeArrowheads="1"/>
          </p:cNvSpPr>
          <p:nvPr>
            <p:ph type="body" sz="half" idx="1"/>
          </p:nvPr>
        </p:nvSpPr>
        <p:spPr>
          <a:xfrm>
            <a:off x="7165975" y="1068388"/>
            <a:ext cx="1981200" cy="1657350"/>
          </a:xfrm>
          <a:noFill/>
        </p:spPr>
        <p:txBody>
          <a:bodyPr/>
          <a:lstStyle/>
          <a:p>
            <a:r>
              <a:rPr lang="en-US"/>
              <a:t>BasePlusCommissionEmployee2.java</a:t>
            </a:r>
          </a:p>
          <a:p>
            <a:r>
              <a:rPr lang="en-US" sz="1600" b="0">
                <a:latin typeface="Times New Roman" pitchFamily="18" charset="0"/>
              </a:rPr>
              <a:t>(3 of 3)</a:t>
            </a:r>
          </a:p>
          <a:p>
            <a:r>
              <a:rPr lang="en-US" sz="1600" b="0">
                <a:latin typeface="Times New Roman" pitchFamily="18" charset="0"/>
              </a:rPr>
              <a:t>Compiler generated errorss</a:t>
            </a:r>
          </a:p>
        </p:txBody>
      </p:sp>
      <p:graphicFrame>
        <p:nvGraphicFramePr>
          <p:cNvPr id="902148" name="Object 4"/>
          <p:cNvGraphicFramePr>
            <a:graphicFrameLocks noChangeAspect="1"/>
          </p:cNvGraphicFramePr>
          <p:nvPr>
            <p:ph sz="half" idx="2"/>
          </p:nvPr>
        </p:nvGraphicFramePr>
        <p:xfrm>
          <a:off x="0" y="0"/>
          <a:ext cx="7040563" cy="4535488"/>
        </p:xfrm>
        <a:graphic>
          <a:graphicData uri="http://schemas.openxmlformats.org/presentationml/2006/ole">
            <mc:AlternateContent xmlns:mc="http://schemas.openxmlformats.org/markup-compatibility/2006">
              <mc:Choice xmlns:v="urn:schemas-microsoft-com:vml" Requires="v">
                <p:oleObj spid="_x0000_s902153" name="Document" r:id="rId3" imgW="7066198" imgH="4551156" progId="Word.Document.8">
                  <p:embed/>
                </p:oleObj>
              </mc:Choice>
              <mc:Fallback>
                <p:oleObj name="Document" r:id="rId3" imgW="7066198" imgH="455115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0563" cy="453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EF6DC74D-36B9-43D9-B6B8-BB9C38196DD6}" type="slidenum">
              <a:rPr lang="en-US"/>
              <a:pPr/>
              <a:t>38</a:t>
            </a:fld>
            <a:endParaRPr lang="en-US"/>
          </a:p>
        </p:txBody>
      </p:sp>
      <p:sp>
        <p:nvSpPr>
          <p:cNvPr id="861186" name="Rectangle 2"/>
          <p:cNvSpPr>
            <a:spLocks noGrp="1" noChangeArrowheads="1"/>
          </p:cNvSpPr>
          <p:nvPr>
            <p:ph type="title"/>
          </p:nvPr>
        </p:nvSpPr>
        <p:spPr>
          <a:xfrm>
            <a:off x="912813" y="684213"/>
            <a:ext cx="7772400" cy="914400"/>
          </a:xfrm>
          <a:noFill/>
        </p:spPr>
        <p:txBody>
          <a:bodyPr/>
          <a:lstStyle/>
          <a:p>
            <a:r>
              <a:rPr lang="en-US">
                <a:cs typeface="Arial" charset="0"/>
              </a:rPr>
              <a:t>Common Programming Error 9.2</a:t>
            </a:r>
          </a:p>
        </p:txBody>
      </p:sp>
      <p:sp>
        <p:nvSpPr>
          <p:cNvPr id="861187" name="Rectangle 3"/>
          <p:cNvSpPr>
            <a:spLocks noGrp="1" noChangeArrowheads="1"/>
          </p:cNvSpPr>
          <p:nvPr>
            <p:ph type="body" idx="1"/>
          </p:nvPr>
        </p:nvSpPr>
        <p:spPr>
          <a:xfrm>
            <a:off x="1141413" y="1981200"/>
            <a:ext cx="7834312" cy="2057400"/>
          </a:xfrm>
          <a:noFill/>
        </p:spPr>
        <p:txBody>
          <a:bodyPr/>
          <a:lstStyle/>
          <a:p>
            <a:r>
              <a:rPr lang="en-US">
                <a:cs typeface="Times New Roman" pitchFamily="18" charset="0"/>
              </a:rPr>
              <a:t>A compilation error occurs if a subclass constructor calls one of its superclass constructors with arguments that do not match exactly the number and types of parameters specified in one of the superclass constructor declarations.</a:t>
            </a:r>
            <a:r>
              <a:rPr lang="en-US"/>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95B977D-739B-4C16-B867-445A3696146B}" type="slidenum">
              <a:rPr lang="en-US"/>
              <a:pPr/>
              <a:t>39</a:t>
            </a:fld>
            <a:endParaRPr lang="en-US"/>
          </a:p>
        </p:txBody>
      </p:sp>
      <p:sp>
        <p:nvSpPr>
          <p:cNvPr id="1248258" name="Rectangle 2"/>
          <p:cNvSpPr>
            <a:spLocks noGrp="1" noChangeArrowheads="1"/>
          </p:cNvSpPr>
          <p:nvPr>
            <p:ph type="title"/>
          </p:nvPr>
        </p:nvSpPr>
        <p:spPr/>
        <p:txBody>
          <a:bodyPr/>
          <a:lstStyle/>
          <a:p>
            <a:r>
              <a:rPr lang="en-US" sz="2400"/>
              <a:t>9.4.4 </a:t>
            </a:r>
            <a:r>
              <a:rPr lang="en-US" sz="2400">
                <a:latin typeface="Lucida Console" pitchFamily="49" charset="0"/>
              </a:rPr>
              <a:t>CommissionEmployee-BasePlusCommissionEmployee</a:t>
            </a:r>
            <a:r>
              <a:rPr lang="en-US" sz="2400"/>
              <a:t> Inheritance Hierarchy Using protected Instance Variables</a:t>
            </a:r>
          </a:p>
        </p:txBody>
      </p:sp>
      <p:sp>
        <p:nvSpPr>
          <p:cNvPr id="1248259" name="Rectangle 3"/>
          <p:cNvSpPr>
            <a:spLocks noGrp="1" noChangeArrowheads="1"/>
          </p:cNvSpPr>
          <p:nvPr>
            <p:ph type="body" idx="1"/>
          </p:nvPr>
        </p:nvSpPr>
        <p:spPr/>
        <p:txBody>
          <a:bodyPr/>
          <a:lstStyle/>
          <a:p>
            <a:r>
              <a:rPr lang="en-US"/>
              <a:t>Use </a:t>
            </a:r>
            <a:r>
              <a:rPr lang="en-US">
                <a:latin typeface="Lucida Console" pitchFamily="49" charset="0"/>
              </a:rPr>
              <a:t>protected</a:t>
            </a:r>
            <a:r>
              <a:rPr lang="en-US"/>
              <a:t> instance variables</a:t>
            </a:r>
          </a:p>
          <a:p>
            <a:pPr lvl="1"/>
            <a:r>
              <a:rPr lang="en-US"/>
              <a:t>Enable class </a:t>
            </a:r>
            <a:r>
              <a:rPr lang="en-US">
                <a:latin typeface="Lucida Console" pitchFamily="49" charset="0"/>
              </a:rPr>
              <a:t>BasePlusCommissionEmployee</a:t>
            </a:r>
            <a:r>
              <a:rPr lang="en-US"/>
              <a:t> to directly access superclass instance variables</a:t>
            </a:r>
          </a:p>
          <a:p>
            <a:pPr lvl="1"/>
            <a:r>
              <a:rPr lang="en-US"/>
              <a:t>Superclass’s </a:t>
            </a:r>
            <a:r>
              <a:rPr lang="en-US">
                <a:latin typeface="Lucida Console" pitchFamily="49" charset="0"/>
              </a:rPr>
              <a:t>protected</a:t>
            </a:r>
            <a:r>
              <a:rPr lang="en-US"/>
              <a:t> members are inherited by all subclases of that superclass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5E58D69-B169-4401-B369-FFE10246D4CE}" type="slidenum">
              <a:rPr lang="en-US"/>
              <a:pPr/>
              <a:t>4</a:t>
            </a:fld>
            <a:endParaRPr lang="en-US"/>
          </a:p>
        </p:txBody>
      </p:sp>
      <p:sp>
        <p:nvSpPr>
          <p:cNvPr id="984066" name="Rectangle 2"/>
          <p:cNvSpPr>
            <a:spLocks noGrp="1" noChangeArrowheads="1"/>
          </p:cNvSpPr>
          <p:nvPr>
            <p:ph type="title"/>
          </p:nvPr>
        </p:nvSpPr>
        <p:spPr>
          <a:noFill/>
          <a:ln/>
        </p:spPr>
        <p:txBody>
          <a:bodyPr/>
          <a:lstStyle/>
          <a:p>
            <a:r>
              <a:rPr lang="en-US"/>
              <a:t>9.1 Introduction</a:t>
            </a:r>
          </a:p>
        </p:txBody>
      </p:sp>
      <p:sp>
        <p:nvSpPr>
          <p:cNvPr id="984067" name="Rectangle 3"/>
          <p:cNvSpPr>
            <a:spLocks noGrp="1" noChangeArrowheads="1"/>
          </p:cNvSpPr>
          <p:nvPr>
            <p:ph type="body" idx="1"/>
          </p:nvPr>
        </p:nvSpPr>
        <p:spPr/>
        <p:txBody>
          <a:bodyPr/>
          <a:lstStyle/>
          <a:p>
            <a:r>
              <a:rPr lang="en-US"/>
              <a:t>Inheritance</a:t>
            </a:r>
          </a:p>
          <a:p>
            <a:pPr lvl="1"/>
            <a:r>
              <a:rPr lang="en-US"/>
              <a:t>Software reusability</a:t>
            </a:r>
          </a:p>
          <a:p>
            <a:pPr lvl="1"/>
            <a:r>
              <a:rPr lang="en-US"/>
              <a:t>Create new class from existing class</a:t>
            </a:r>
          </a:p>
          <a:p>
            <a:pPr lvl="2"/>
            <a:r>
              <a:rPr lang="en-US"/>
              <a:t>Absorb existing class’s data and behaviors</a:t>
            </a:r>
          </a:p>
          <a:p>
            <a:pPr lvl="2"/>
            <a:r>
              <a:rPr lang="en-US"/>
              <a:t>Enhance with new capabilities</a:t>
            </a:r>
          </a:p>
          <a:p>
            <a:pPr lvl="1"/>
            <a:r>
              <a:rPr lang="en-US"/>
              <a:t>Subclass extends superclass</a:t>
            </a:r>
          </a:p>
          <a:p>
            <a:pPr lvl="2"/>
            <a:r>
              <a:rPr lang="en-US"/>
              <a:t>Subclass</a:t>
            </a:r>
          </a:p>
          <a:p>
            <a:pPr lvl="3"/>
            <a:r>
              <a:rPr lang="en-US"/>
              <a:t>More specialized group of objects</a:t>
            </a:r>
          </a:p>
          <a:p>
            <a:pPr lvl="3"/>
            <a:r>
              <a:rPr lang="en-US"/>
              <a:t>Behaviors inherited from superclass</a:t>
            </a:r>
          </a:p>
          <a:p>
            <a:pPr lvl="4"/>
            <a:r>
              <a:rPr lang="en-US"/>
              <a:t>Can customize</a:t>
            </a:r>
          </a:p>
          <a:p>
            <a:pPr lvl="3"/>
            <a:r>
              <a:rPr lang="en-US"/>
              <a:t>Additional behaviors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22DEB37E-117C-49A7-8241-2529AEAC8FC0}" type="slidenum">
              <a:rPr lang="en-US"/>
              <a:pPr/>
              <a:t>40</a:t>
            </a:fld>
            <a:endParaRPr lang="en-US"/>
          </a:p>
        </p:txBody>
      </p:sp>
      <p:sp>
        <p:nvSpPr>
          <p:cNvPr id="905218" name="Rectangle 2"/>
          <p:cNvSpPr>
            <a:spLocks noGrp="1" noChangeArrowheads="1"/>
          </p:cNvSpPr>
          <p:nvPr>
            <p:ph type="title"/>
          </p:nvPr>
        </p:nvSpPr>
        <p:spPr>
          <a:xfrm>
            <a:off x="7086600" y="152400"/>
            <a:ext cx="2057400" cy="396875"/>
          </a:xfrm>
        </p:spPr>
        <p:txBody>
          <a:bodyPr/>
          <a:lstStyle/>
          <a:p>
            <a:r>
              <a:rPr lang="en-US"/>
              <a:t>Outline</a:t>
            </a:r>
          </a:p>
        </p:txBody>
      </p:sp>
      <p:sp>
        <p:nvSpPr>
          <p:cNvPr id="905219" name="Rectangle 3"/>
          <p:cNvSpPr>
            <a:spLocks noGrp="1" noChangeArrowheads="1"/>
          </p:cNvSpPr>
          <p:nvPr>
            <p:ph type="body" sz="half" idx="1"/>
          </p:nvPr>
        </p:nvSpPr>
        <p:spPr>
          <a:xfrm>
            <a:off x="7165975" y="1068388"/>
            <a:ext cx="1978025" cy="2063750"/>
          </a:xfrm>
          <a:noFill/>
        </p:spPr>
        <p:txBody>
          <a:bodyPr/>
          <a:lstStyle/>
          <a:p>
            <a:r>
              <a:rPr lang="en-US"/>
              <a:t>Commission</a:t>
            </a:r>
          </a:p>
          <a:p>
            <a:r>
              <a:rPr lang="en-US"/>
              <a:t>Employee2.java</a:t>
            </a:r>
          </a:p>
          <a:p>
            <a:r>
              <a:rPr lang="en-US" sz="1600" b="0">
                <a:latin typeface="Times New Roman" pitchFamily="18" charset="0"/>
              </a:rPr>
              <a:t>(1 of 4)</a:t>
            </a:r>
          </a:p>
          <a:p>
            <a:r>
              <a:rPr lang="en-US" sz="1600" b="0">
                <a:latin typeface="Times New Roman" pitchFamily="18" charset="0"/>
              </a:rPr>
              <a:t>Line 6-10</a:t>
            </a:r>
          </a:p>
          <a:p>
            <a:endParaRPr lang="en-US" sz="1600" b="0">
              <a:latin typeface="Times New Roman" pitchFamily="18" charset="0"/>
            </a:endParaRPr>
          </a:p>
        </p:txBody>
      </p:sp>
      <p:graphicFrame>
        <p:nvGraphicFramePr>
          <p:cNvPr id="905220" name="Object 4"/>
          <p:cNvGraphicFramePr>
            <a:graphicFrameLocks noChangeAspect="1"/>
          </p:cNvGraphicFramePr>
          <p:nvPr>
            <p:ph sz="half" idx="2"/>
          </p:nvPr>
        </p:nvGraphicFramePr>
        <p:xfrm>
          <a:off x="0" y="4763"/>
          <a:ext cx="7048500" cy="6248400"/>
        </p:xfrm>
        <a:graphic>
          <a:graphicData uri="http://schemas.openxmlformats.org/presentationml/2006/ole">
            <mc:AlternateContent xmlns:mc="http://schemas.openxmlformats.org/markup-compatibility/2006">
              <mc:Choice xmlns:v="urn:schemas-microsoft-com:vml" Requires="v">
                <p:oleObj spid="_x0000_s905228" name="Document" r:id="rId3" imgW="7074123" imgH="6271387" progId="Word.Document.8">
                  <p:embed/>
                </p:oleObj>
              </mc:Choice>
              <mc:Fallback>
                <p:oleObj name="Document" r:id="rId3" imgW="7074123" imgH="6271387"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485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5222" name="Group 6"/>
          <p:cNvGrpSpPr>
            <a:grpSpLocks/>
          </p:cNvGrpSpPr>
          <p:nvPr/>
        </p:nvGrpSpPr>
        <p:grpSpPr bwMode="auto">
          <a:xfrm>
            <a:off x="3810000" y="762000"/>
            <a:ext cx="3276600" cy="838200"/>
            <a:chOff x="2640" y="2304"/>
            <a:chExt cx="2592" cy="528"/>
          </a:xfrm>
        </p:grpSpPr>
        <p:sp>
          <p:nvSpPr>
            <p:cNvPr id="905223" name="Text Box 7"/>
            <p:cNvSpPr txBox="1">
              <a:spLocks noChangeArrowheads="1"/>
            </p:cNvSpPr>
            <p:nvPr/>
          </p:nvSpPr>
          <p:spPr bwMode="auto">
            <a:xfrm>
              <a:off x="3553" y="2304"/>
              <a:ext cx="1679"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protected</a:t>
              </a:r>
              <a:r>
                <a:rPr lang="en-US">
                  <a:solidFill>
                    <a:schemeClr val="tx1"/>
                  </a:solidFill>
                  <a:latin typeface="Times New Roman" pitchFamily="18" charset="0"/>
                </a:rPr>
                <a:t> instance variables</a:t>
              </a:r>
            </a:p>
          </p:txBody>
        </p:sp>
        <p:sp>
          <p:nvSpPr>
            <p:cNvPr id="905224" name="Line 8"/>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5222"/>
                                        </p:tgtEl>
                                        <p:attrNameLst>
                                          <p:attrName>style.visibility</p:attrName>
                                        </p:attrNameLst>
                                      </p:cBhvr>
                                      <p:to>
                                        <p:strVal val="visible"/>
                                      </p:to>
                                    </p:set>
                                  </p:childTnLst>
                                  <p:subTnLst>
                                    <p:set>
                                      <p:cBhvr override="childStyle">
                                        <p:cTn dur="1" fill="hold" display="0" masterRel="nextClick" afterEffect="1"/>
                                        <p:tgtEl>
                                          <p:spTgt spid="9052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A47906A3-F914-4C02-A7EA-DB6A79134C2A}" type="slidenum">
              <a:rPr lang="en-US"/>
              <a:pPr/>
              <a:t>41</a:t>
            </a:fld>
            <a:endParaRPr lang="en-US"/>
          </a:p>
        </p:txBody>
      </p:sp>
      <p:sp>
        <p:nvSpPr>
          <p:cNvPr id="906242" name="Rectangle 2"/>
          <p:cNvSpPr>
            <a:spLocks noGrp="1" noChangeArrowheads="1"/>
          </p:cNvSpPr>
          <p:nvPr>
            <p:ph type="title"/>
          </p:nvPr>
        </p:nvSpPr>
        <p:spPr>
          <a:xfrm>
            <a:off x="7086600" y="152400"/>
            <a:ext cx="2057400" cy="396875"/>
          </a:xfrm>
        </p:spPr>
        <p:txBody>
          <a:bodyPr/>
          <a:lstStyle/>
          <a:p>
            <a:r>
              <a:rPr lang="en-US"/>
              <a:t>Outline</a:t>
            </a:r>
          </a:p>
        </p:txBody>
      </p:sp>
      <p:sp>
        <p:nvSpPr>
          <p:cNvPr id="906243" name="Rectangle 3"/>
          <p:cNvSpPr>
            <a:spLocks noGrp="1" noChangeArrowheads="1"/>
          </p:cNvSpPr>
          <p:nvPr>
            <p:ph type="body" sz="half" idx="1"/>
          </p:nvPr>
        </p:nvSpPr>
        <p:spPr>
          <a:xfrm>
            <a:off x="7165975" y="1068388"/>
            <a:ext cx="1981200" cy="974725"/>
          </a:xfrm>
          <a:noFill/>
        </p:spPr>
        <p:txBody>
          <a:bodyPr/>
          <a:lstStyle/>
          <a:p>
            <a:r>
              <a:rPr lang="en-US"/>
              <a:t>Commission</a:t>
            </a:r>
          </a:p>
          <a:p>
            <a:r>
              <a:rPr lang="en-US"/>
              <a:t>Employee2.java</a:t>
            </a:r>
          </a:p>
          <a:p>
            <a:endParaRPr lang="en-US"/>
          </a:p>
          <a:p>
            <a:r>
              <a:rPr lang="en-US" sz="1600" b="0">
                <a:latin typeface="Times New Roman" pitchFamily="18" charset="0"/>
              </a:rPr>
              <a:t>(2 of 4)</a:t>
            </a:r>
          </a:p>
        </p:txBody>
      </p:sp>
      <p:graphicFrame>
        <p:nvGraphicFramePr>
          <p:cNvPr id="906244" name="Object 4"/>
          <p:cNvGraphicFramePr>
            <a:graphicFrameLocks noChangeAspect="1"/>
          </p:cNvGraphicFramePr>
          <p:nvPr>
            <p:ph sz="half" idx="2"/>
          </p:nvPr>
        </p:nvGraphicFramePr>
        <p:xfrm>
          <a:off x="0" y="0"/>
          <a:ext cx="7056438" cy="6483350"/>
        </p:xfrm>
        <a:graphic>
          <a:graphicData uri="http://schemas.openxmlformats.org/presentationml/2006/ole">
            <mc:AlternateContent xmlns:mc="http://schemas.openxmlformats.org/markup-compatibility/2006">
              <mc:Choice xmlns:v="urn:schemas-microsoft-com:vml" Requires="v">
                <p:oleObj spid="_x0000_s906249" name="Document" r:id="rId3" imgW="7064587" imgH="6489651" progId="Word.Document.8">
                  <p:embed/>
                </p:oleObj>
              </mc:Choice>
              <mc:Fallback>
                <p:oleObj name="Document" r:id="rId3" imgW="7064587" imgH="648965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56438" cy="648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A7E3BA5F-3D58-4102-AECD-B83B047766DE}" type="slidenum">
              <a:rPr lang="en-US"/>
              <a:pPr/>
              <a:t>42</a:t>
            </a:fld>
            <a:endParaRPr lang="en-US"/>
          </a:p>
        </p:txBody>
      </p:sp>
      <p:sp>
        <p:nvSpPr>
          <p:cNvPr id="907266" name="Rectangle 2"/>
          <p:cNvSpPr>
            <a:spLocks noGrp="1" noChangeArrowheads="1"/>
          </p:cNvSpPr>
          <p:nvPr>
            <p:ph type="title"/>
          </p:nvPr>
        </p:nvSpPr>
        <p:spPr>
          <a:xfrm>
            <a:off x="7086600" y="152400"/>
            <a:ext cx="2057400" cy="396875"/>
          </a:xfrm>
        </p:spPr>
        <p:txBody>
          <a:bodyPr/>
          <a:lstStyle/>
          <a:p>
            <a:r>
              <a:rPr lang="en-US"/>
              <a:t>Outline</a:t>
            </a:r>
          </a:p>
        </p:txBody>
      </p:sp>
      <p:sp>
        <p:nvSpPr>
          <p:cNvPr id="907267" name="Rectangle 3"/>
          <p:cNvSpPr>
            <a:spLocks noGrp="1" noChangeArrowheads="1"/>
          </p:cNvSpPr>
          <p:nvPr>
            <p:ph type="body" sz="half" idx="1"/>
          </p:nvPr>
        </p:nvSpPr>
        <p:spPr>
          <a:xfrm>
            <a:off x="7165975" y="1068388"/>
            <a:ext cx="1981200" cy="974725"/>
          </a:xfrm>
          <a:noFill/>
        </p:spPr>
        <p:txBody>
          <a:bodyPr/>
          <a:lstStyle/>
          <a:p>
            <a:r>
              <a:rPr lang="en-US"/>
              <a:t>Commission</a:t>
            </a:r>
          </a:p>
          <a:p>
            <a:r>
              <a:rPr lang="en-US"/>
              <a:t>Employee2.java</a:t>
            </a:r>
          </a:p>
          <a:p>
            <a:endParaRPr lang="en-US"/>
          </a:p>
          <a:p>
            <a:r>
              <a:rPr lang="en-US" sz="1600" b="0">
                <a:latin typeface="Times New Roman" pitchFamily="18" charset="0"/>
              </a:rPr>
              <a:t>(3 of 4)</a:t>
            </a:r>
          </a:p>
        </p:txBody>
      </p:sp>
      <p:graphicFrame>
        <p:nvGraphicFramePr>
          <p:cNvPr id="907268" name="Object 4"/>
          <p:cNvGraphicFramePr>
            <a:graphicFrameLocks noChangeAspect="1"/>
          </p:cNvGraphicFramePr>
          <p:nvPr>
            <p:ph sz="half" idx="2"/>
          </p:nvPr>
        </p:nvGraphicFramePr>
        <p:xfrm>
          <a:off x="0" y="0"/>
          <a:ext cx="7038975" cy="6481763"/>
        </p:xfrm>
        <a:graphic>
          <a:graphicData uri="http://schemas.openxmlformats.org/presentationml/2006/ole">
            <mc:AlternateContent xmlns:mc="http://schemas.openxmlformats.org/markup-compatibility/2006">
              <mc:Choice xmlns:v="urn:schemas-microsoft-com:vml" Requires="v">
                <p:oleObj spid="_x0000_s907273" name="Document" r:id="rId3" imgW="7058018" imgH="6498664" progId="Word.Document.8">
                  <p:embed/>
                </p:oleObj>
              </mc:Choice>
              <mc:Fallback>
                <p:oleObj name="Document" r:id="rId3" imgW="7058018" imgH="6498664"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38975" cy="648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1A929E68-8A29-4566-8AA9-5DA24F5991A2}" type="slidenum">
              <a:rPr lang="en-US"/>
              <a:pPr/>
              <a:t>43</a:t>
            </a:fld>
            <a:endParaRPr lang="en-US"/>
          </a:p>
        </p:txBody>
      </p:sp>
      <p:sp>
        <p:nvSpPr>
          <p:cNvPr id="908290" name="Rectangle 2"/>
          <p:cNvSpPr>
            <a:spLocks noGrp="1" noChangeArrowheads="1"/>
          </p:cNvSpPr>
          <p:nvPr>
            <p:ph type="title"/>
          </p:nvPr>
        </p:nvSpPr>
        <p:spPr>
          <a:xfrm>
            <a:off x="7086600" y="152400"/>
            <a:ext cx="2057400" cy="396875"/>
          </a:xfrm>
        </p:spPr>
        <p:txBody>
          <a:bodyPr/>
          <a:lstStyle/>
          <a:p>
            <a:r>
              <a:rPr lang="en-US"/>
              <a:t>Outline</a:t>
            </a:r>
          </a:p>
        </p:txBody>
      </p:sp>
      <p:sp>
        <p:nvSpPr>
          <p:cNvPr id="908291" name="Rectangle 3"/>
          <p:cNvSpPr>
            <a:spLocks noGrp="1" noChangeArrowheads="1"/>
          </p:cNvSpPr>
          <p:nvPr>
            <p:ph type="body" sz="half" idx="1"/>
          </p:nvPr>
        </p:nvSpPr>
        <p:spPr>
          <a:xfrm>
            <a:off x="7165975" y="1068388"/>
            <a:ext cx="1981200" cy="974725"/>
          </a:xfrm>
          <a:noFill/>
        </p:spPr>
        <p:txBody>
          <a:bodyPr/>
          <a:lstStyle/>
          <a:p>
            <a:r>
              <a:rPr lang="en-US"/>
              <a:t>Commission</a:t>
            </a:r>
          </a:p>
          <a:p>
            <a:r>
              <a:rPr lang="en-US"/>
              <a:t>Employee2.java</a:t>
            </a:r>
          </a:p>
          <a:p>
            <a:endParaRPr lang="en-US"/>
          </a:p>
          <a:p>
            <a:r>
              <a:rPr lang="en-US" sz="1600" b="0">
                <a:latin typeface="Times New Roman" pitchFamily="18" charset="0"/>
              </a:rPr>
              <a:t>(4 of 4)</a:t>
            </a:r>
          </a:p>
        </p:txBody>
      </p:sp>
      <p:graphicFrame>
        <p:nvGraphicFramePr>
          <p:cNvPr id="908292" name="Object 4"/>
          <p:cNvGraphicFramePr>
            <a:graphicFrameLocks noChangeAspect="1"/>
          </p:cNvGraphicFramePr>
          <p:nvPr>
            <p:ph sz="half" idx="2"/>
          </p:nvPr>
        </p:nvGraphicFramePr>
        <p:xfrm>
          <a:off x="0" y="1588"/>
          <a:ext cx="7040563" cy="2549525"/>
        </p:xfrm>
        <a:graphic>
          <a:graphicData uri="http://schemas.openxmlformats.org/presentationml/2006/ole">
            <mc:AlternateContent xmlns:mc="http://schemas.openxmlformats.org/markup-compatibility/2006">
              <mc:Choice xmlns:v="urn:schemas-microsoft-com:vml" Requires="v">
                <p:oleObj spid="_x0000_s908297" name="Document" r:id="rId3" imgW="7072775" imgH="2560746" progId="Word.Document.8">
                  <p:embed/>
                </p:oleObj>
              </mc:Choice>
              <mc:Fallback>
                <p:oleObj name="Document" r:id="rId3" imgW="7072775" imgH="256074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7040563" cy="254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4BA2A969-A162-4C56-914C-127CF229BAE2}" type="slidenum">
              <a:rPr lang="en-US"/>
              <a:pPr/>
              <a:t>44</a:t>
            </a:fld>
            <a:endParaRPr lang="en-US"/>
          </a:p>
        </p:txBody>
      </p:sp>
      <p:sp>
        <p:nvSpPr>
          <p:cNvPr id="909314" name="Rectangle 2"/>
          <p:cNvSpPr>
            <a:spLocks noGrp="1" noChangeArrowheads="1"/>
          </p:cNvSpPr>
          <p:nvPr>
            <p:ph type="title"/>
          </p:nvPr>
        </p:nvSpPr>
        <p:spPr>
          <a:xfrm>
            <a:off x="7086600" y="152400"/>
            <a:ext cx="2057400" cy="396875"/>
          </a:xfrm>
        </p:spPr>
        <p:txBody>
          <a:bodyPr/>
          <a:lstStyle/>
          <a:p>
            <a:r>
              <a:rPr lang="en-US"/>
              <a:t>Outline</a:t>
            </a:r>
          </a:p>
        </p:txBody>
      </p:sp>
      <p:sp>
        <p:nvSpPr>
          <p:cNvPr id="909315" name="Rectangle 3"/>
          <p:cNvSpPr>
            <a:spLocks noGrp="1" noChangeArrowheads="1"/>
          </p:cNvSpPr>
          <p:nvPr>
            <p:ph type="body" sz="half" idx="1"/>
          </p:nvPr>
        </p:nvSpPr>
        <p:spPr>
          <a:xfrm>
            <a:off x="7165975" y="1068388"/>
            <a:ext cx="1981200" cy="1412875"/>
          </a:xfrm>
          <a:noFill/>
        </p:spPr>
        <p:txBody>
          <a:bodyPr/>
          <a:lstStyle/>
          <a:p>
            <a:r>
              <a:rPr lang="en-US"/>
              <a:t>BasePlusCommissionEmployee3.java</a:t>
            </a:r>
          </a:p>
          <a:p>
            <a:r>
              <a:rPr lang="en-US" sz="1600" b="0">
                <a:latin typeface="Times New Roman" pitchFamily="18" charset="0"/>
              </a:rPr>
              <a:t>(1 of 2)</a:t>
            </a:r>
          </a:p>
          <a:p>
            <a:r>
              <a:rPr lang="en-US" sz="1600" b="0">
                <a:latin typeface="Times New Roman" pitchFamily="18" charset="0"/>
              </a:rPr>
              <a:t>Line 13</a:t>
            </a:r>
          </a:p>
        </p:txBody>
      </p:sp>
      <p:graphicFrame>
        <p:nvGraphicFramePr>
          <p:cNvPr id="909318" name="Object 6"/>
          <p:cNvGraphicFramePr>
            <a:graphicFrameLocks noChangeAspect="1"/>
          </p:cNvGraphicFramePr>
          <p:nvPr>
            <p:ph sz="half" idx="2"/>
          </p:nvPr>
        </p:nvGraphicFramePr>
        <p:xfrm>
          <a:off x="0" y="9525"/>
          <a:ext cx="7092950" cy="6086475"/>
        </p:xfrm>
        <a:graphic>
          <a:graphicData uri="http://schemas.openxmlformats.org/presentationml/2006/ole">
            <mc:AlternateContent xmlns:mc="http://schemas.openxmlformats.org/markup-compatibility/2006">
              <mc:Choice xmlns:v="urn:schemas-microsoft-com:vml" Requires="v">
                <p:oleObj spid="_x0000_s909326" name="Document" r:id="rId3" imgW="7074123" imgH="6070001" progId="Word.Document.8">
                  <p:embed/>
                </p:oleObj>
              </mc:Choice>
              <mc:Fallback>
                <p:oleObj name="Document" r:id="rId3" imgW="7074123" imgH="6070001"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7092950" cy="608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9320" name="Group 8"/>
          <p:cNvGrpSpPr>
            <a:grpSpLocks/>
          </p:cNvGrpSpPr>
          <p:nvPr/>
        </p:nvGrpSpPr>
        <p:grpSpPr bwMode="auto">
          <a:xfrm>
            <a:off x="4038600" y="1752600"/>
            <a:ext cx="3276600" cy="838200"/>
            <a:chOff x="2640" y="2304"/>
            <a:chExt cx="2592" cy="528"/>
          </a:xfrm>
        </p:grpSpPr>
        <p:sp>
          <p:nvSpPr>
            <p:cNvPr id="909321" name="Text Box 9"/>
            <p:cNvSpPr txBox="1">
              <a:spLocks noChangeArrowheads="1"/>
            </p:cNvSpPr>
            <p:nvPr/>
          </p:nvSpPr>
          <p:spPr bwMode="auto">
            <a:xfrm>
              <a:off x="3553" y="2304"/>
              <a:ext cx="1679"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Must call superclass’s constructor</a:t>
              </a:r>
            </a:p>
          </p:txBody>
        </p:sp>
        <p:sp>
          <p:nvSpPr>
            <p:cNvPr id="909322" name="Line 10"/>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9320"/>
                                        </p:tgtEl>
                                        <p:attrNameLst>
                                          <p:attrName>style.visibility</p:attrName>
                                        </p:attrNameLst>
                                      </p:cBhvr>
                                      <p:to>
                                        <p:strVal val="visible"/>
                                      </p:to>
                                    </p:set>
                                  </p:childTnLst>
                                  <p:subTnLst>
                                    <p:set>
                                      <p:cBhvr override="childStyle">
                                        <p:cTn dur="1" fill="hold" display="0" masterRel="nextClick" afterEffect="1"/>
                                        <p:tgtEl>
                                          <p:spTgt spid="9093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4"/>
          <p:cNvSpPr>
            <a:spLocks noGrp="1"/>
          </p:cNvSpPr>
          <p:nvPr>
            <p:ph type="sldNum" sz="quarter" idx="10"/>
          </p:nvPr>
        </p:nvSpPr>
        <p:spPr/>
        <p:txBody>
          <a:bodyPr/>
          <a:lstStyle/>
          <a:p>
            <a:fld id="{EC2AB310-70CE-45CC-A958-509BC52EB559}" type="slidenum">
              <a:rPr lang="en-US"/>
              <a:pPr/>
              <a:t>45</a:t>
            </a:fld>
            <a:endParaRPr lang="en-US"/>
          </a:p>
        </p:txBody>
      </p:sp>
      <p:sp>
        <p:nvSpPr>
          <p:cNvPr id="910338" name="Rectangle 2"/>
          <p:cNvSpPr>
            <a:spLocks noGrp="1" noChangeArrowheads="1"/>
          </p:cNvSpPr>
          <p:nvPr>
            <p:ph type="title"/>
          </p:nvPr>
        </p:nvSpPr>
        <p:spPr>
          <a:xfrm>
            <a:off x="7086600" y="152400"/>
            <a:ext cx="2057400" cy="396875"/>
          </a:xfrm>
        </p:spPr>
        <p:txBody>
          <a:bodyPr/>
          <a:lstStyle/>
          <a:p>
            <a:r>
              <a:rPr lang="en-US"/>
              <a:t>Outline</a:t>
            </a:r>
          </a:p>
        </p:txBody>
      </p:sp>
      <p:sp>
        <p:nvSpPr>
          <p:cNvPr id="910339" name="Rectangle 3"/>
          <p:cNvSpPr>
            <a:spLocks noGrp="1" noChangeArrowheads="1"/>
          </p:cNvSpPr>
          <p:nvPr>
            <p:ph type="body" sz="half" idx="1"/>
          </p:nvPr>
        </p:nvSpPr>
        <p:spPr>
          <a:xfrm>
            <a:off x="7165975" y="1068388"/>
            <a:ext cx="1978025" cy="1860550"/>
          </a:xfrm>
          <a:noFill/>
        </p:spPr>
        <p:txBody>
          <a:bodyPr/>
          <a:lstStyle/>
          <a:p>
            <a:r>
              <a:rPr lang="en-US"/>
              <a:t>BasePlusCommissionEmployee3.java</a:t>
            </a:r>
          </a:p>
          <a:p>
            <a:r>
              <a:rPr lang="en-US" sz="1600" b="0">
                <a:latin typeface="Times New Roman" pitchFamily="18" charset="0"/>
              </a:rPr>
              <a:t>(2 of 2)</a:t>
            </a:r>
          </a:p>
          <a:p>
            <a:r>
              <a:rPr lang="en-US" sz="1600" b="0">
                <a:latin typeface="Times New Roman" pitchFamily="18" charset="0"/>
              </a:rPr>
              <a:t>Line 32</a:t>
            </a:r>
          </a:p>
          <a:p>
            <a:r>
              <a:rPr lang="en-US" sz="1600" b="0">
                <a:latin typeface="Times New Roman" pitchFamily="18" charset="0"/>
              </a:rPr>
              <a:t>Lines 38-43</a:t>
            </a:r>
          </a:p>
        </p:txBody>
      </p:sp>
      <p:graphicFrame>
        <p:nvGraphicFramePr>
          <p:cNvPr id="910340" name="Object 4"/>
          <p:cNvGraphicFramePr>
            <a:graphicFrameLocks noChangeAspect="1"/>
          </p:cNvGraphicFramePr>
          <p:nvPr>
            <p:ph sz="half" idx="2"/>
          </p:nvPr>
        </p:nvGraphicFramePr>
        <p:xfrm>
          <a:off x="0" y="4763"/>
          <a:ext cx="7038975" cy="4041775"/>
        </p:xfrm>
        <a:graphic>
          <a:graphicData uri="http://schemas.openxmlformats.org/presentationml/2006/ole">
            <mc:AlternateContent xmlns:mc="http://schemas.openxmlformats.org/markup-compatibility/2006">
              <mc:Choice xmlns:v="urn:schemas-microsoft-com:vml" Requires="v">
                <p:oleObj spid="_x0000_s910350" name="Document" r:id="rId3" imgW="7074123" imgH="4062610" progId="Word.Document.8">
                  <p:embed/>
                </p:oleObj>
              </mc:Choice>
              <mc:Fallback>
                <p:oleObj name="Document" r:id="rId3" imgW="7074123" imgH="406261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38975" cy="404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10346" name="Group 10"/>
          <p:cNvGrpSpPr>
            <a:grpSpLocks/>
          </p:cNvGrpSpPr>
          <p:nvPr/>
        </p:nvGrpSpPr>
        <p:grpSpPr bwMode="auto">
          <a:xfrm>
            <a:off x="4800600" y="914400"/>
            <a:ext cx="3505200" cy="1600200"/>
            <a:chOff x="3024" y="576"/>
            <a:chExt cx="2208" cy="1008"/>
          </a:xfrm>
        </p:grpSpPr>
        <p:sp>
          <p:nvSpPr>
            <p:cNvPr id="910343" name="Text Box 7"/>
            <p:cNvSpPr txBox="1">
              <a:spLocks noChangeArrowheads="1"/>
            </p:cNvSpPr>
            <p:nvPr/>
          </p:nvSpPr>
          <p:spPr bwMode="auto">
            <a:xfrm>
              <a:off x="3744" y="912"/>
              <a:ext cx="1488" cy="526"/>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Directly access superclass’s </a:t>
              </a:r>
              <a:r>
                <a:rPr lang="en-US">
                  <a:solidFill>
                    <a:schemeClr val="tx1"/>
                  </a:solidFill>
                  <a:latin typeface="Lucida Console" pitchFamily="49" charset="0"/>
                </a:rPr>
                <a:t>protected</a:t>
              </a:r>
              <a:r>
                <a:rPr lang="en-US">
                  <a:solidFill>
                    <a:schemeClr val="tx1"/>
                  </a:solidFill>
                  <a:latin typeface="Times New Roman" pitchFamily="18" charset="0"/>
                </a:rPr>
                <a:t> instance variables</a:t>
              </a:r>
            </a:p>
          </p:txBody>
        </p:sp>
        <p:sp>
          <p:nvSpPr>
            <p:cNvPr id="910344" name="Line 8"/>
            <p:cNvSpPr>
              <a:spLocks noChangeShapeType="1"/>
            </p:cNvSpPr>
            <p:nvPr/>
          </p:nvSpPr>
          <p:spPr bwMode="auto">
            <a:xfrm flipH="1">
              <a:off x="3024" y="1152"/>
              <a:ext cx="72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10345" name="Line 9"/>
            <p:cNvSpPr>
              <a:spLocks noChangeShapeType="1"/>
            </p:cNvSpPr>
            <p:nvPr/>
          </p:nvSpPr>
          <p:spPr bwMode="auto">
            <a:xfrm flipH="1" flipV="1">
              <a:off x="3072" y="576"/>
              <a:ext cx="672"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0346"/>
                                        </p:tgtEl>
                                        <p:attrNameLst>
                                          <p:attrName>style.visibility</p:attrName>
                                        </p:attrNameLst>
                                      </p:cBhvr>
                                      <p:to>
                                        <p:strVal val="visible"/>
                                      </p:to>
                                    </p:set>
                                  </p:childTnLst>
                                  <p:subTnLst>
                                    <p:set>
                                      <p:cBhvr override="childStyle">
                                        <p:cTn dur="1" fill="hold" display="0" masterRel="nextClick" afterEffect="1"/>
                                        <p:tgtEl>
                                          <p:spTgt spid="9103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7268BE40-A713-454B-B299-C776CC53170E}" type="slidenum">
              <a:rPr lang="en-US"/>
              <a:pPr/>
              <a:t>46</a:t>
            </a:fld>
            <a:endParaRPr lang="en-US"/>
          </a:p>
        </p:txBody>
      </p:sp>
      <p:sp>
        <p:nvSpPr>
          <p:cNvPr id="911362" name="Rectangle 2"/>
          <p:cNvSpPr>
            <a:spLocks noGrp="1" noChangeArrowheads="1"/>
          </p:cNvSpPr>
          <p:nvPr>
            <p:ph type="title"/>
          </p:nvPr>
        </p:nvSpPr>
        <p:spPr>
          <a:xfrm>
            <a:off x="7086600" y="152400"/>
            <a:ext cx="2057400" cy="396875"/>
          </a:xfrm>
        </p:spPr>
        <p:txBody>
          <a:bodyPr/>
          <a:lstStyle/>
          <a:p>
            <a:r>
              <a:rPr lang="en-US"/>
              <a:t>Outline</a:t>
            </a:r>
          </a:p>
        </p:txBody>
      </p:sp>
      <p:sp>
        <p:nvSpPr>
          <p:cNvPr id="911363" name="Rectangle 3"/>
          <p:cNvSpPr>
            <a:spLocks noGrp="1" noChangeArrowheads="1"/>
          </p:cNvSpPr>
          <p:nvPr>
            <p:ph type="body" sz="half" idx="1"/>
          </p:nvPr>
        </p:nvSpPr>
        <p:spPr>
          <a:xfrm>
            <a:off x="7165975" y="1068388"/>
            <a:ext cx="1981200" cy="965200"/>
          </a:xfrm>
          <a:noFill/>
        </p:spPr>
        <p:txBody>
          <a:bodyPr/>
          <a:lstStyle/>
          <a:p>
            <a:r>
              <a:rPr lang="en-US"/>
              <a:t>BasePlusCommissionEmployeeTest3.java</a:t>
            </a:r>
          </a:p>
          <a:p>
            <a:r>
              <a:rPr lang="en-US" sz="1600" b="0">
                <a:latin typeface="Times New Roman" pitchFamily="18" charset="0"/>
              </a:rPr>
              <a:t>(1 of 2)</a:t>
            </a:r>
          </a:p>
        </p:txBody>
      </p:sp>
      <p:graphicFrame>
        <p:nvGraphicFramePr>
          <p:cNvPr id="911366" name="Object 6"/>
          <p:cNvGraphicFramePr>
            <a:graphicFrameLocks noChangeAspect="1"/>
          </p:cNvGraphicFramePr>
          <p:nvPr>
            <p:ph sz="half" idx="2"/>
          </p:nvPr>
        </p:nvGraphicFramePr>
        <p:xfrm>
          <a:off x="0" y="6350"/>
          <a:ext cx="7038975" cy="6040438"/>
        </p:xfrm>
        <a:graphic>
          <a:graphicData uri="http://schemas.openxmlformats.org/presentationml/2006/ole">
            <mc:AlternateContent xmlns:mc="http://schemas.openxmlformats.org/markup-compatibility/2006">
              <mc:Choice xmlns:v="urn:schemas-microsoft-com:vml" Requires="v">
                <p:oleObj spid="_x0000_s911371" name="Document" r:id="rId3" imgW="7074123" imgH="6070001" progId="Word.Document.8">
                  <p:embed/>
                </p:oleObj>
              </mc:Choice>
              <mc:Fallback>
                <p:oleObj name="Document" r:id="rId3" imgW="7074123" imgH="6070001"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38975" cy="604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03DB66BC-37E6-441D-A00F-728C456784C4}" type="slidenum">
              <a:rPr lang="en-US"/>
              <a:pPr/>
              <a:t>47</a:t>
            </a:fld>
            <a:endParaRPr lang="en-US"/>
          </a:p>
        </p:txBody>
      </p:sp>
      <p:sp>
        <p:nvSpPr>
          <p:cNvPr id="912386" name="Rectangle 2"/>
          <p:cNvSpPr>
            <a:spLocks noGrp="1" noChangeArrowheads="1"/>
          </p:cNvSpPr>
          <p:nvPr>
            <p:ph type="title"/>
          </p:nvPr>
        </p:nvSpPr>
        <p:spPr>
          <a:xfrm>
            <a:off x="7086600" y="152400"/>
            <a:ext cx="2057400" cy="396875"/>
          </a:xfrm>
        </p:spPr>
        <p:txBody>
          <a:bodyPr/>
          <a:lstStyle/>
          <a:p>
            <a:r>
              <a:rPr lang="en-US"/>
              <a:t>Outline</a:t>
            </a:r>
          </a:p>
        </p:txBody>
      </p:sp>
      <p:sp>
        <p:nvSpPr>
          <p:cNvPr id="912387" name="Rectangle 3"/>
          <p:cNvSpPr>
            <a:spLocks noGrp="1" noChangeArrowheads="1"/>
          </p:cNvSpPr>
          <p:nvPr>
            <p:ph type="body" sz="half" idx="1"/>
          </p:nvPr>
        </p:nvSpPr>
        <p:spPr>
          <a:xfrm>
            <a:off x="7165975" y="1068388"/>
            <a:ext cx="1981200" cy="1412875"/>
          </a:xfrm>
          <a:noFill/>
        </p:spPr>
        <p:txBody>
          <a:bodyPr/>
          <a:lstStyle/>
          <a:p>
            <a:r>
              <a:rPr lang="en-US"/>
              <a:t>BasePlusCommissionEmployeeTest3.java</a:t>
            </a:r>
          </a:p>
          <a:p>
            <a:r>
              <a:rPr lang="en-US" sz="1600" b="0">
                <a:latin typeface="Times New Roman" pitchFamily="18" charset="0"/>
              </a:rPr>
              <a:t>(2 of 2)</a:t>
            </a:r>
          </a:p>
          <a:p>
            <a:r>
              <a:rPr lang="en-US" sz="1600" b="0">
                <a:latin typeface="Times New Roman" pitchFamily="18" charset="0"/>
              </a:rPr>
              <a:t>Program output</a:t>
            </a:r>
          </a:p>
        </p:txBody>
      </p:sp>
      <p:graphicFrame>
        <p:nvGraphicFramePr>
          <p:cNvPr id="912388" name="Object 4"/>
          <p:cNvGraphicFramePr>
            <a:graphicFrameLocks noChangeAspect="1"/>
          </p:cNvGraphicFramePr>
          <p:nvPr>
            <p:ph sz="half" idx="2"/>
          </p:nvPr>
        </p:nvGraphicFramePr>
        <p:xfrm>
          <a:off x="0" y="6350"/>
          <a:ext cx="7065963" cy="4229100"/>
        </p:xfrm>
        <a:graphic>
          <a:graphicData uri="http://schemas.openxmlformats.org/presentationml/2006/ole">
            <mc:AlternateContent xmlns:mc="http://schemas.openxmlformats.org/markup-compatibility/2006">
              <mc:Choice xmlns:v="urn:schemas-microsoft-com:vml" Requires="v">
                <p:oleObj spid="_x0000_s912393" name="Document" r:id="rId3" imgW="7074123" imgH="4233789" progId="Word.Document.8">
                  <p:embed/>
                </p:oleObj>
              </mc:Choice>
              <mc:Fallback>
                <p:oleObj name="Document" r:id="rId3" imgW="7074123" imgH="4233789"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65963"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88A85DC5-B57E-4988-BBD5-18C8A08B9F11}" type="slidenum">
              <a:rPr lang="en-US"/>
              <a:pPr/>
              <a:t>48</a:t>
            </a:fld>
            <a:endParaRPr lang="en-US"/>
          </a:p>
        </p:txBody>
      </p:sp>
      <p:sp>
        <p:nvSpPr>
          <p:cNvPr id="1289218" name="Rectangle 2"/>
          <p:cNvSpPr>
            <a:spLocks noGrp="1" noChangeArrowheads="1"/>
          </p:cNvSpPr>
          <p:nvPr>
            <p:ph type="title"/>
          </p:nvPr>
        </p:nvSpPr>
        <p:spPr/>
        <p:txBody>
          <a:bodyPr/>
          <a:lstStyle/>
          <a:p>
            <a:r>
              <a:rPr lang="en-US" sz="2400"/>
              <a:t>9.4.4 </a:t>
            </a:r>
            <a:r>
              <a:rPr lang="en-US" sz="2400">
                <a:latin typeface="Lucida Console" pitchFamily="49" charset="0"/>
              </a:rPr>
              <a:t>CommissionEmployee-BasePlusCommissionEmployee</a:t>
            </a:r>
            <a:r>
              <a:rPr lang="en-US" sz="2400"/>
              <a:t> Inheritance Hierarchy Using protected Instance Variables (Cont.)</a:t>
            </a:r>
          </a:p>
        </p:txBody>
      </p:sp>
      <p:sp>
        <p:nvSpPr>
          <p:cNvPr id="1289219" name="Rectangle 3"/>
          <p:cNvSpPr>
            <a:spLocks noGrp="1" noChangeArrowheads="1"/>
          </p:cNvSpPr>
          <p:nvPr>
            <p:ph type="body" idx="1"/>
          </p:nvPr>
        </p:nvSpPr>
        <p:spPr/>
        <p:txBody>
          <a:bodyPr/>
          <a:lstStyle/>
          <a:p>
            <a:pPr>
              <a:lnSpc>
                <a:spcPct val="90000"/>
              </a:lnSpc>
            </a:pPr>
            <a:r>
              <a:rPr lang="en-US" sz="2400"/>
              <a:t>Using </a:t>
            </a:r>
            <a:r>
              <a:rPr lang="en-US" sz="2400">
                <a:latin typeface="Lucida Console" pitchFamily="49" charset="0"/>
              </a:rPr>
              <a:t>protected</a:t>
            </a:r>
            <a:r>
              <a:rPr lang="en-US" sz="2400"/>
              <a:t> instance variables</a:t>
            </a:r>
          </a:p>
          <a:p>
            <a:pPr lvl="1">
              <a:lnSpc>
                <a:spcPct val="90000"/>
              </a:lnSpc>
            </a:pPr>
            <a:r>
              <a:rPr lang="en-US" sz="2000"/>
              <a:t>Advantages</a:t>
            </a:r>
          </a:p>
          <a:p>
            <a:pPr lvl="2">
              <a:lnSpc>
                <a:spcPct val="90000"/>
              </a:lnSpc>
            </a:pPr>
            <a:r>
              <a:rPr lang="en-US" sz="1800"/>
              <a:t>subclasses can modify values directly</a:t>
            </a:r>
          </a:p>
          <a:p>
            <a:pPr lvl="2">
              <a:lnSpc>
                <a:spcPct val="90000"/>
              </a:lnSpc>
            </a:pPr>
            <a:r>
              <a:rPr lang="en-US" sz="1800"/>
              <a:t>Slight increase in performance</a:t>
            </a:r>
          </a:p>
          <a:p>
            <a:pPr lvl="3">
              <a:lnSpc>
                <a:spcPct val="90000"/>
              </a:lnSpc>
            </a:pPr>
            <a:r>
              <a:rPr lang="en-US" sz="1800"/>
              <a:t>Avoid set/get method call overhead</a:t>
            </a:r>
          </a:p>
          <a:p>
            <a:pPr lvl="1">
              <a:lnSpc>
                <a:spcPct val="90000"/>
              </a:lnSpc>
            </a:pPr>
            <a:r>
              <a:rPr lang="en-US" sz="2000"/>
              <a:t>Disadvantages</a:t>
            </a:r>
          </a:p>
          <a:p>
            <a:pPr lvl="2">
              <a:lnSpc>
                <a:spcPct val="90000"/>
              </a:lnSpc>
            </a:pPr>
            <a:r>
              <a:rPr lang="en-US" sz="1800"/>
              <a:t>No validity checking</a:t>
            </a:r>
          </a:p>
          <a:p>
            <a:pPr lvl="3">
              <a:lnSpc>
                <a:spcPct val="90000"/>
              </a:lnSpc>
            </a:pPr>
            <a:r>
              <a:rPr lang="en-US" sz="1800"/>
              <a:t>subclass can assign illegal value</a:t>
            </a:r>
          </a:p>
          <a:p>
            <a:pPr lvl="2">
              <a:lnSpc>
                <a:spcPct val="90000"/>
              </a:lnSpc>
            </a:pPr>
            <a:r>
              <a:rPr lang="en-US" sz="1800"/>
              <a:t>Implementation dependent</a:t>
            </a:r>
          </a:p>
          <a:p>
            <a:pPr lvl="3">
              <a:lnSpc>
                <a:spcPct val="90000"/>
              </a:lnSpc>
            </a:pPr>
            <a:r>
              <a:rPr lang="en-US" sz="1800"/>
              <a:t>subclass methods more likely dependent on superclass implementation</a:t>
            </a:r>
          </a:p>
          <a:p>
            <a:pPr lvl="3">
              <a:lnSpc>
                <a:spcPct val="90000"/>
              </a:lnSpc>
            </a:pPr>
            <a:r>
              <a:rPr lang="en-US" sz="1800"/>
              <a:t>superclass implementation changes may result in subclass modifications</a:t>
            </a:r>
          </a:p>
          <a:p>
            <a:pPr lvl="4">
              <a:lnSpc>
                <a:spcPct val="90000"/>
              </a:lnSpc>
            </a:pPr>
            <a:r>
              <a:rPr lang="en-US" sz="1800"/>
              <a:t>Fragile (brittle) software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46D8B19F-7F6A-456B-A7D3-73C853F5ECDB}" type="slidenum">
              <a:rPr lang="en-US"/>
              <a:pPr/>
              <a:t>49</a:t>
            </a:fld>
            <a:endParaRPr lang="en-US"/>
          </a:p>
        </p:txBody>
      </p:sp>
      <p:sp>
        <p:nvSpPr>
          <p:cNvPr id="862210"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9.6</a:t>
            </a:r>
          </a:p>
        </p:txBody>
      </p:sp>
      <p:sp>
        <p:nvSpPr>
          <p:cNvPr id="862211" name="Rectangle 3"/>
          <p:cNvSpPr>
            <a:spLocks noGrp="1" noChangeArrowheads="1"/>
          </p:cNvSpPr>
          <p:nvPr>
            <p:ph type="body" idx="1"/>
          </p:nvPr>
        </p:nvSpPr>
        <p:spPr>
          <a:xfrm>
            <a:off x="1141413" y="1981200"/>
            <a:ext cx="7834312" cy="1752600"/>
          </a:xfrm>
          <a:noFill/>
        </p:spPr>
        <p:txBody>
          <a:bodyPr/>
          <a:lstStyle/>
          <a:p>
            <a:r>
              <a:rPr lang="en-US">
                <a:ea typeface="Times New Roman" pitchFamily="18" charset="0"/>
                <a:cs typeface="Helvetica" pitchFamily="50" charset="0"/>
              </a:rPr>
              <a:t>Use the </a:t>
            </a:r>
            <a:r>
              <a:rPr lang="en-US" sz="2400">
                <a:latin typeface="Lucida Console" pitchFamily="49" charset="0"/>
                <a:ea typeface="LucidaSansTypewriter" pitchFamily="49" charset="0"/>
                <a:cs typeface="Lucida Console" pitchFamily="49" charset="0"/>
              </a:rPr>
              <a:t>protected</a:t>
            </a:r>
            <a:r>
              <a:rPr lang="en-US">
                <a:cs typeface="Times New Roman" pitchFamily="18" charset="0"/>
              </a:rPr>
              <a:t> access modifier when a superclass should provide a method only to its subclasses and other classes in the same package, but not to other clients.</a:t>
            </a:r>
            <a:r>
              <a:rPr lang="en-US"/>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C9E691AB-3A04-494E-8165-896ED33C44E1}" type="slidenum">
              <a:rPr lang="en-US"/>
              <a:pPr/>
              <a:t>5</a:t>
            </a:fld>
            <a:endParaRPr lang="en-US"/>
          </a:p>
        </p:txBody>
      </p:sp>
      <p:sp>
        <p:nvSpPr>
          <p:cNvPr id="1049602" name="Rectangle 2"/>
          <p:cNvSpPr>
            <a:spLocks noGrp="1" noChangeArrowheads="1"/>
          </p:cNvSpPr>
          <p:nvPr>
            <p:ph type="title"/>
          </p:nvPr>
        </p:nvSpPr>
        <p:spPr/>
        <p:txBody>
          <a:bodyPr/>
          <a:lstStyle/>
          <a:p>
            <a:r>
              <a:rPr lang="en-US"/>
              <a:t>9.1 Introduction (Cont.)</a:t>
            </a:r>
          </a:p>
        </p:txBody>
      </p:sp>
      <p:sp>
        <p:nvSpPr>
          <p:cNvPr id="1049603" name="Rectangle 3"/>
          <p:cNvSpPr>
            <a:spLocks noGrp="1" noChangeArrowheads="1"/>
          </p:cNvSpPr>
          <p:nvPr>
            <p:ph type="body" idx="1"/>
          </p:nvPr>
        </p:nvSpPr>
        <p:spPr/>
        <p:txBody>
          <a:bodyPr/>
          <a:lstStyle/>
          <a:p>
            <a:r>
              <a:rPr lang="en-US" dirty="0"/>
              <a:t>Class hierarchy</a:t>
            </a:r>
          </a:p>
          <a:p>
            <a:pPr lvl="1"/>
            <a:r>
              <a:rPr lang="en-US" dirty="0"/>
              <a:t>Direct superclass</a:t>
            </a:r>
          </a:p>
          <a:p>
            <a:pPr lvl="2"/>
            <a:r>
              <a:rPr lang="en-US" dirty="0"/>
              <a:t>Inherited explicitly (one level up hierarchy)</a:t>
            </a:r>
          </a:p>
          <a:p>
            <a:pPr lvl="1"/>
            <a:r>
              <a:rPr lang="en-US" dirty="0"/>
              <a:t>Indirect superclass</a:t>
            </a:r>
          </a:p>
          <a:p>
            <a:pPr lvl="2"/>
            <a:r>
              <a:rPr lang="en-US" dirty="0"/>
              <a:t>Inherited two or more levels up hierarchy</a:t>
            </a:r>
          </a:p>
          <a:p>
            <a:pPr lvl="1"/>
            <a:r>
              <a:rPr lang="en-US" dirty="0"/>
              <a:t>Single inheritance</a:t>
            </a:r>
          </a:p>
          <a:p>
            <a:pPr lvl="2"/>
            <a:r>
              <a:rPr lang="en-US" dirty="0"/>
              <a:t>Inherits from one superclass</a:t>
            </a:r>
          </a:p>
          <a:p>
            <a:pPr lvl="1"/>
            <a:r>
              <a:rPr lang="en-US" dirty="0">
                <a:solidFill>
                  <a:srgbClr val="FF0000"/>
                </a:solidFill>
              </a:rPr>
              <a:t>Multiple inheritance</a:t>
            </a:r>
          </a:p>
          <a:p>
            <a:pPr lvl="2"/>
            <a:r>
              <a:rPr lang="en-US" dirty="0">
                <a:solidFill>
                  <a:srgbClr val="FF0000"/>
                </a:solidFill>
              </a:rPr>
              <a:t>Inherits from multiple </a:t>
            </a:r>
            <a:r>
              <a:rPr lang="en-US" dirty="0" err="1">
                <a:solidFill>
                  <a:srgbClr val="FF0000"/>
                </a:solidFill>
              </a:rPr>
              <a:t>superclasses</a:t>
            </a:r>
            <a:endParaRPr lang="en-US" dirty="0">
              <a:solidFill>
                <a:srgbClr val="FF0000"/>
              </a:solidFill>
            </a:endParaRPr>
          </a:p>
          <a:p>
            <a:pPr lvl="3"/>
            <a:r>
              <a:rPr lang="en-US" dirty="0">
                <a:solidFill>
                  <a:srgbClr val="FF0000"/>
                </a:solidFill>
              </a:rPr>
              <a:t>Java does not support multiple inheritance</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8F079F11-32C4-46A5-A8B0-7CDB61DD1D35}" type="slidenum">
              <a:rPr lang="en-US"/>
              <a:pPr/>
              <a:t>50</a:t>
            </a:fld>
            <a:endParaRPr lang="en-US"/>
          </a:p>
        </p:txBody>
      </p:sp>
      <p:sp>
        <p:nvSpPr>
          <p:cNvPr id="863234" name="Rectangle 2"/>
          <p:cNvSpPr>
            <a:spLocks noGrp="1" noChangeArrowheads="1"/>
          </p:cNvSpPr>
          <p:nvPr>
            <p:ph type="title"/>
          </p:nvPr>
        </p:nvSpPr>
        <p:spPr>
          <a:xfrm>
            <a:off x="912813" y="684213"/>
            <a:ext cx="7772400" cy="914400"/>
          </a:xfrm>
          <a:noFill/>
        </p:spPr>
        <p:txBody>
          <a:bodyPr/>
          <a:lstStyle/>
          <a:p>
            <a:r>
              <a:rPr lang="en-US" sz="3200">
                <a:ea typeface="Times New Roman" pitchFamily="18" charset="0"/>
                <a:cs typeface="Arial" charset="0"/>
              </a:rPr>
              <a:t>Software Engineering Observation 9.7 </a:t>
            </a:r>
          </a:p>
        </p:txBody>
      </p:sp>
      <p:sp>
        <p:nvSpPr>
          <p:cNvPr id="863235" name="Rectangle 3"/>
          <p:cNvSpPr>
            <a:spLocks noGrp="1" noChangeArrowheads="1"/>
          </p:cNvSpPr>
          <p:nvPr>
            <p:ph type="body" idx="1"/>
          </p:nvPr>
        </p:nvSpPr>
        <p:spPr>
          <a:xfrm>
            <a:off x="1143000" y="1981200"/>
            <a:ext cx="7834313" cy="2057400"/>
          </a:xfrm>
          <a:noFill/>
        </p:spPr>
        <p:txBody>
          <a:bodyPr/>
          <a:lstStyle/>
          <a:p>
            <a:r>
              <a:rPr lang="en-US">
                <a:cs typeface="Times New Roman" pitchFamily="18" charset="0"/>
              </a:rPr>
              <a:t>Declaring superclass instance variables </a:t>
            </a:r>
            <a:r>
              <a:rPr lang="en-US" sz="2400">
                <a:latin typeface="Lucida Console" pitchFamily="49" charset="0"/>
                <a:ea typeface="LucidaSansTypewriter" pitchFamily="49" charset="0"/>
                <a:cs typeface="Lucida Console" pitchFamily="49" charset="0"/>
              </a:rPr>
              <a:t>private</a:t>
            </a:r>
            <a:r>
              <a:rPr lang="en-US">
                <a:cs typeface="Times New Roman" pitchFamily="18" charset="0"/>
              </a:rPr>
              <a:t> (as opposed to </a:t>
            </a:r>
            <a:r>
              <a:rPr lang="en-US" sz="2400">
                <a:latin typeface="Lucida Console" pitchFamily="49" charset="0"/>
              </a:rPr>
              <a:t>protected</a:t>
            </a:r>
            <a:r>
              <a:rPr lang="en-US">
                <a:cs typeface="Times New Roman" pitchFamily="18" charset="0"/>
              </a:rPr>
              <a:t>) enables the superclass implementation of these instance variables to change without affecting subclass implementations.</a:t>
            </a:r>
            <a:r>
              <a:rPr lang="en-US"/>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25CD47AB-BE35-4902-B790-B24D53AD9CB1}" type="slidenum">
              <a:rPr lang="en-US"/>
              <a:pPr/>
              <a:t>51</a:t>
            </a:fld>
            <a:endParaRPr lang="en-US"/>
          </a:p>
        </p:txBody>
      </p:sp>
      <p:sp>
        <p:nvSpPr>
          <p:cNvPr id="864258" name="Rectangle 2"/>
          <p:cNvSpPr>
            <a:spLocks noGrp="1" noChangeArrowheads="1"/>
          </p:cNvSpPr>
          <p:nvPr>
            <p:ph type="title"/>
          </p:nvPr>
        </p:nvSpPr>
        <p:spPr>
          <a:xfrm>
            <a:off x="912813" y="684213"/>
            <a:ext cx="7772400" cy="914400"/>
          </a:xfrm>
          <a:noFill/>
        </p:spPr>
        <p:txBody>
          <a:bodyPr/>
          <a:lstStyle/>
          <a:p>
            <a:r>
              <a:rPr lang="en-US">
                <a:ea typeface="Times New Roman" pitchFamily="18" charset="0"/>
                <a:cs typeface="Arial" charset="0"/>
              </a:rPr>
              <a:t>Error-Prevention Tip 9.1  </a:t>
            </a:r>
          </a:p>
        </p:txBody>
      </p:sp>
      <p:sp>
        <p:nvSpPr>
          <p:cNvPr id="864259" name="Rectangle 3"/>
          <p:cNvSpPr>
            <a:spLocks noGrp="1" noChangeArrowheads="1"/>
          </p:cNvSpPr>
          <p:nvPr>
            <p:ph type="body" idx="1"/>
          </p:nvPr>
        </p:nvSpPr>
        <p:spPr>
          <a:xfrm>
            <a:off x="1143000" y="1981200"/>
            <a:ext cx="7834313" cy="2057400"/>
          </a:xfrm>
          <a:noFill/>
        </p:spPr>
        <p:txBody>
          <a:bodyPr/>
          <a:lstStyle/>
          <a:p>
            <a:r>
              <a:rPr lang="en-US">
                <a:ea typeface="Times New Roman" pitchFamily="18" charset="0"/>
                <a:cs typeface="Helvetica" pitchFamily="50" charset="0"/>
              </a:rPr>
              <a:t>When possible, do not include </a:t>
            </a:r>
            <a:r>
              <a:rPr lang="en-US" sz="2400">
                <a:latin typeface="Lucida Console" pitchFamily="49" charset="0"/>
                <a:ea typeface="LucidaSansTypewriter" pitchFamily="49" charset="0"/>
                <a:cs typeface="Lucida Console" pitchFamily="49" charset="0"/>
              </a:rPr>
              <a:t>protected</a:t>
            </a:r>
            <a:r>
              <a:rPr lang="en-US">
                <a:cs typeface="Times New Roman" pitchFamily="18" charset="0"/>
              </a:rPr>
              <a:t> instance variables in a superclass. Instead, include non-</a:t>
            </a:r>
            <a:r>
              <a:rPr lang="en-US" sz="2400">
                <a:latin typeface="Lucida Console" pitchFamily="49" charset="0"/>
              </a:rPr>
              <a:t>private</a:t>
            </a:r>
            <a:r>
              <a:rPr lang="en-US">
                <a:cs typeface="Times New Roman" pitchFamily="18" charset="0"/>
              </a:rPr>
              <a:t> methods that access </a:t>
            </a:r>
            <a:r>
              <a:rPr lang="en-US" sz="2400">
                <a:latin typeface="Lucida Console" pitchFamily="49" charset="0"/>
              </a:rPr>
              <a:t>private</a:t>
            </a:r>
            <a:r>
              <a:rPr lang="en-US">
                <a:cs typeface="Times New Roman" pitchFamily="18" charset="0"/>
              </a:rPr>
              <a:t> instance variables. This will ensure that objects of the class maintain consistent states.</a:t>
            </a:r>
            <a:r>
              <a:rPr lang="en-US"/>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4909E3B0-AF1D-4E15-B3D4-E38994E32C4B}" type="slidenum">
              <a:rPr lang="en-US"/>
              <a:pPr/>
              <a:t>52</a:t>
            </a:fld>
            <a:endParaRPr lang="en-US"/>
          </a:p>
        </p:txBody>
      </p:sp>
      <p:sp>
        <p:nvSpPr>
          <p:cNvPr id="1369090" name="Rectangle 2"/>
          <p:cNvSpPr>
            <a:spLocks noGrp="1" noChangeArrowheads="1"/>
          </p:cNvSpPr>
          <p:nvPr>
            <p:ph type="title"/>
          </p:nvPr>
        </p:nvSpPr>
        <p:spPr/>
        <p:txBody>
          <a:bodyPr/>
          <a:lstStyle/>
          <a:p>
            <a:r>
              <a:rPr lang="en-US" sz="2400"/>
              <a:t>9.4.5 </a:t>
            </a:r>
            <a:r>
              <a:rPr lang="en-US" sz="2400">
                <a:latin typeface="Lucida Console" pitchFamily="49" charset="0"/>
              </a:rPr>
              <a:t>CommissionEmployee-BasePlusCommissionEmployee</a:t>
            </a:r>
            <a:r>
              <a:rPr lang="en-US" sz="2400"/>
              <a:t> Inheritance Hierarchy Uing private Instance Variables</a:t>
            </a:r>
          </a:p>
        </p:txBody>
      </p:sp>
      <p:sp>
        <p:nvSpPr>
          <p:cNvPr id="1369091" name="Rectangle 3"/>
          <p:cNvSpPr>
            <a:spLocks noGrp="1" noChangeArrowheads="1"/>
          </p:cNvSpPr>
          <p:nvPr>
            <p:ph type="body" idx="1"/>
          </p:nvPr>
        </p:nvSpPr>
        <p:spPr/>
        <p:txBody>
          <a:bodyPr/>
          <a:lstStyle/>
          <a:p>
            <a:r>
              <a:rPr lang="en-US"/>
              <a:t>Reexamine hierarchy</a:t>
            </a:r>
          </a:p>
          <a:p>
            <a:pPr lvl="1"/>
            <a:r>
              <a:rPr lang="en-US"/>
              <a:t>Use the best software engineering practice</a:t>
            </a:r>
          </a:p>
          <a:p>
            <a:pPr lvl="2"/>
            <a:r>
              <a:rPr lang="en-US"/>
              <a:t>Declare instance variables as </a:t>
            </a:r>
            <a:r>
              <a:rPr lang="en-US">
                <a:latin typeface="Lucida Console" pitchFamily="49" charset="0"/>
              </a:rPr>
              <a:t>private</a:t>
            </a:r>
          </a:p>
          <a:p>
            <a:pPr lvl="2"/>
            <a:r>
              <a:rPr lang="en-US"/>
              <a:t>Provide public </a:t>
            </a:r>
            <a:r>
              <a:rPr lang="en-US" i="1"/>
              <a:t>get</a:t>
            </a:r>
            <a:r>
              <a:rPr lang="en-US"/>
              <a:t> and </a:t>
            </a:r>
            <a:r>
              <a:rPr lang="en-US" i="1"/>
              <a:t>set</a:t>
            </a:r>
            <a:r>
              <a:rPr lang="en-US"/>
              <a:t> methods</a:t>
            </a:r>
          </a:p>
          <a:p>
            <a:pPr lvl="2"/>
            <a:r>
              <a:rPr lang="en-US"/>
              <a:t>Use </a:t>
            </a:r>
            <a:r>
              <a:rPr lang="en-US" i="1"/>
              <a:t>get</a:t>
            </a:r>
            <a:r>
              <a:rPr lang="en-US"/>
              <a:t> method to obtain values of instance variables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61A6B5AF-B8B6-4624-985C-7D8859397992}" type="slidenum">
              <a:rPr lang="en-US"/>
              <a:pPr/>
              <a:t>53</a:t>
            </a:fld>
            <a:endParaRPr lang="en-US"/>
          </a:p>
        </p:txBody>
      </p:sp>
      <p:sp>
        <p:nvSpPr>
          <p:cNvPr id="915458" name="Rectangle 2"/>
          <p:cNvSpPr>
            <a:spLocks noGrp="1" noChangeArrowheads="1"/>
          </p:cNvSpPr>
          <p:nvPr>
            <p:ph type="title"/>
          </p:nvPr>
        </p:nvSpPr>
        <p:spPr>
          <a:xfrm>
            <a:off x="7086600" y="152400"/>
            <a:ext cx="2057400" cy="396875"/>
          </a:xfrm>
        </p:spPr>
        <p:txBody>
          <a:bodyPr/>
          <a:lstStyle/>
          <a:p>
            <a:r>
              <a:rPr lang="en-US"/>
              <a:t>Outline</a:t>
            </a:r>
          </a:p>
        </p:txBody>
      </p:sp>
      <p:sp>
        <p:nvSpPr>
          <p:cNvPr id="915459" name="Rectangle 3"/>
          <p:cNvSpPr>
            <a:spLocks noGrp="1" noChangeArrowheads="1"/>
          </p:cNvSpPr>
          <p:nvPr>
            <p:ph type="body" sz="half" idx="1"/>
          </p:nvPr>
        </p:nvSpPr>
        <p:spPr>
          <a:xfrm>
            <a:off x="7165975" y="1068388"/>
            <a:ext cx="1981200" cy="1616075"/>
          </a:xfrm>
          <a:noFill/>
        </p:spPr>
        <p:txBody>
          <a:bodyPr/>
          <a:lstStyle/>
          <a:p>
            <a:r>
              <a:rPr lang="en-US"/>
              <a:t>Commission</a:t>
            </a:r>
          </a:p>
          <a:p>
            <a:r>
              <a:rPr lang="en-US"/>
              <a:t>Employee3.java</a:t>
            </a:r>
          </a:p>
          <a:p>
            <a:r>
              <a:rPr lang="en-US" sz="1600" b="0">
                <a:latin typeface="Times New Roman" pitchFamily="18" charset="0"/>
              </a:rPr>
              <a:t>(1 of 4)</a:t>
            </a:r>
          </a:p>
          <a:p>
            <a:r>
              <a:rPr lang="en-US" sz="1600" b="0">
                <a:latin typeface="Times New Roman" pitchFamily="18" charset="0"/>
              </a:rPr>
              <a:t>Lines 6-10</a:t>
            </a:r>
          </a:p>
        </p:txBody>
      </p:sp>
      <p:graphicFrame>
        <p:nvGraphicFramePr>
          <p:cNvPr id="915468" name="Object 12"/>
          <p:cNvGraphicFramePr>
            <a:graphicFrameLocks noChangeAspect="1"/>
          </p:cNvGraphicFramePr>
          <p:nvPr>
            <p:ph sz="half" idx="2"/>
          </p:nvPr>
        </p:nvGraphicFramePr>
        <p:xfrm>
          <a:off x="0" y="7938"/>
          <a:ext cx="7048500" cy="6248400"/>
        </p:xfrm>
        <a:graphic>
          <a:graphicData uri="http://schemas.openxmlformats.org/presentationml/2006/ole">
            <mc:AlternateContent xmlns:mc="http://schemas.openxmlformats.org/markup-compatibility/2006">
              <mc:Choice xmlns:v="urn:schemas-microsoft-com:vml" Requires="v">
                <p:oleObj spid="_x0000_s915476" name="Document" r:id="rId3" imgW="7074123" imgH="6271387" progId="Word.Document.8">
                  <p:embed/>
                </p:oleObj>
              </mc:Choice>
              <mc:Fallback>
                <p:oleObj name="Document" r:id="rId3" imgW="7074123" imgH="6271387" progId="Word.Documen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70485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15470" name="Group 14"/>
          <p:cNvGrpSpPr>
            <a:grpSpLocks/>
          </p:cNvGrpSpPr>
          <p:nvPr/>
        </p:nvGrpSpPr>
        <p:grpSpPr bwMode="auto">
          <a:xfrm>
            <a:off x="3581400" y="762000"/>
            <a:ext cx="3276600" cy="838200"/>
            <a:chOff x="2640" y="2304"/>
            <a:chExt cx="2592" cy="528"/>
          </a:xfrm>
        </p:grpSpPr>
        <p:sp>
          <p:nvSpPr>
            <p:cNvPr id="915471" name="Text Box 15"/>
            <p:cNvSpPr txBox="1">
              <a:spLocks noChangeArrowheads="1"/>
            </p:cNvSpPr>
            <p:nvPr/>
          </p:nvSpPr>
          <p:spPr bwMode="auto">
            <a:xfrm>
              <a:off x="3553" y="2304"/>
              <a:ext cx="1679"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private</a:t>
              </a:r>
              <a:r>
                <a:rPr lang="en-US">
                  <a:solidFill>
                    <a:schemeClr val="tx1"/>
                  </a:solidFill>
                  <a:latin typeface="Times New Roman" pitchFamily="18" charset="0"/>
                </a:rPr>
                <a:t> instance variables</a:t>
              </a:r>
            </a:p>
          </p:txBody>
        </p:sp>
        <p:sp>
          <p:nvSpPr>
            <p:cNvPr id="915472" name="Line 16"/>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70"/>
                                        </p:tgtEl>
                                        <p:attrNameLst>
                                          <p:attrName>style.visibility</p:attrName>
                                        </p:attrNameLst>
                                      </p:cBhvr>
                                      <p:to>
                                        <p:strVal val="visible"/>
                                      </p:to>
                                    </p:set>
                                  </p:childTnLst>
                                  <p:subTnLst>
                                    <p:set>
                                      <p:cBhvr override="childStyle">
                                        <p:cTn dur="1" fill="hold" display="0" masterRel="nextClick" afterEffect="1"/>
                                        <p:tgtEl>
                                          <p:spTgt spid="9154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2D40CC39-1A54-4D84-B49B-A312590D3437}" type="slidenum">
              <a:rPr lang="en-US"/>
              <a:pPr/>
              <a:t>54</a:t>
            </a:fld>
            <a:endParaRPr lang="en-US"/>
          </a:p>
        </p:txBody>
      </p:sp>
      <p:sp>
        <p:nvSpPr>
          <p:cNvPr id="916482" name="Rectangle 2"/>
          <p:cNvSpPr>
            <a:spLocks noGrp="1" noChangeArrowheads="1"/>
          </p:cNvSpPr>
          <p:nvPr>
            <p:ph type="title"/>
          </p:nvPr>
        </p:nvSpPr>
        <p:spPr>
          <a:xfrm>
            <a:off x="7086600" y="152400"/>
            <a:ext cx="2057400" cy="396875"/>
          </a:xfrm>
        </p:spPr>
        <p:txBody>
          <a:bodyPr/>
          <a:lstStyle/>
          <a:p>
            <a:r>
              <a:rPr lang="en-US"/>
              <a:t>Outline</a:t>
            </a:r>
          </a:p>
        </p:txBody>
      </p:sp>
      <p:sp>
        <p:nvSpPr>
          <p:cNvPr id="916483" name="Rectangle 3"/>
          <p:cNvSpPr>
            <a:spLocks noGrp="1" noChangeArrowheads="1"/>
          </p:cNvSpPr>
          <p:nvPr>
            <p:ph type="body" sz="half" idx="1"/>
          </p:nvPr>
        </p:nvSpPr>
        <p:spPr>
          <a:xfrm>
            <a:off x="7165975" y="1068388"/>
            <a:ext cx="1981200" cy="974725"/>
          </a:xfrm>
          <a:noFill/>
        </p:spPr>
        <p:txBody>
          <a:bodyPr/>
          <a:lstStyle/>
          <a:p>
            <a:r>
              <a:rPr lang="en-US"/>
              <a:t>Commission</a:t>
            </a:r>
          </a:p>
          <a:p>
            <a:r>
              <a:rPr lang="en-US"/>
              <a:t>Employee3.java</a:t>
            </a:r>
          </a:p>
          <a:p>
            <a:endParaRPr lang="en-US"/>
          </a:p>
          <a:p>
            <a:r>
              <a:rPr lang="en-US" sz="1600" b="0">
                <a:latin typeface="Times New Roman" pitchFamily="18" charset="0"/>
              </a:rPr>
              <a:t>(2 of 4)</a:t>
            </a:r>
          </a:p>
        </p:txBody>
      </p:sp>
      <p:graphicFrame>
        <p:nvGraphicFramePr>
          <p:cNvPr id="916484" name="Object 4"/>
          <p:cNvGraphicFramePr>
            <a:graphicFrameLocks noChangeAspect="1"/>
          </p:cNvGraphicFramePr>
          <p:nvPr>
            <p:ph sz="half" idx="2"/>
          </p:nvPr>
        </p:nvGraphicFramePr>
        <p:xfrm>
          <a:off x="0" y="0"/>
          <a:ext cx="7048500" cy="6475413"/>
        </p:xfrm>
        <a:graphic>
          <a:graphicData uri="http://schemas.openxmlformats.org/presentationml/2006/ole">
            <mc:AlternateContent xmlns:mc="http://schemas.openxmlformats.org/markup-compatibility/2006">
              <mc:Choice xmlns:v="urn:schemas-microsoft-com:vml" Requires="v">
                <p:oleObj spid="_x0000_s916489" name="Document" r:id="rId3" imgW="7063606" imgH="6489651" progId="Word.Document.8">
                  <p:embed/>
                </p:oleObj>
              </mc:Choice>
              <mc:Fallback>
                <p:oleObj name="Document" r:id="rId3" imgW="7063606" imgH="648965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0" cy="647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97AFD495-2478-4425-ADEB-F3AE717E7617}" type="slidenum">
              <a:rPr lang="en-US"/>
              <a:pPr/>
              <a:t>55</a:t>
            </a:fld>
            <a:endParaRPr lang="en-US"/>
          </a:p>
        </p:txBody>
      </p:sp>
      <p:sp>
        <p:nvSpPr>
          <p:cNvPr id="917506" name="Rectangle 2"/>
          <p:cNvSpPr>
            <a:spLocks noGrp="1" noChangeArrowheads="1"/>
          </p:cNvSpPr>
          <p:nvPr>
            <p:ph type="title"/>
          </p:nvPr>
        </p:nvSpPr>
        <p:spPr>
          <a:xfrm>
            <a:off x="7086600" y="152400"/>
            <a:ext cx="2057400" cy="396875"/>
          </a:xfrm>
        </p:spPr>
        <p:txBody>
          <a:bodyPr/>
          <a:lstStyle/>
          <a:p>
            <a:r>
              <a:rPr lang="en-US"/>
              <a:t>Outline</a:t>
            </a:r>
          </a:p>
        </p:txBody>
      </p:sp>
      <p:sp>
        <p:nvSpPr>
          <p:cNvPr id="917507" name="Rectangle 3"/>
          <p:cNvSpPr>
            <a:spLocks noGrp="1" noChangeArrowheads="1"/>
          </p:cNvSpPr>
          <p:nvPr>
            <p:ph type="body" sz="half" idx="1"/>
          </p:nvPr>
        </p:nvSpPr>
        <p:spPr>
          <a:xfrm>
            <a:off x="7165975" y="1068388"/>
            <a:ext cx="1981200" cy="974725"/>
          </a:xfrm>
          <a:noFill/>
        </p:spPr>
        <p:txBody>
          <a:bodyPr/>
          <a:lstStyle/>
          <a:p>
            <a:r>
              <a:rPr lang="en-US"/>
              <a:t>Commission</a:t>
            </a:r>
          </a:p>
          <a:p>
            <a:r>
              <a:rPr lang="en-US"/>
              <a:t>Employee3.java</a:t>
            </a:r>
          </a:p>
          <a:p>
            <a:endParaRPr lang="en-US"/>
          </a:p>
          <a:p>
            <a:r>
              <a:rPr lang="en-US" sz="1600" b="0">
                <a:latin typeface="Times New Roman" pitchFamily="18" charset="0"/>
              </a:rPr>
              <a:t>(3 of 4)</a:t>
            </a:r>
          </a:p>
        </p:txBody>
      </p:sp>
      <p:graphicFrame>
        <p:nvGraphicFramePr>
          <p:cNvPr id="917508" name="Object 4"/>
          <p:cNvGraphicFramePr>
            <a:graphicFrameLocks noChangeAspect="1"/>
          </p:cNvGraphicFramePr>
          <p:nvPr>
            <p:ph sz="half" idx="2"/>
          </p:nvPr>
        </p:nvGraphicFramePr>
        <p:xfrm>
          <a:off x="0" y="0"/>
          <a:ext cx="7048500" cy="5445125"/>
        </p:xfrm>
        <a:graphic>
          <a:graphicData uri="http://schemas.openxmlformats.org/presentationml/2006/ole">
            <mc:AlternateContent xmlns:mc="http://schemas.openxmlformats.org/markup-compatibility/2006">
              <mc:Choice xmlns:v="urn:schemas-microsoft-com:vml" Requires="v">
                <p:oleObj spid="_x0000_s917513" name="Document" r:id="rId3" imgW="7060564" imgH="5455691" progId="Word.Document.8">
                  <p:embed/>
                </p:oleObj>
              </mc:Choice>
              <mc:Fallback>
                <p:oleObj name="Document" r:id="rId3" imgW="7060564" imgH="545569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0" cy="544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Slayt Numarası Yer Tutucusu 4"/>
          <p:cNvSpPr>
            <a:spLocks noGrp="1"/>
          </p:cNvSpPr>
          <p:nvPr>
            <p:ph type="sldNum" sz="quarter" idx="10"/>
          </p:nvPr>
        </p:nvSpPr>
        <p:spPr/>
        <p:txBody>
          <a:bodyPr/>
          <a:lstStyle/>
          <a:p>
            <a:fld id="{8E96662F-CE30-42BF-AA34-979F06C69465}" type="slidenum">
              <a:rPr lang="en-US"/>
              <a:pPr/>
              <a:t>56</a:t>
            </a:fld>
            <a:endParaRPr lang="en-US"/>
          </a:p>
        </p:txBody>
      </p:sp>
      <p:sp>
        <p:nvSpPr>
          <p:cNvPr id="918530" name="Rectangle 2"/>
          <p:cNvSpPr>
            <a:spLocks noGrp="1" noChangeArrowheads="1"/>
          </p:cNvSpPr>
          <p:nvPr>
            <p:ph type="title"/>
          </p:nvPr>
        </p:nvSpPr>
        <p:spPr>
          <a:xfrm>
            <a:off x="7086600" y="152400"/>
            <a:ext cx="2057400" cy="396875"/>
          </a:xfrm>
        </p:spPr>
        <p:txBody>
          <a:bodyPr/>
          <a:lstStyle/>
          <a:p>
            <a:r>
              <a:rPr lang="en-US"/>
              <a:t>Outline</a:t>
            </a:r>
          </a:p>
        </p:txBody>
      </p:sp>
      <p:sp>
        <p:nvSpPr>
          <p:cNvPr id="918531" name="Rectangle 3"/>
          <p:cNvSpPr>
            <a:spLocks noGrp="1" noChangeArrowheads="1"/>
          </p:cNvSpPr>
          <p:nvPr>
            <p:ph type="body" sz="half" idx="1"/>
          </p:nvPr>
        </p:nvSpPr>
        <p:spPr>
          <a:xfrm>
            <a:off x="7165975" y="1068388"/>
            <a:ext cx="1981200" cy="2063750"/>
          </a:xfrm>
          <a:noFill/>
        </p:spPr>
        <p:txBody>
          <a:bodyPr/>
          <a:lstStyle/>
          <a:p>
            <a:r>
              <a:rPr lang="en-US"/>
              <a:t>Commission</a:t>
            </a:r>
          </a:p>
          <a:p>
            <a:r>
              <a:rPr lang="en-US"/>
              <a:t>Employee3.java</a:t>
            </a:r>
          </a:p>
          <a:p>
            <a:r>
              <a:rPr lang="en-US" sz="1600" b="0">
                <a:latin typeface="Times New Roman" pitchFamily="18" charset="0"/>
              </a:rPr>
              <a:t>(4 of 4)</a:t>
            </a:r>
          </a:p>
          <a:p>
            <a:r>
              <a:rPr lang="en-US" sz="1600" b="0">
                <a:latin typeface="Times New Roman" pitchFamily="18" charset="0"/>
              </a:rPr>
              <a:t>Line 87</a:t>
            </a:r>
          </a:p>
          <a:p>
            <a:r>
              <a:rPr lang="en-US" sz="1600" b="0">
                <a:latin typeface="Times New Roman" pitchFamily="18" charset="0"/>
              </a:rPr>
              <a:t>Lines 94-97</a:t>
            </a:r>
          </a:p>
        </p:txBody>
      </p:sp>
      <p:graphicFrame>
        <p:nvGraphicFramePr>
          <p:cNvPr id="918532" name="Object 4"/>
          <p:cNvGraphicFramePr>
            <a:graphicFrameLocks noChangeAspect="1"/>
          </p:cNvGraphicFramePr>
          <p:nvPr>
            <p:ph sz="half" idx="2"/>
          </p:nvPr>
        </p:nvGraphicFramePr>
        <p:xfrm>
          <a:off x="0" y="6350"/>
          <a:ext cx="7019925" cy="3513138"/>
        </p:xfrm>
        <a:graphic>
          <a:graphicData uri="http://schemas.openxmlformats.org/presentationml/2006/ole">
            <mc:AlternateContent xmlns:mc="http://schemas.openxmlformats.org/markup-compatibility/2006">
              <mc:Choice xmlns:v="urn:schemas-microsoft-com:vml" Requires="v">
                <p:oleObj spid="_x0000_s918542" name="Document" r:id="rId3" imgW="7074123" imgH="3539365" progId="Word.Document.8">
                  <p:embed/>
                </p:oleObj>
              </mc:Choice>
              <mc:Fallback>
                <p:oleObj name="Document" r:id="rId3" imgW="7074123" imgH="3539365"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19925" cy="351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18538" name="Group 10"/>
          <p:cNvGrpSpPr>
            <a:grpSpLocks/>
          </p:cNvGrpSpPr>
          <p:nvPr/>
        </p:nvGrpSpPr>
        <p:grpSpPr bwMode="auto">
          <a:xfrm>
            <a:off x="3505200" y="838200"/>
            <a:ext cx="4103688" cy="1295400"/>
            <a:chOff x="2208" y="528"/>
            <a:chExt cx="2585" cy="816"/>
          </a:xfrm>
        </p:grpSpPr>
        <p:sp>
          <p:nvSpPr>
            <p:cNvPr id="918535" name="Text Box 7"/>
            <p:cNvSpPr txBox="1">
              <a:spLocks noChangeArrowheads="1"/>
            </p:cNvSpPr>
            <p:nvPr/>
          </p:nvSpPr>
          <p:spPr bwMode="auto">
            <a:xfrm>
              <a:off x="3120" y="576"/>
              <a:ext cx="1673"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a:t>
              </a:r>
              <a:r>
                <a:rPr lang="en-US" i="1">
                  <a:solidFill>
                    <a:schemeClr val="tx1"/>
                  </a:solidFill>
                  <a:latin typeface="Times New Roman" pitchFamily="18" charset="0"/>
                </a:rPr>
                <a:t>get</a:t>
              </a:r>
              <a:r>
                <a:rPr lang="en-US">
                  <a:solidFill>
                    <a:schemeClr val="tx1"/>
                  </a:solidFill>
                  <a:latin typeface="Times New Roman" pitchFamily="18" charset="0"/>
                </a:rPr>
                <a:t> methods to obtain the values of instance variables</a:t>
              </a:r>
            </a:p>
          </p:txBody>
        </p:sp>
        <p:sp>
          <p:nvSpPr>
            <p:cNvPr id="918536" name="Line 8"/>
            <p:cNvSpPr>
              <a:spLocks noChangeShapeType="1"/>
            </p:cNvSpPr>
            <p:nvPr/>
          </p:nvSpPr>
          <p:spPr bwMode="auto">
            <a:xfrm flipH="1" flipV="1">
              <a:off x="2208" y="528"/>
              <a:ext cx="91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18537" name="Line 9"/>
            <p:cNvSpPr>
              <a:spLocks noChangeShapeType="1"/>
            </p:cNvSpPr>
            <p:nvPr/>
          </p:nvSpPr>
          <p:spPr bwMode="auto">
            <a:xfrm flipH="1">
              <a:off x="2544" y="768"/>
              <a:ext cx="576"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8538"/>
                                        </p:tgtEl>
                                        <p:attrNameLst>
                                          <p:attrName>style.visibility</p:attrName>
                                        </p:attrNameLst>
                                      </p:cBhvr>
                                      <p:to>
                                        <p:strVal val="visible"/>
                                      </p:to>
                                    </p:set>
                                  </p:childTnLst>
                                  <p:subTnLst>
                                    <p:set>
                                      <p:cBhvr override="childStyle">
                                        <p:cTn dur="1" fill="hold" display="0" masterRel="nextClick" afterEffect="1"/>
                                        <p:tgtEl>
                                          <p:spTgt spid="9185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B175AE7B-4B5B-47D3-BF80-D6B44F4277AC}" type="slidenum">
              <a:rPr lang="en-US"/>
              <a:pPr/>
              <a:t>57</a:t>
            </a:fld>
            <a:endParaRPr lang="en-US"/>
          </a:p>
        </p:txBody>
      </p:sp>
      <p:sp>
        <p:nvSpPr>
          <p:cNvPr id="919554" name="Rectangle 2"/>
          <p:cNvSpPr>
            <a:spLocks noGrp="1" noChangeArrowheads="1"/>
          </p:cNvSpPr>
          <p:nvPr>
            <p:ph type="title"/>
          </p:nvPr>
        </p:nvSpPr>
        <p:spPr>
          <a:xfrm>
            <a:off x="7086600" y="152400"/>
            <a:ext cx="2057400" cy="396875"/>
          </a:xfrm>
        </p:spPr>
        <p:txBody>
          <a:bodyPr/>
          <a:lstStyle/>
          <a:p>
            <a:r>
              <a:rPr lang="en-US"/>
              <a:t>Outline</a:t>
            </a:r>
          </a:p>
        </p:txBody>
      </p:sp>
      <p:sp>
        <p:nvSpPr>
          <p:cNvPr id="919555" name="Rectangle 3"/>
          <p:cNvSpPr>
            <a:spLocks noGrp="1" noChangeArrowheads="1"/>
          </p:cNvSpPr>
          <p:nvPr>
            <p:ph type="body" sz="half" idx="1"/>
          </p:nvPr>
        </p:nvSpPr>
        <p:spPr>
          <a:xfrm>
            <a:off x="7165975" y="1068388"/>
            <a:ext cx="1981200" cy="965200"/>
          </a:xfrm>
          <a:noFill/>
        </p:spPr>
        <p:txBody>
          <a:bodyPr/>
          <a:lstStyle/>
          <a:p>
            <a:r>
              <a:rPr lang="en-US"/>
              <a:t>BasePlusCommissionEmployee4.java</a:t>
            </a:r>
          </a:p>
          <a:p>
            <a:r>
              <a:rPr lang="en-US" sz="1600" b="0">
                <a:latin typeface="Times New Roman" pitchFamily="18" charset="0"/>
              </a:rPr>
              <a:t>(1 of 2)</a:t>
            </a:r>
          </a:p>
        </p:txBody>
      </p:sp>
      <p:graphicFrame>
        <p:nvGraphicFramePr>
          <p:cNvPr id="919558" name="Object 6"/>
          <p:cNvGraphicFramePr>
            <a:graphicFrameLocks noChangeAspect="1"/>
          </p:cNvGraphicFramePr>
          <p:nvPr>
            <p:ph sz="half" idx="2"/>
          </p:nvPr>
        </p:nvGraphicFramePr>
        <p:xfrm>
          <a:off x="0" y="9525"/>
          <a:ext cx="7019925" cy="4978400"/>
        </p:xfrm>
        <a:graphic>
          <a:graphicData uri="http://schemas.openxmlformats.org/presentationml/2006/ole">
            <mc:AlternateContent xmlns:mc="http://schemas.openxmlformats.org/markup-compatibility/2006">
              <mc:Choice xmlns:v="urn:schemas-microsoft-com:vml" Requires="v">
                <p:oleObj spid="_x0000_s919567" name="Document" r:id="rId3" imgW="7074123" imgH="5017038" progId="Word.Document.8">
                  <p:embed/>
                </p:oleObj>
              </mc:Choice>
              <mc:Fallback>
                <p:oleObj name="Document" r:id="rId3" imgW="7074123" imgH="5017038"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7019925" cy="49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19563" name="Group 11"/>
          <p:cNvGrpSpPr>
            <a:grpSpLocks/>
          </p:cNvGrpSpPr>
          <p:nvPr/>
        </p:nvGrpSpPr>
        <p:grpSpPr bwMode="auto">
          <a:xfrm>
            <a:off x="4191000" y="1219200"/>
            <a:ext cx="3505200" cy="819150"/>
            <a:chOff x="2640" y="768"/>
            <a:chExt cx="2208" cy="516"/>
          </a:xfrm>
        </p:grpSpPr>
        <p:sp>
          <p:nvSpPr>
            <p:cNvPr id="919561" name="Text Box 9"/>
            <p:cNvSpPr txBox="1">
              <a:spLocks noChangeArrowheads="1"/>
            </p:cNvSpPr>
            <p:nvPr/>
          </p:nvSpPr>
          <p:spPr bwMode="auto">
            <a:xfrm>
              <a:off x="3175" y="912"/>
              <a:ext cx="1673"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Inherits from </a:t>
              </a:r>
              <a:r>
                <a:rPr lang="en-US">
                  <a:solidFill>
                    <a:schemeClr val="tx1"/>
                  </a:solidFill>
                  <a:latin typeface="Lucida Console" pitchFamily="49" charset="0"/>
                </a:rPr>
                <a:t>CommissionEmployee3</a:t>
              </a:r>
            </a:p>
          </p:txBody>
        </p:sp>
        <p:sp>
          <p:nvSpPr>
            <p:cNvPr id="919562" name="Line 10"/>
            <p:cNvSpPr>
              <a:spLocks noChangeShapeType="1"/>
            </p:cNvSpPr>
            <p:nvPr/>
          </p:nvSpPr>
          <p:spPr bwMode="auto">
            <a:xfrm flipH="1" flipV="1">
              <a:off x="2640" y="768"/>
              <a:ext cx="52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9563"/>
                                        </p:tgtEl>
                                        <p:attrNameLst>
                                          <p:attrName>style.visibility</p:attrName>
                                        </p:attrNameLst>
                                      </p:cBhvr>
                                      <p:to>
                                        <p:strVal val="visible"/>
                                      </p:to>
                                    </p:set>
                                  </p:childTnLst>
                                  <p:subTnLst>
                                    <p:set>
                                      <p:cBhvr override="childStyle">
                                        <p:cTn dur="1" fill="hold" display="0" masterRel="nextClick" afterEffect="1"/>
                                        <p:tgtEl>
                                          <p:spTgt spid="91956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Slayt Numarası Yer Tutucusu 4"/>
          <p:cNvSpPr>
            <a:spLocks noGrp="1"/>
          </p:cNvSpPr>
          <p:nvPr>
            <p:ph type="sldNum" sz="quarter" idx="10"/>
          </p:nvPr>
        </p:nvSpPr>
        <p:spPr/>
        <p:txBody>
          <a:bodyPr/>
          <a:lstStyle/>
          <a:p>
            <a:fld id="{DFB15CCD-741D-4062-91B8-961DDEB15869}" type="slidenum">
              <a:rPr lang="en-US"/>
              <a:pPr/>
              <a:t>58</a:t>
            </a:fld>
            <a:endParaRPr lang="en-US"/>
          </a:p>
        </p:txBody>
      </p:sp>
      <p:sp>
        <p:nvSpPr>
          <p:cNvPr id="920578" name="Rectangle 2"/>
          <p:cNvSpPr>
            <a:spLocks noGrp="1" noChangeArrowheads="1"/>
          </p:cNvSpPr>
          <p:nvPr>
            <p:ph type="title"/>
          </p:nvPr>
        </p:nvSpPr>
        <p:spPr>
          <a:xfrm>
            <a:off x="7086600" y="152400"/>
            <a:ext cx="2057400" cy="396875"/>
          </a:xfrm>
        </p:spPr>
        <p:txBody>
          <a:bodyPr/>
          <a:lstStyle/>
          <a:p>
            <a:r>
              <a:rPr lang="en-US"/>
              <a:t>Outline</a:t>
            </a:r>
          </a:p>
        </p:txBody>
      </p:sp>
      <p:sp>
        <p:nvSpPr>
          <p:cNvPr id="920579" name="Rectangle 3"/>
          <p:cNvSpPr>
            <a:spLocks noGrp="1" noChangeArrowheads="1"/>
          </p:cNvSpPr>
          <p:nvPr>
            <p:ph type="body" sz="half" idx="1"/>
          </p:nvPr>
        </p:nvSpPr>
        <p:spPr>
          <a:xfrm>
            <a:off x="7165975" y="1068388"/>
            <a:ext cx="1981200" cy="2308225"/>
          </a:xfrm>
          <a:noFill/>
        </p:spPr>
        <p:txBody>
          <a:bodyPr/>
          <a:lstStyle/>
          <a:p>
            <a:r>
              <a:rPr lang="en-US"/>
              <a:t>BasePlusCommissionEmployee4.java</a:t>
            </a:r>
          </a:p>
          <a:p>
            <a:r>
              <a:rPr lang="en-US" sz="1600" b="0">
                <a:latin typeface="Times New Roman" pitchFamily="18" charset="0"/>
              </a:rPr>
              <a:t>(2 of 2)</a:t>
            </a:r>
          </a:p>
          <a:p>
            <a:r>
              <a:rPr lang="en-US" sz="1600" b="0">
                <a:latin typeface="Times New Roman" pitchFamily="18" charset="0"/>
              </a:rPr>
              <a:t>Line 33 &amp; 40</a:t>
            </a:r>
          </a:p>
          <a:p>
            <a:r>
              <a:rPr lang="en-US" sz="1600" b="0">
                <a:latin typeface="Times New Roman" pitchFamily="18" charset="0"/>
              </a:rPr>
              <a:t>Line 33</a:t>
            </a:r>
          </a:p>
          <a:p>
            <a:r>
              <a:rPr lang="en-US" sz="1600" b="0">
                <a:latin typeface="Times New Roman" pitchFamily="18" charset="0"/>
              </a:rPr>
              <a:t>Lines 40</a:t>
            </a:r>
          </a:p>
        </p:txBody>
      </p:sp>
      <p:graphicFrame>
        <p:nvGraphicFramePr>
          <p:cNvPr id="920580" name="Object 4"/>
          <p:cNvGraphicFramePr>
            <a:graphicFrameLocks noChangeAspect="1"/>
          </p:cNvGraphicFramePr>
          <p:nvPr>
            <p:ph sz="half" idx="2"/>
          </p:nvPr>
        </p:nvGraphicFramePr>
        <p:xfrm>
          <a:off x="0" y="4763"/>
          <a:ext cx="7085013" cy="4176712"/>
        </p:xfrm>
        <a:graphic>
          <a:graphicData uri="http://schemas.openxmlformats.org/presentationml/2006/ole">
            <mc:AlternateContent xmlns:mc="http://schemas.openxmlformats.org/markup-compatibility/2006">
              <mc:Choice xmlns:v="urn:schemas-microsoft-com:vml" Requires="v">
                <p:oleObj spid="_x0000_s920596" name="Document" r:id="rId3" imgW="7074123" imgH="4170496" progId="Word.Document.8">
                  <p:embed/>
                </p:oleObj>
              </mc:Choice>
              <mc:Fallback>
                <p:oleObj name="Document" r:id="rId3" imgW="7074123" imgH="417049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85013"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0586" name="Group 10"/>
          <p:cNvGrpSpPr>
            <a:grpSpLocks/>
          </p:cNvGrpSpPr>
          <p:nvPr/>
        </p:nvGrpSpPr>
        <p:grpSpPr bwMode="auto">
          <a:xfrm>
            <a:off x="2667000" y="2057400"/>
            <a:ext cx="5627688" cy="1371600"/>
            <a:chOff x="1680" y="1296"/>
            <a:chExt cx="3545" cy="864"/>
          </a:xfrm>
        </p:grpSpPr>
        <p:sp>
          <p:nvSpPr>
            <p:cNvPr id="920583" name="Text Box 7"/>
            <p:cNvSpPr txBox="1">
              <a:spLocks noChangeArrowheads="1"/>
            </p:cNvSpPr>
            <p:nvPr/>
          </p:nvSpPr>
          <p:spPr bwMode="auto">
            <a:xfrm>
              <a:off x="3552" y="1392"/>
              <a:ext cx="1673"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a:t>
              </a:r>
              <a:r>
                <a:rPr lang="en-US" i="1">
                  <a:solidFill>
                    <a:schemeClr val="tx1"/>
                  </a:solidFill>
                  <a:latin typeface="Times New Roman" pitchFamily="18" charset="0"/>
                </a:rPr>
                <a:t>get</a:t>
              </a:r>
              <a:r>
                <a:rPr lang="en-US">
                  <a:solidFill>
                    <a:schemeClr val="tx1"/>
                  </a:solidFill>
                  <a:latin typeface="Times New Roman" pitchFamily="18" charset="0"/>
                </a:rPr>
                <a:t> methods to obtain the values of instance variables</a:t>
              </a:r>
            </a:p>
          </p:txBody>
        </p:sp>
        <p:sp>
          <p:nvSpPr>
            <p:cNvPr id="920584" name="Line 8"/>
            <p:cNvSpPr>
              <a:spLocks noChangeShapeType="1"/>
            </p:cNvSpPr>
            <p:nvPr/>
          </p:nvSpPr>
          <p:spPr bwMode="auto">
            <a:xfrm flipH="1" flipV="1">
              <a:off x="1680" y="1296"/>
              <a:ext cx="187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0585" name="Line 9"/>
            <p:cNvSpPr>
              <a:spLocks noChangeShapeType="1"/>
            </p:cNvSpPr>
            <p:nvPr/>
          </p:nvSpPr>
          <p:spPr bwMode="auto">
            <a:xfrm flipH="1">
              <a:off x="3216" y="1584"/>
              <a:ext cx="336"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920587" name="Group 11"/>
          <p:cNvGrpSpPr>
            <a:grpSpLocks/>
          </p:cNvGrpSpPr>
          <p:nvPr/>
        </p:nvGrpSpPr>
        <p:grpSpPr bwMode="auto">
          <a:xfrm>
            <a:off x="4343400" y="1066800"/>
            <a:ext cx="4495800" cy="838200"/>
            <a:chOff x="2640" y="2304"/>
            <a:chExt cx="2592" cy="528"/>
          </a:xfrm>
        </p:grpSpPr>
        <p:sp>
          <p:nvSpPr>
            <p:cNvPr id="920588" name="Text Box 12"/>
            <p:cNvSpPr txBox="1">
              <a:spLocks noChangeArrowheads="1"/>
            </p:cNvSpPr>
            <p:nvPr/>
          </p:nvSpPr>
          <p:spPr bwMode="auto">
            <a:xfrm>
              <a:off x="3553" y="2304"/>
              <a:ext cx="1679"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Invoke an overridden superclass method from a subclass</a:t>
              </a:r>
            </a:p>
          </p:txBody>
        </p:sp>
        <p:sp>
          <p:nvSpPr>
            <p:cNvPr id="920589" name="Line 13"/>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
        <p:nvSpPr>
          <p:cNvPr id="920591" name="Text Box 15"/>
          <p:cNvSpPr txBox="1">
            <a:spLocks noChangeArrowheads="1"/>
          </p:cNvSpPr>
          <p:nvPr/>
        </p:nvSpPr>
        <p:spPr bwMode="auto">
          <a:xfrm>
            <a:off x="4495800" y="3733800"/>
            <a:ext cx="2911475" cy="590550"/>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Invoke an overridden superclass method from a subclass</a:t>
            </a:r>
          </a:p>
        </p:txBody>
      </p:sp>
      <p:sp>
        <p:nvSpPr>
          <p:cNvPr id="920592" name="Line 16"/>
          <p:cNvSpPr>
            <a:spLocks noChangeShapeType="1"/>
          </p:cNvSpPr>
          <p:nvPr/>
        </p:nvSpPr>
        <p:spPr bwMode="auto">
          <a:xfrm flipH="1" flipV="1">
            <a:off x="2438400" y="3429000"/>
            <a:ext cx="2057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0586"/>
                                        </p:tgtEl>
                                        <p:attrNameLst>
                                          <p:attrName>style.visibility</p:attrName>
                                        </p:attrNameLst>
                                      </p:cBhvr>
                                      <p:to>
                                        <p:strVal val="visible"/>
                                      </p:to>
                                    </p:set>
                                  </p:childTnLst>
                                  <p:subTnLst>
                                    <p:set>
                                      <p:cBhvr override="childStyle">
                                        <p:cTn dur="1" fill="hold" display="0" masterRel="nextClick" afterEffect="1"/>
                                        <p:tgtEl>
                                          <p:spTgt spid="92058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20587"/>
                                        </p:tgtEl>
                                        <p:attrNameLst>
                                          <p:attrName>style.visibility</p:attrName>
                                        </p:attrNameLst>
                                      </p:cBhvr>
                                      <p:to>
                                        <p:strVal val="visible"/>
                                      </p:to>
                                    </p:set>
                                  </p:childTnLst>
                                  <p:subTnLst>
                                    <p:set>
                                      <p:cBhvr override="childStyle">
                                        <p:cTn dur="1" fill="hold" display="0" masterRel="nextClick" afterEffect="1"/>
                                        <p:tgtEl>
                                          <p:spTgt spid="92058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AD3DE6E-F8C8-43C5-B70E-D22D1DE44986}" type="slidenum">
              <a:rPr lang="en-US"/>
              <a:pPr/>
              <a:t>59</a:t>
            </a:fld>
            <a:endParaRPr lang="en-US"/>
          </a:p>
        </p:txBody>
      </p:sp>
      <p:sp>
        <p:nvSpPr>
          <p:cNvPr id="866306" name="Rectangle 2"/>
          <p:cNvSpPr>
            <a:spLocks noGrp="1" noChangeArrowheads="1"/>
          </p:cNvSpPr>
          <p:nvPr>
            <p:ph type="title"/>
          </p:nvPr>
        </p:nvSpPr>
        <p:spPr>
          <a:xfrm>
            <a:off x="912813" y="684213"/>
            <a:ext cx="7772400" cy="914400"/>
          </a:xfrm>
          <a:noFill/>
        </p:spPr>
        <p:txBody>
          <a:bodyPr/>
          <a:lstStyle/>
          <a:p>
            <a:r>
              <a:rPr lang="en-US">
                <a:ea typeface="Times New Roman" pitchFamily="18" charset="0"/>
                <a:cs typeface="Arial" charset="0"/>
              </a:rPr>
              <a:t>Common Programming Error 9.3 </a:t>
            </a:r>
          </a:p>
        </p:txBody>
      </p:sp>
      <p:sp>
        <p:nvSpPr>
          <p:cNvPr id="866307" name="Rectangle 3"/>
          <p:cNvSpPr>
            <a:spLocks noGrp="1" noChangeArrowheads="1"/>
          </p:cNvSpPr>
          <p:nvPr>
            <p:ph type="body" idx="1"/>
          </p:nvPr>
        </p:nvSpPr>
        <p:spPr>
          <a:xfrm>
            <a:off x="1143000" y="1905000"/>
            <a:ext cx="7834313" cy="3733800"/>
          </a:xfrm>
          <a:noFill/>
        </p:spPr>
        <p:txBody>
          <a:bodyPr/>
          <a:lstStyle/>
          <a:p>
            <a:r>
              <a:rPr lang="en-US">
                <a:ea typeface="Times New Roman" pitchFamily="18" charset="0"/>
                <a:cs typeface="Helvetica" pitchFamily="50" charset="0"/>
              </a:rPr>
              <a:t>When a superclass method is overridden in a subclass, the subclass version often calls the superclass version to do a portion of the work. Failure to prefix the superclass method name with the keyword </a:t>
            </a:r>
            <a:r>
              <a:rPr lang="en-US" sz="2400">
                <a:latin typeface="Lucida Console" pitchFamily="49" charset="0"/>
                <a:ea typeface="LucidaSansTypewriter" pitchFamily="49" charset="0"/>
                <a:cs typeface="Lucida Console" pitchFamily="49" charset="0"/>
              </a:rPr>
              <a:t>super</a:t>
            </a:r>
            <a:r>
              <a:rPr lang="en-US">
                <a:cs typeface="Times New Roman" pitchFamily="18" charset="0"/>
              </a:rPr>
              <a:t> and a dot (</a:t>
            </a:r>
            <a:r>
              <a:rPr lang="en-US" sz="1600">
                <a:latin typeface="LucidaSansTypewriter" pitchFamily="49" charset="0"/>
              </a:rPr>
              <a:t>.</a:t>
            </a:r>
            <a:r>
              <a:rPr lang="en-US">
                <a:cs typeface="Times New Roman" pitchFamily="18" charset="0"/>
              </a:rPr>
              <a:t>) separator when referencing the superclass’s method causes the subclass method to call itself, creating an error called infinite recursion. Recursion, used correctly, is a powerful capability discussed in Chapter 15, Recursion.</a:t>
            </a:r>
            <a:r>
              <a:rPr lang="en-US"/>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B04BAC3-BE6B-43A7-BD3B-D346070DFCB9}" type="slidenum">
              <a:rPr lang="en-US"/>
              <a:pPr/>
              <a:t>6</a:t>
            </a:fld>
            <a:endParaRPr lang="en-US"/>
          </a:p>
        </p:txBody>
      </p:sp>
      <p:sp>
        <p:nvSpPr>
          <p:cNvPr id="1050626" name="Rectangle 2"/>
          <p:cNvSpPr>
            <a:spLocks noGrp="1" noChangeArrowheads="1"/>
          </p:cNvSpPr>
          <p:nvPr>
            <p:ph type="title"/>
          </p:nvPr>
        </p:nvSpPr>
        <p:spPr/>
        <p:txBody>
          <a:bodyPr/>
          <a:lstStyle/>
          <a:p>
            <a:r>
              <a:rPr lang="en-US"/>
              <a:t>9.2 Superclasses and subclasses</a:t>
            </a:r>
          </a:p>
        </p:txBody>
      </p:sp>
      <p:sp>
        <p:nvSpPr>
          <p:cNvPr id="1050627" name="Rectangle 3"/>
          <p:cNvSpPr>
            <a:spLocks noGrp="1" noChangeArrowheads="1"/>
          </p:cNvSpPr>
          <p:nvPr>
            <p:ph type="body" idx="1"/>
          </p:nvPr>
        </p:nvSpPr>
        <p:spPr/>
        <p:txBody>
          <a:bodyPr/>
          <a:lstStyle/>
          <a:p>
            <a:pPr>
              <a:lnSpc>
                <a:spcPct val="90000"/>
              </a:lnSpc>
            </a:pPr>
            <a:r>
              <a:rPr lang="en-US" sz="2400"/>
              <a:t>Superclasses and subclasses</a:t>
            </a:r>
          </a:p>
          <a:p>
            <a:pPr lvl="1">
              <a:lnSpc>
                <a:spcPct val="90000"/>
              </a:lnSpc>
            </a:pPr>
            <a:r>
              <a:rPr lang="en-US" sz="2000"/>
              <a:t>Object of one class “is an” object of another class</a:t>
            </a:r>
          </a:p>
          <a:p>
            <a:pPr lvl="2">
              <a:lnSpc>
                <a:spcPct val="90000"/>
              </a:lnSpc>
            </a:pPr>
            <a:r>
              <a:rPr lang="en-US" sz="1800"/>
              <a:t>Example: Rectangle is quadrilateral.</a:t>
            </a:r>
          </a:p>
          <a:p>
            <a:pPr lvl="3">
              <a:lnSpc>
                <a:spcPct val="90000"/>
              </a:lnSpc>
            </a:pPr>
            <a:r>
              <a:rPr lang="en-US" sz="1800"/>
              <a:t>Class </a:t>
            </a:r>
            <a:r>
              <a:rPr lang="en-US" sz="1800">
                <a:latin typeface="Lucida Console" pitchFamily="49" charset="0"/>
              </a:rPr>
              <a:t>Rectangle</a:t>
            </a:r>
            <a:r>
              <a:rPr lang="en-US" sz="1800"/>
              <a:t> inherits from class </a:t>
            </a:r>
            <a:r>
              <a:rPr lang="en-US" sz="1800">
                <a:latin typeface="Lucida Console" pitchFamily="49" charset="0"/>
              </a:rPr>
              <a:t>Quadrilateral</a:t>
            </a:r>
          </a:p>
          <a:p>
            <a:pPr lvl="3">
              <a:lnSpc>
                <a:spcPct val="90000"/>
              </a:lnSpc>
            </a:pPr>
            <a:r>
              <a:rPr lang="en-US" sz="1800">
                <a:latin typeface="Lucida Console" pitchFamily="49" charset="0"/>
              </a:rPr>
              <a:t>Quadrilateral</a:t>
            </a:r>
            <a:r>
              <a:rPr lang="en-US" sz="1800"/>
              <a:t>: superclass</a:t>
            </a:r>
          </a:p>
          <a:p>
            <a:pPr lvl="3">
              <a:lnSpc>
                <a:spcPct val="90000"/>
              </a:lnSpc>
            </a:pPr>
            <a:r>
              <a:rPr lang="en-US" sz="1800">
                <a:latin typeface="Lucida Console" pitchFamily="49" charset="0"/>
              </a:rPr>
              <a:t>Rectangle</a:t>
            </a:r>
            <a:r>
              <a:rPr lang="en-US" sz="1800"/>
              <a:t>: subclass</a:t>
            </a:r>
          </a:p>
          <a:p>
            <a:pPr lvl="1">
              <a:lnSpc>
                <a:spcPct val="90000"/>
              </a:lnSpc>
            </a:pPr>
            <a:r>
              <a:rPr lang="en-US" sz="2000"/>
              <a:t>Superclass typically represents larger set of objects than subclasses</a:t>
            </a:r>
          </a:p>
          <a:p>
            <a:pPr lvl="2">
              <a:lnSpc>
                <a:spcPct val="90000"/>
              </a:lnSpc>
            </a:pPr>
            <a:r>
              <a:rPr lang="en-US" sz="1800"/>
              <a:t>Example:  </a:t>
            </a:r>
          </a:p>
          <a:p>
            <a:pPr lvl="3">
              <a:lnSpc>
                <a:spcPct val="90000"/>
              </a:lnSpc>
            </a:pPr>
            <a:r>
              <a:rPr lang="en-US" sz="1800"/>
              <a:t>superclass: </a:t>
            </a:r>
            <a:r>
              <a:rPr lang="en-US" sz="1800">
                <a:latin typeface="Lucida Console" pitchFamily="49" charset="0"/>
              </a:rPr>
              <a:t>Vehicle</a:t>
            </a:r>
          </a:p>
          <a:p>
            <a:pPr lvl="4">
              <a:lnSpc>
                <a:spcPct val="90000"/>
              </a:lnSpc>
            </a:pPr>
            <a:r>
              <a:rPr lang="en-US" sz="1800"/>
              <a:t>Cars, trucks, boats, bicycles, …</a:t>
            </a:r>
          </a:p>
          <a:p>
            <a:pPr lvl="3">
              <a:lnSpc>
                <a:spcPct val="90000"/>
              </a:lnSpc>
            </a:pPr>
            <a:r>
              <a:rPr lang="en-US" sz="1800"/>
              <a:t>subclass: </a:t>
            </a:r>
            <a:r>
              <a:rPr lang="en-US" sz="1800">
                <a:latin typeface="Lucida Console" pitchFamily="49" charset="0"/>
              </a:rPr>
              <a:t>Car</a:t>
            </a:r>
          </a:p>
          <a:p>
            <a:pPr lvl="4">
              <a:lnSpc>
                <a:spcPct val="90000"/>
              </a:lnSpc>
            </a:pPr>
            <a:r>
              <a:rPr lang="en-US" sz="1800"/>
              <a:t>Smaller, more-specific subset of vehicles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Slayt Numarası Yer Tutucusu 4"/>
          <p:cNvSpPr>
            <a:spLocks noGrp="1"/>
          </p:cNvSpPr>
          <p:nvPr>
            <p:ph type="sldNum" sz="quarter" idx="10"/>
          </p:nvPr>
        </p:nvSpPr>
        <p:spPr/>
        <p:txBody>
          <a:bodyPr/>
          <a:lstStyle/>
          <a:p>
            <a:fld id="{3B08EBCB-319A-4DB0-9C0D-7668C054CFF3}" type="slidenum">
              <a:rPr lang="en-US"/>
              <a:pPr/>
              <a:t>60</a:t>
            </a:fld>
            <a:endParaRPr lang="en-US"/>
          </a:p>
        </p:txBody>
      </p:sp>
      <p:sp>
        <p:nvSpPr>
          <p:cNvPr id="922626" name="Rectangle 2"/>
          <p:cNvSpPr>
            <a:spLocks noGrp="1" noChangeArrowheads="1"/>
          </p:cNvSpPr>
          <p:nvPr>
            <p:ph type="title"/>
          </p:nvPr>
        </p:nvSpPr>
        <p:spPr>
          <a:xfrm>
            <a:off x="7086600" y="152400"/>
            <a:ext cx="2057400" cy="396875"/>
          </a:xfrm>
        </p:spPr>
        <p:txBody>
          <a:bodyPr/>
          <a:lstStyle/>
          <a:p>
            <a:r>
              <a:rPr lang="en-US"/>
              <a:t>Outline</a:t>
            </a:r>
          </a:p>
        </p:txBody>
      </p:sp>
      <p:sp>
        <p:nvSpPr>
          <p:cNvPr id="922627" name="Rectangle 3"/>
          <p:cNvSpPr>
            <a:spLocks noGrp="1" noChangeArrowheads="1"/>
          </p:cNvSpPr>
          <p:nvPr>
            <p:ph type="body" sz="half" idx="1"/>
          </p:nvPr>
        </p:nvSpPr>
        <p:spPr>
          <a:xfrm>
            <a:off x="7162800" y="1066800"/>
            <a:ext cx="1981200" cy="1860550"/>
          </a:xfrm>
          <a:noFill/>
        </p:spPr>
        <p:txBody>
          <a:bodyPr/>
          <a:lstStyle/>
          <a:p>
            <a:r>
              <a:rPr lang="en-US"/>
              <a:t>BasePlusCommissionEmployeeTest4.java</a:t>
            </a:r>
          </a:p>
          <a:p>
            <a:r>
              <a:rPr lang="en-US" sz="1600" b="0">
                <a:latin typeface="Times New Roman" pitchFamily="18" charset="0"/>
              </a:rPr>
              <a:t>(1 of 2)</a:t>
            </a:r>
          </a:p>
          <a:p>
            <a:r>
              <a:rPr lang="en-US" sz="1600" b="0">
                <a:latin typeface="Times New Roman" pitchFamily="18" charset="0"/>
              </a:rPr>
              <a:t>Lines 9-11</a:t>
            </a:r>
          </a:p>
          <a:p>
            <a:r>
              <a:rPr lang="en-US" sz="1600" b="0">
                <a:latin typeface="Times New Roman" pitchFamily="18" charset="0"/>
              </a:rPr>
              <a:t>Lines 16-25</a:t>
            </a:r>
          </a:p>
        </p:txBody>
      </p:sp>
      <p:graphicFrame>
        <p:nvGraphicFramePr>
          <p:cNvPr id="922630" name="Object 6"/>
          <p:cNvGraphicFramePr>
            <a:graphicFrameLocks noChangeAspect="1"/>
          </p:cNvGraphicFramePr>
          <p:nvPr>
            <p:ph sz="half" idx="2"/>
          </p:nvPr>
        </p:nvGraphicFramePr>
        <p:xfrm>
          <a:off x="0" y="4763"/>
          <a:ext cx="7037388" cy="6030912"/>
        </p:xfrm>
        <a:graphic>
          <a:graphicData uri="http://schemas.openxmlformats.org/presentationml/2006/ole">
            <mc:AlternateContent xmlns:mc="http://schemas.openxmlformats.org/markup-compatibility/2006">
              <mc:Choice xmlns:v="urn:schemas-microsoft-com:vml" Requires="v">
                <p:oleObj spid="_x0000_s922651" name="Document" r:id="rId3" imgW="7074123" imgH="6062089" progId="Word.Document.8">
                  <p:embed/>
                </p:oleObj>
              </mc:Choice>
              <mc:Fallback>
                <p:oleObj name="Document" r:id="rId3" imgW="7074123" imgH="6062089"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37388" cy="603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2643" name="Group 19"/>
          <p:cNvGrpSpPr>
            <a:grpSpLocks/>
          </p:cNvGrpSpPr>
          <p:nvPr/>
        </p:nvGrpSpPr>
        <p:grpSpPr bwMode="auto">
          <a:xfrm>
            <a:off x="3810000" y="1143000"/>
            <a:ext cx="4800600" cy="838200"/>
            <a:chOff x="2400" y="720"/>
            <a:chExt cx="3024" cy="528"/>
          </a:xfrm>
        </p:grpSpPr>
        <p:sp>
          <p:nvSpPr>
            <p:cNvPr id="922633" name="Text Box 9"/>
            <p:cNvSpPr txBox="1">
              <a:spLocks noChangeArrowheads="1"/>
            </p:cNvSpPr>
            <p:nvPr/>
          </p:nvSpPr>
          <p:spPr bwMode="auto">
            <a:xfrm>
              <a:off x="3464" y="720"/>
              <a:ext cx="1960" cy="526"/>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Create </a:t>
              </a:r>
              <a:r>
                <a:rPr lang="en-US" sz="1400">
                  <a:solidFill>
                    <a:schemeClr val="tx1"/>
                  </a:solidFill>
                  <a:latin typeface="Lucida Console" pitchFamily="49" charset="0"/>
                </a:rPr>
                <a:t>BasePlusCommissionEmployee4</a:t>
              </a:r>
              <a:r>
                <a:rPr lang="en-US">
                  <a:solidFill>
                    <a:schemeClr val="tx1"/>
                  </a:solidFill>
                  <a:latin typeface="Times New Roman" pitchFamily="18" charset="0"/>
                </a:rPr>
                <a:t> object.</a:t>
              </a:r>
            </a:p>
          </p:txBody>
        </p:sp>
        <p:sp>
          <p:nvSpPr>
            <p:cNvPr id="922634" name="Line 10"/>
            <p:cNvSpPr>
              <a:spLocks noChangeShapeType="1"/>
            </p:cNvSpPr>
            <p:nvPr/>
          </p:nvSpPr>
          <p:spPr bwMode="auto">
            <a:xfrm flipH="1">
              <a:off x="2400" y="1008"/>
              <a:ext cx="105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922642" name="Group 18"/>
          <p:cNvGrpSpPr>
            <a:grpSpLocks/>
          </p:cNvGrpSpPr>
          <p:nvPr/>
        </p:nvGrpSpPr>
        <p:grpSpPr bwMode="auto">
          <a:xfrm>
            <a:off x="3276600" y="3429000"/>
            <a:ext cx="5257800" cy="1752600"/>
            <a:chOff x="2064" y="2160"/>
            <a:chExt cx="3312" cy="1104"/>
          </a:xfrm>
        </p:grpSpPr>
        <p:sp>
          <p:nvSpPr>
            <p:cNvPr id="922636" name="Text Box 12"/>
            <p:cNvSpPr txBox="1">
              <a:spLocks noChangeArrowheads="1"/>
            </p:cNvSpPr>
            <p:nvPr/>
          </p:nvSpPr>
          <p:spPr bwMode="auto">
            <a:xfrm>
              <a:off x="3696" y="2400"/>
              <a:ext cx="1680" cy="526"/>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inherited </a:t>
              </a:r>
              <a:r>
                <a:rPr lang="en-US" i="1">
                  <a:solidFill>
                    <a:schemeClr val="tx1"/>
                  </a:solidFill>
                  <a:latin typeface="Times New Roman" pitchFamily="18" charset="0"/>
                </a:rPr>
                <a:t>get</a:t>
              </a:r>
              <a:r>
                <a:rPr lang="en-US">
                  <a:solidFill>
                    <a:schemeClr val="tx1"/>
                  </a:solidFill>
                  <a:latin typeface="Times New Roman" pitchFamily="18" charset="0"/>
                </a:rPr>
                <a:t> methods to access inherited </a:t>
              </a:r>
              <a:r>
                <a:rPr lang="en-US">
                  <a:solidFill>
                    <a:schemeClr val="tx1"/>
                  </a:solidFill>
                  <a:latin typeface="Lucida Console" pitchFamily="49" charset="0"/>
                </a:rPr>
                <a:t>private</a:t>
              </a:r>
              <a:r>
                <a:rPr lang="en-US">
                  <a:solidFill>
                    <a:schemeClr val="tx1"/>
                  </a:solidFill>
                  <a:latin typeface="Times New Roman" pitchFamily="18" charset="0"/>
                </a:rPr>
                <a:t> instance variables</a:t>
              </a:r>
            </a:p>
          </p:txBody>
        </p:sp>
        <p:sp>
          <p:nvSpPr>
            <p:cNvPr id="922637" name="Line 13"/>
            <p:cNvSpPr>
              <a:spLocks noChangeShapeType="1"/>
            </p:cNvSpPr>
            <p:nvPr/>
          </p:nvSpPr>
          <p:spPr bwMode="auto">
            <a:xfrm flipH="1">
              <a:off x="2688" y="2688"/>
              <a:ext cx="100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2638" name="Line 14"/>
            <p:cNvSpPr>
              <a:spLocks noChangeShapeType="1"/>
            </p:cNvSpPr>
            <p:nvPr/>
          </p:nvSpPr>
          <p:spPr bwMode="auto">
            <a:xfrm flipH="1" flipV="1">
              <a:off x="2112" y="2160"/>
              <a:ext cx="1584"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2639" name="Line 15"/>
            <p:cNvSpPr>
              <a:spLocks noChangeShapeType="1"/>
            </p:cNvSpPr>
            <p:nvPr/>
          </p:nvSpPr>
          <p:spPr bwMode="auto">
            <a:xfrm flipH="1" flipV="1">
              <a:off x="2064" y="2448"/>
              <a:ext cx="1632"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2640" name="Line 16"/>
            <p:cNvSpPr>
              <a:spLocks noChangeShapeType="1"/>
            </p:cNvSpPr>
            <p:nvPr/>
          </p:nvSpPr>
          <p:spPr bwMode="auto">
            <a:xfrm flipH="1">
              <a:off x="2160" y="2688"/>
              <a:ext cx="153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2641" name="Line 17"/>
            <p:cNvSpPr>
              <a:spLocks noChangeShapeType="1"/>
            </p:cNvSpPr>
            <p:nvPr/>
          </p:nvSpPr>
          <p:spPr bwMode="auto">
            <a:xfrm flipH="1">
              <a:off x="2352" y="2688"/>
              <a:ext cx="1344"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922647" name="Group 23"/>
          <p:cNvGrpSpPr>
            <a:grpSpLocks/>
          </p:cNvGrpSpPr>
          <p:nvPr/>
        </p:nvGrpSpPr>
        <p:grpSpPr bwMode="auto">
          <a:xfrm>
            <a:off x="3352800" y="5257800"/>
            <a:ext cx="5257800" cy="590550"/>
            <a:chOff x="2112" y="3312"/>
            <a:chExt cx="3312" cy="372"/>
          </a:xfrm>
        </p:grpSpPr>
        <p:sp>
          <p:nvSpPr>
            <p:cNvPr id="922645" name="Text Box 21"/>
            <p:cNvSpPr txBox="1">
              <a:spLocks noChangeArrowheads="1"/>
            </p:cNvSpPr>
            <p:nvPr/>
          </p:nvSpPr>
          <p:spPr bwMode="auto">
            <a:xfrm>
              <a:off x="2880" y="3312"/>
              <a:ext cx="2544"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a:t>
              </a:r>
              <a:r>
                <a:rPr lang="en-US" sz="1400">
                  <a:solidFill>
                    <a:schemeClr val="tx1"/>
                  </a:solidFill>
                  <a:latin typeface="Lucida Console" pitchFamily="49" charset="0"/>
                </a:rPr>
                <a:t>BasePlusCommissionEmployee4</a:t>
              </a:r>
              <a:r>
                <a:rPr lang="en-US">
                  <a:solidFill>
                    <a:schemeClr val="tx1"/>
                  </a:solidFill>
                  <a:latin typeface="Times New Roman" pitchFamily="18" charset="0"/>
                </a:rPr>
                <a:t> </a:t>
              </a:r>
              <a:r>
                <a:rPr lang="en-US" i="1">
                  <a:solidFill>
                    <a:schemeClr val="tx1"/>
                  </a:solidFill>
                  <a:latin typeface="Times New Roman" pitchFamily="18" charset="0"/>
                </a:rPr>
                <a:t>get</a:t>
              </a:r>
              <a:r>
                <a:rPr lang="en-US">
                  <a:solidFill>
                    <a:schemeClr val="tx1"/>
                  </a:solidFill>
                  <a:latin typeface="Times New Roman" pitchFamily="18" charset="0"/>
                </a:rPr>
                <a:t> method to access </a:t>
              </a:r>
              <a:r>
                <a:rPr lang="en-US">
                  <a:solidFill>
                    <a:schemeClr val="tx1"/>
                  </a:solidFill>
                  <a:latin typeface="Lucida Console" pitchFamily="49" charset="0"/>
                </a:rPr>
                <a:t>private</a:t>
              </a:r>
              <a:r>
                <a:rPr lang="en-US">
                  <a:solidFill>
                    <a:schemeClr val="tx1"/>
                  </a:solidFill>
                  <a:latin typeface="Times New Roman" pitchFamily="18" charset="0"/>
                </a:rPr>
                <a:t> instance variable.</a:t>
              </a:r>
            </a:p>
          </p:txBody>
        </p:sp>
        <p:sp>
          <p:nvSpPr>
            <p:cNvPr id="922646" name="Line 22"/>
            <p:cNvSpPr>
              <a:spLocks noChangeShapeType="1"/>
            </p:cNvSpPr>
            <p:nvPr/>
          </p:nvSpPr>
          <p:spPr bwMode="auto">
            <a:xfrm flipH="1">
              <a:off x="2112" y="3504"/>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643"/>
                                        </p:tgtEl>
                                        <p:attrNameLst>
                                          <p:attrName>style.visibility</p:attrName>
                                        </p:attrNameLst>
                                      </p:cBhvr>
                                      <p:to>
                                        <p:strVal val="visible"/>
                                      </p:to>
                                    </p:set>
                                  </p:childTnLst>
                                  <p:subTnLst>
                                    <p:set>
                                      <p:cBhvr override="childStyle">
                                        <p:cTn dur="1" fill="hold" display="0" masterRel="nextClick" afterEffect="1"/>
                                        <p:tgtEl>
                                          <p:spTgt spid="92264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642"/>
                                        </p:tgtEl>
                                        <p:attrNameLst>
                                          <p:attrName>style.visibility</p:attrName>
                                        </p:attrNameLst>
                                      </p:cBhvr>
                                      <p:to>
                                        <p:strVal val="visible"/>
                                      </p:to>
                                    </p:set>
                                  </p:childTnLst>
                                  <p:subTnLst>
                                    <p:set>
                                      <p:cBhvr override="childStyle">
                                        <p:cTn dur="1" fill="hold" display="0" masterRel="nextClick" afterEffect="1"/>
                                        <p:tgtEl>
                                          <p:spTgt spid="92264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647"/>
                                        </p:tgtEl>
                                        <p:attrNameLst>
                                          <p:attrName>style.visibility</p:attrName>
                                        </p:attrNameLst>
                                      </p:cBhvr>
                                      <p:to>
                                        <p:strVal val="visible"/>
                                      </p:to>
                                    </p:set>
                                  </p:childTnLst>
                                  <p:subTnLst>
                                    <p:set>
                                      <p:cBhvr override="childStyle">
                                        <p:cTn dur="1" fill="hold" display="0" masterRel="nextClick" afterEffect="1"/>
                                        <p:tgtEl>
                                          <p:spTgt spid="92264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C20F1541-60F9-4862-A994-3DDA8C939C01}" type="slidenum">
              <a:rPr lang="en-US"/>
              <a:pPr/>
              <a:t>61</a:t>
            </a:fld>
            <a:endParaRPr lang="en-US"/>
          </a:p>
        </p:txBody>
      </p:sp>
      <p:sp>
        <p:nvSpPr>
          <p:cNvPr id="923650" name="Rectangle 2"/>
          <p:cNvSpPr>
            <a:spLocks noGrp="1" noChangeArrowheads="1"/>
          </p:cNvSpPr>
          <p:nvPr>
            <p:ph type="title"/>
          </p:nvPr>
        </p:nvSpPr>
        <p:spPr>
          <a:xfrm>
            <a:off x="7086600" y="152400"/>
            <a:ext cx="2057400" cy="396875"/>
          </a:xfrm>
        </p:spPr>
        <p:txBody>
          <a:bodyPr/>
          <a:lstStyle/>
          <a:p>
            <a:r>
              <a:rPr lang="en-US"/>
              <a:t>Outline</a:t>
            </a:r>
          </a:p>
        </p:txBody>
      </p:sp>
      <p:sp>
        <p:nvSpPr>
          <p:cNvPr id="923651" name="Rectangle 3"/>
          <p:cNvSpPr>
            <a:spLocks noGrp="1" noChangeArrowheads="1"/>
          </p:cNvSpPr>
          <p:nvPr>
            <p:ph type="body" sz="half" idx="1"/>
          </p:nvPr>
        </p:nvSpPr>
        <p:spPr>
          <a:xfrm>
            <a:off x="7165975" y="1068388"/>
            <a:ext cx="1981200" cy="965200"/>
          </a:xfrm>
          <a:noFill/>
        </p:spPr>
        <p:txBody>
          <a:bodyPr/>
          <a:lstStyle/>
          <a:p>
            <a:r>
              <a:rPr lang="en-US"/>
              <a:t>BasePlusCommissionEmployeeTest4.java</a:t>
            </a:r>
          </a:p>
          <a:p>
            <a:r>
              <a:rPr lang="en-US" sz="1600" b="0">
                <a:latin typeface="Times New Roman" pitchFamily="18" charset="0"/>
              </a:rPr>
              <a:t>(2 of 2)</a:t>
            </a:r>
          </a:p>
        </p:txBody>
      </p:sp>
      <p:graphicFrame>
        <p:nvGraphicFramePr>
          <p:cNvPr id="923652" name="Object 4"/>
          <p:cNvGraphicFramePr>
            <a:graphicFrameLocks noChangeAspect="1"/>
          </p:cNvGraphicFramePr>
          <p:nvPr>
            <p:ph sz="half" idx="2"/>
          </p:nvPr>
        </p:nvGraphicFramePr>
        <p:xfrm>
          <a:off x="0" y="4763"/>
          <a:ext cx="7037388" cy="4225925"/>
        </p:xfrm>
        <a:graphic>
          <a:graphicData uri="http://schemas.openxmlformats.org/presentationml/2006/ole">
            <mc:AlternateContent xmlns:mc="http://schemas.openxmlformats.org/markup-compatibility/2006">
              <mc:Choice xmlns:v="urn:schemas-microsoft-com:vml" Requires="v">
                <p:oleObj spid="_x0000_s923661" name="Document" r:id="rId3" imgW="7074123" imgH="4248173" progId="Word.Document.8">
                  <p:embed/>
                </p:oleObj>
              </mc:Choice>
              <mc:Fallback>
                <p:oleObj name="Document" r:id="rId3" imgW="7074123" imgH="424817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37388" cy="422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3657" name="Group 9"/>
          <p:cNvGrpSpPr>
            <a:grpSpLocks/>
          </p:cNvGrpSpPr>
          <p:nvPr/>
        </p:nvGrpSpPr>
        <p:grpSpPr bwMode="auto">
          <a:xfrm>
            <a:off x="2895600" y="228600"/>
            <a:ext cx="6019800" cy="1098550"/>
            <a:chOff x="1824" y="144"/>
            <a:chExt cx="3792" cy="692"/>
          </a:xfrm>
        </p:grpSpPr>
        <p:sp>
          <p:nvSpPr>
            <p:cNvPr id="923655" name="Text Box 7"/>
            <p:cNvSpPr txBox="1">
              <a:spLocks noChangeArrowheads="1"/>
            </p:cNvSpPr>
            <p:nvPr/>
          </p:nvSpPr>
          <p:spPr bwMode="auto">
            <a:xfrm>
              <a:off x="2640" y="310"/>
              <a:ext cx="2976" cy="526"/>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Use </a:t>
              </a:r>
              <a:r>
                <a:rPr lang="en-US">
                  <a:solidFill>
                    <a:schemeClr val="tx1"/>
                  </a:solidFill>
                  <a:latin typeface="Lucida Console" pitchFamily="49" charset="0"/>
                </a:rPr>
                <a:t>BasePlusCommissionEmployee4</a:t>
              </a:r>
              <a:r>
                <a:rPr lang="en-US">
                  <a:solidFill>
                    <a:schemeClr val="tx1"/>
                  </a:solidFill>
                  <a:latin typeface="Times New Roman" pitchFamily="18" charset="0"/>
                </a:rPr>
                <a:t> </a:t>
              </a:r>
              <a:r>
                <a:rPr lang="en-US" i="1">
                  <a:solidFill>
                    <a:schemeClr val="tx1"/>
                  </a:solidFill>
                  <a:latin typeface="Times New Roman" pitchFamily="18" charset="0"/>
                </a:rPr>
                <a:t>set</a:t>
              </a:r>
              <a:r>
                <a:rPr lang="en-US">
                  <a:solidFill>
                    <a:schemeClr val="tx1"/>
                  </a:solidFill>
                  <a:latin typeface="Times New Roman" pitchFamily="18" charset="0"/>
                </a:rPr>
                <a:t> method to modify </a:t>
              </a:r>
              <a:r>
                <a:rPr lang="en-US">
                  <a:solidFill>
                    <a:schemeClr val="tx1"/>
                  </a:solidFill>
                  <a:latin typeface="Lucida Console" pitchFamily="49" charset="0"/>
                </a:rPr>
                <a:t>private</a:t>
              </a:r>
              <a:r>
                <a:rPr lang="en-US">
                  <a:solidFill>
                    <a:schemeClr val="tx1"/>
                  </a:solidFill>
                  <a:latin typeface="Times New Roman" pitchFamily="18" charset="0"/>
                </a:rPr>
                <a:t> instance variable </a:t>
              </a:r>
              <a:r>
                <a:rPr lang="en-US">
                  <a:solidFill>
                    <a:schemeClr val="tx1"/>
                  </a:solidFill>
                  <a:latin typeface="Lucida Console" pitchFamily="49" charset="0"/>
                </a:rPr>
                <a:t>baseSalary</a:t>
              </a:r>
              <a:r>
                <a:rPr lang="en-US">
                  <a:solidFill>
                    <a:schemeClr val="tx1"/>
                  </a:solidFill>
                  <a:latin typeface="Times New Roman" pitchFamily="18" charset="0"/>
                </a:rPr>
                <a:t>.</a:t>
              </a:r>
            </a:p>
          </p:txBody>
        </p:sp>
        <p:sp>
          <p:nvSpPr>
            <p:cNvPr id="923656" name="Line 8"/>
            <p:cNvSpPr>
              <a:spLocks noChangeShapeType="1"/>
            </p:cNvSpPr>
            <p:nvPr/>
          </p:nvSpPr>
          <p:spPr bwMode="auto">
            <a:xfrm flipH="1" flipV="1">
              <a:off x="1824" y="144"/>
              <a:ext cx="81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3657"/>
                                        </p:tgtEl>
                                        <p:attrNameLst>
                                          <p:attrName>style.visibility</p:attrName>
                                        </p:attrNameLst>
                                      </p:cBhvr>
                                      <p:to>
                                        <p:strVal val="visible"/>
                                      </p:to>
                                    </p:set>
                                  </p:childTnLst>
                                  <p:subTnLst>
                                    <p:set>
                                      <p:cBhvr override="childStyle">
                                        <p:cTn dur="1" fill="hold" display="0" masterRel="nextClick" afterEffect="1"/>
                                        <p:tgtEl>
                                          <p:spTgt spid="9236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DD5F8506-9DC2-495E-903B-0989CC3F3ABE}" type="slidenum">
              <a:rPr lang="en-US"/>
              <a:pPr/>
              <a:t>62</a:t>
            </a:fld>
            <a:endParaRPr lang="en-US"/>
          </a:p>
        </p:txBody>
      </p:sp>
      <p:sp>
        <p:nvSpPr>
          <p:cNvPr id="1408002" name="Rectangle 2"/>
          <p:cNvSpPr>
            <a:spLocks noGrp="1" noChangeArrowheads="1"/>
          </p:cNvSpPr>
          <p:nvPr>
            <p:ph type="title"/>
          </p:nvPr>
        </p:nvSpPr>
        <p:spPr/>
        <p:txBody>
          <a:bodyPr/>
          <a:lstStyle/>
          <a:p>
            <a:r>
              <a:rPr lang="en-US"/>
              <a:t>9.5 Constructors in Subclasses</a:t>
            </a:r>
          </a:p>
        </p:txBody>
      </p:sp>
      <p:sp>
        <p:nvSpPr>
          <p:cNvPr id="1408003" name="Rectangle 3"/>
          <p:cNvSpPr>
            <a:spLocks noGrp="1" noChangeArrowheads="1"/>
          </p:cNvSpPr>
          <p:nvPr>
            <p:ph type="body" idx="1"/>
          </p:nvPr>
        </p:nvSpPr>
        <p:spPr/>
        <p:txBody>
          <a:bodyPr/>
          <a:lstStyle/>
          <a:p>
            <a:r>
              <a:rPr lang="en-US" sz="2400"/>
              <a:t>Instantiating subclass object</a:t>
            </a:r>
          </a:p>
          <a:p>
            <a:pPr lvl="1"/>
            <a:r>
              <a:rPr lang="en-US" sz="2000"/>
              <a:t>Chain of constructor calls</a:t>
            </a:r>
          </a:p>
          <a:p>
            <a:pPr lvl="2"/>
            <a:r>
              <a:rPr lang="en-US" sz="1800"/>
              <a:t>subclass constructor invokes superclass constructor</a:t>
            </a:r>
          </a:p>
          <a:p>
            <a:pPr lvl="3"/>
            <a:r>
              <a:rPr lang="en-US" sz="1800"/>
              <a:t>Implicitly or explicitly</a:t>
            </a:r>
          </a:p>
          <a:p>
            <a:pPr lvl="2"/>
            <a:r>
              <a:rPr lang="en-US" sz="1800"/>
              <a:t>Base of inheritance hierarchy</a:t>
            </a:r>
          </a:p>
          <a:p>
            <a:pPr lvl="3"/>
            <a:r>
              <a:rPr lang="en-US" sz="1800"/>
              <a:t>Last constructor called in chain is </a:t>
            </a:r>
            <a:r>
              <a:rPr lang="en-US" sz="1800">
                <a:latin typeface="Lucida Console" pitchFamily="49" charset="0"/>
              </a:rPr>
              <a:t>Object</a:t>
            </a:r>
            <a:r>
              <a:rPr lang="en-US" sz="1800"/>
              <a:t>’s constructor</a:t>
            </a:r>
          </a:p>
          <a:p>
            <a:pPr lvl="3"/>
            <a:r>
              <a:rPr lang="en-US" sz="1800"/>
              <a:t>Original subclass constructor’s body finishes executing last</a:t>
            </a:r>
          </a:p>
          <a:p>
            <a:pPr lvl="3"/>
            <a:r>
              <a:rPr lang="en-US" sz="1800"/>
              <a:t>Example: </a:t>
            </a:r>
            <a:r>
              <a:rPr lang="en-US" sz="1800">
                <a:latin typeface="Lucida Console" pitchFamily="49" charset="0"/>
              </a:rPr>
              <a:t>CommissionEmployee3-BasePlusCommissionEmployee4</a:t>
            </a:r>
            <a:r>
              <a:rPr lang="en-US" sz="1800"/>
              <a:t> hierarchy</a:t>
            </a:r>
          </a:p>
          <a:p>
            <a:pPr lvl="4"/>
            <a:r>
              <a:rPr lang="en-US" sz="1800">
                <a:latin typeface="Lucida Console" pitchFamily="49" charset="0"/>
              </a:rPr>
              <a:t>CommissionEmployee3</a:t>
            </a:r>
            <a:r>
              <a:rPr lang="en-US" sz="1800"/>
              <a:t> constructor called second last (last is </a:t>
            </a:r>
            <a:r>
              <a:rPr lang="en-US" sz="1800">
                <a:latin typeface="Lucida Console" pitchFamily="49" charset="0"/>
              </a:rPr>
              <a:t>Object </a:t>
            </a:r>
            <a:r>
              <a:rPr lang="en-US" sz="1800"/>
              <a:t>constructor)</a:t>
            </a:r>
          </a:p>
          <a:p>
            <a:pPr lvl="4"/>
            <a:r>
              <a:rPr lang="en-US" sz="1800">
                <a:latin typeface="Lucida Console" pitchFamily="49" charset="0"/>
              </a:rPr>
              <a:t>CommissionEmployee3</a:t>
            </a:r>
            <a:r>
              <a:rPr lang="en-US" sz="1800"/>
              <a:t> constructor’s body finishes execution second (first is </a:t>
            </a:r>
            <a:r>
              <a:rPr lang="en-US" sz="1800">
                <a:latin typeface="Lucida Console" pitchFamily="49" charset="0"/>
              </a:rPr>
              <a:t>Object</a:t>
            </a:r>
            <a:r>
              <a:rPr lang="en-US" sz="1800"/>
              <a:t> constructor’s body)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089C32FF-374E-4067-8566-EB61F282EF87}" type="slidenum">
              <a:rPr lang="en-US"/>
              <a:pPr/>
              <a:t>63</a:t>
            </a:fld>
            <a:endParaRPr lang="en-US"/>
          </a:p>
        </p:txBody>
      </p:sp>
      <p:sp>
        <p:nvSpPr>
          <p:cNvPr id="867330" name="Rectangle 2"/>
          <p:cNvSpPr>
            <a:spLocks noGrp="1" noChangeArrowheads="1"/>
          </p:cNvSpPr>
          <p:nvPr>
            <p:ph type="title"/>
          </p:nvPr>
        </p:nvSpPr>
        <p:spPr>
          <a:xfrm>
            <a:off x="912813" y="684213"/>
            <a:ext cx="7772400" cy="914400"/>
          </a:xfrm>
          <a:noFill/>
        </p:spPr>
        <p:txBody>
          <a:bodyPr/>
          <a:lstStyle/>
          <a:p>
            <a:r>
              <a:rPr lang="en-US" sz="3200">
                <a:ea typeface="Times New Roman" pitchFamily="18" charset="0"/>
                <a:cs typeface="Arial" charset="0"/>
              </a:rPr>
              <a:t>Software Engineering Observation 9.8 </a:t>
            </a:r>
          </a:p>
        </p:txBody>
      </p:sp>
      <p:sp>
        <p:nvSpPr>
          <p:cNvPr id="867331" name="Rectangle 3"/>
          <p:cNvSpPr>
            <a:spLocks noGrp="1" noChangeArrowheads="1"/>
          </p:cNvSpPr>
          <p:nvPr>
            <p:ph type="body" idx="1"/>
          </p:nvPr>
        </p:nvSpPr>
        <p:spPr>
          <a:xfrm>
            <a:off x="1143000" y="1828800"/>
            <a:ext cx="7834313" cy="3278188"/>
          </a:xfrm>
          <a:noFill/>
        </p:spPr>
        <p:txBody>
          <a:bodyPr/>
          <a:lstStyle/>
          <a:p>
            <a:pPr>
              <a:lnSpc>
                <a:spcPct val="80000"/>
              </a:lnSpc>
            </a:pPr>
            <a:r>
              <a:rPr lang="en-US">
                <a:ea typeface="Times New Roman" pitchFamily="18" charset="0"/>
                <a:cs typeface="Helvetica" pitchFamily="50" charset="0"/>
              </a:rPr>
              <a:t>When a program creates a subclass object, the subclass constructor immediately calls the superclass constructor (explicitly, via </a:t>
            </a:r>
            <a:r>
              <a:rPr lang="en-US" sz="2400">
                <a:latin typeface="Lucida Console" pitchFamily="49" charset="0"/>
                <a:ea typeface="LucidaSansTypewriter" pitchFamily="49" charset="0"/>
                <a:cs typeface="Lucida Console" pitchFamily="49" charset="0"/>
              </a:rPr>
              <a:t>super</a:t>
            </a:r>
            <a:r>
              <a:rPr lang="en-US">
                <a:cs typeface="Times New Roman" pitchFamily="18" charset="0"/>
              </a:rPr>
              <a:t>, or implicitly). The superclass constructor’s body executes to initialize the superclass’s instance variables that are part of the subclass object, then the subclass constructor’s body executes to initialize the subclass-only instance variables.(cont…)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19B065C6-4CDA-4E93-95D1-138D7FED6420}" type="slidenum">
              <a:rPr lang="en-US"/>
              <a:pPr/>
              <a:t>64</a:t>
            </a:fld>
            <a:endParaRPr lang="en-US"/>
          </a:p>
        </p:txBody>
      </p:sp>
      <p:sp>
        <p:nvSpPr>
          <p:cNvPr id="943106" name="Rectangle 2"/>
          <p:cNvSpPr>
            <a:spLocks noGrp="1" noChangeArrowheads="1"/>
          </p:cNvSpPr>
          <p:nvPr>
            <p:ph type="title"/>
          </p:nvPr>
        </p:nvSpPr>
        <p:spPr>
          <a:xfrm>
            <a:off x="912813" y="684213"/>
            <a:ext cx="7772400" cy="914400"/>
          </a:xfrm>
          <a:noFill/>
        </p:spPr>
        <p:txBody>
          <a:bodyPr/>
          <a:lstStyle/>
          <a:p>
            <a:r>
              <a:rPr lang="en-US" sz="3200">
                <a:ea typeface="Times New Roman" pitchFamily="18" charset="0"/>
                <a:cs typeface="Arial" charset="0"/>
              </a:rPr>
              <a:t>Software Engineering Observation 9.8 </a:t>
            </a:r>
          </a:p>
        </p:txBody>
      </p:sp>
      <p:sp>
        <p:nvSpPr>
          <p:cNvPr id="943107" name="Rectangle 3"/>
          <p:cNvSpPr>
            <a:spLocks noGrp="1" noChangeArrowheads="1"/>
          </p:cNvSpPr>
          <p:nvPr>
            <p:ph type="body" idx="1"/>
          </p:nvPr>
        </p:nvSpPr>
        <p:spPr>
          <a:xfrm>
            <a:off x="1141413" y="1828800"/>
            <a:ext cx="7834312" cy="2057400"/>
          </a:xfrm>
          <a:noFill/>
        </p:spPr>
        <p:txBody>
          <a:bodyPr/>
          <a:lstStyle/>
          <a:p>
            <a:r>
              <a:rPr lang="en-US">
                <a:ea typeface="Times New Roman" pitchFamily="18" charset="0"/>
                <a:cs typeface="Helvetica" pitchFamily="50" charset="0"/>
              </a:rPr>
              <a:t>Java ensures that even if a constructor does not assign a value to an instance variable, the variable is still initialized to its default value (e.g., </a:t>
            </a:r>
            <a:r>
              <a:rPr lang="en-US" sz="2400">
                <a:latin typeface="Lucida Console" pitchFamily="49" charset="0"/>
                <a:ea typeface="LucidaSansTypewriter" pitchFamily="49" charset="0"/>
                <a:cs typeface="Helvetica" pitchFamily="50" charset="0"/>
              </a:rPr>
              <a:t>0</a:t>
            </a:r>
            <a:r>
              <a:rPr lang="en-US" sz="2400">
                <a:latin typeface="Lucida Console" pitchFamily="49" charset="0"/>
                <a:ea typeface="LucidaSansTypewriter" pitchFamily="49" charset="0"/>
                <a:cs typeface="Times New Roman" pitchFamily="18" charset="0"/>
              </a:rPr>
              <a:t> </a:t>
            </a:r>
            <a:r>
              <a:rPr lang="en-US">
                <a:ea typeface="LucidaSansTypewriter" pitchFamily="49" charset="0"/>
                <a:cs typeface="Times New Roman" pitchFamily="18" charset="0"/>
              </a:rPr>
              <a:t>for primitive numeric types, </a:t>
            </a:r>
            <a:r>
              <a:rPr lang="en-US" sz="2400">
                <a:latin typeface="Lucida Console" pitchFamily="49" charset="0"/>
                <a:ea typeface="LucidaSansTypewriter" pitchFamily="49" charset="0"/>
                <a:cs typeface="Times New Roman" pitchFamily="18" charset="0"/>
              </a:rPr>
              <a:t>false</a:t>
            </a:r>
            <a:r>
              <a:rPr lang="en-US">
                <a:ea typeface="LucidaSansTypewriter" pitchFamily="49" charset="0"/>
                <a:cs typeface="Times New Roman" pitchFamily="18" charset="0"/>
              </a:rPr>
              <a:t> for </a:t>
            </a:r>
            <a:r>
              <a:rPr lang="en-US" sz="2400">
                <a:latin typeface="Lucida Console" pitchFamily="49" charset="0"/>
                <a:ea typeface="LucidaSansTypewriter" pitchFamily="49" charset="0"/>
                <a:cs typeface="Times New Roman" pitchFamily="18" charset="0"/>
              </a:rPr>
              <a:t>boolean</a:t>
            </a:r>
            <a:r>
              <a:rPr lang="en-US">
                <a:ea typeface="LucidaSansTypewriter" pitchFamily="49" charset="0"/>
                <a:cs typeface="Times New Roman" pitchFamily="18" charset="0"/>
              </a:rPr>
              <a:t>s, </a:t>
            </a:r>
            <a:r>
              <a:rPr lang="en-US" sz="2400">
                <a:latin typeface="Lucida Console" pitchFamily="49" charset="0"/>
                <a:ea typeface="LucidaSansTypewriter" pitchFamily="49" charset="0"/>
                <a:cs typeface="Times New Roman" pitchFamily="18" charset="0"/>
              </a:rPr>
              <a:t>null</a:t>
            </a:r>
            <a:r>
              <a:rPr lang="en-US">
                <a:ea typeface="LucidaSansTypewriter" pitchFamily="49" charset="0"/>
                <a:cs typeface="Times New Roman" pitchFamily="18" charset="0"/>
              </a:rPr>
              <a:t> for references).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2272BEAC-9AB5-40B8-9B68-F8179A1ADE0B}" type="slidenum">
              <a:rPr lang="en-US"/>
              <a:pPr/>
              <a:t>65</a:t>
            </a:fld>
            <a:endParaRPr lang="en-US"/>
          </a:p>
        </p:txBody>
      </p:sp>
      <p:sp>
        <p:nvSpPr>
          <p:cNvPr id="925698" name="Rectangle 2"/>
          <p:cNvSpPr>
            <a:spLocks noGrp="1" noChangeArrowheads="1"/>
          </p:cNvSpPr>
          <p:nvPr>
            <p:ph type="title"/>
          </p:nvPr>
        </p:nvSpPr>
        <p:spPr>
          <a:xfrm>
            <a:off x="7086600" y="152400"/>
            <a:ext cx="2057400" cy="396875"/>
          </a:xfrm>
        </p:spPr>
        <p:txBody>
          <a:bodyPr/>
          <a:lstStyle/>
          <a:p>
            <a:r>
              <a:rPr lang="en-US"/>
              <a:t>Outline</a:t>
            </a:r>
          </a:p>
        </p:txBody>
      </p:sp>
      <p:sp>
        <p:nvSpPr>
          <p:cNvPr id="925699" name="Rectangle 3"/>
          <p:cNvSpPr>
            <a:spLocks noGrp="1" noChangeArrowheads="1"/>
          </p:cNvSpPr>
          <p:nvPr>
            <p:ph type="body" sz="half" idx="1"/>
          </p:nvPr>
        </p:nvSpPr>
        <p:spPr>
          <a:xfrm>
            <a:off x="7165975" y="1068388"/>
            <a:ext cx="1981200" cy="1412875"/>
          </a:xfrm>
          <a:noFill/>
        </p:spPr>
        <p:txBody>
          <a:bodyPr/>
          <a:lstStyle/>
          <a:p>
            <a:r>
              <a:rPr lang="en-US"/>
              <a:t>CommissionEmployee4.java</a:t>
            </a:r>
          </a:p>
          <a:p>
            <a:r>
              <a:rPr lang="en-US" sz="1600" b="0">
                <a:latin typeface="Times New Roman" pitchFamily="18" charset="0"/>
              </a:rPr>
              <a:t>(1 of 4)</a:t>
            </a:r>
          </a:p>
          <a:p>
            <a:r>
              <a:rPr lang="en-US" sz="1600" b="0">
                <a:latin typeface="Times New Roman" pitchFamily="18" charset="0"/>
              </a:rPr>
              <a:t>Lines 23-24</a:t>
            </a:r>
          </a:p>
        </p:txBody>
      </p:sp>
      <p:graphicFrame>
        <p:nvGraphicFramePr>
          <p:cNvPr id="925702" name="Object 6"/>
          <p:cNvGraphicFramePr>
            <a:graphicFrameLocks noChangeAspect="1"/>
          </p:cNvGraphicFramePr>
          <p:nvPr>
            <p:ph sz="half" idx="2"/>
          </p:nvPr>
        </p:nvGraphicFramePr>
        <p:xfrm>
          <a:off x="0" y="11113"/>
          <a:ext cx="7056438" cy="5627687"/>
        </p:xfrm>
        <a:graphic>
          <a:graphicData uri="http://schemas.openxmlformats.org/presentationml/2006/ole">
            <mc:AlternateContent xmlns:mc="http://schemas.openxmlformats.org/markup-compatibility/2006">
              <mc:Choice xmlns:v="urn:schemas-microsoft-com:vml" Requires="v">
                <p:oleObj spid="_x0000_s925710" name="Document" r:id="rId3" imgW="7074123" imgH="5642055" progId="Word.Document.8">
                  <p:embed/>
                </p:oleObj>
              </mc:Choice>
              <mc:Fallback>
                <p:oleObj name="Document" r:id="rId3" imgW="7074123" imgH="5642055"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7056438" cy="562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5704" name="Group 8"/>
          <p:cNvGrpSpPr>
            <a:grpSpLocks/>
          </p:cNvGrpSpPr>
          <p:nvPr/>
        </p:nvGrpSpPr>
        <p:grpSpPr bwMode="auto">
          <a:xfrm>
            <a:off x="2438400" y="3886200"/>
            <a:ext cx="4343400" cy="838200"/>
            <a:chOff x="2400" y="720"/>
            <a:chExt cx="3024" cy="528"/>
          </a:xfrm>
        </p:grpSpPr>
        <p:sp>
          <p:nvSpPr>
            <p:cNvPr id="925705" name="Text Box 9"/>
            <p:cNvSpPr txBox="1">
              <a:spLocks noChangeArrowheads="1"/>
            </p:cNvSpPr>
            <p:nvPr/>
          </p:nvSpPr>
          <p:spPr bwMode="auto">
            <a:xfrm>
              <a:off x="3464" y="720"/>
              <a:ext cx="1960"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ea typeface="Times New Roman" pitchFamily="18" charset="0"/>
                  <a:cs typeface="AGaramond" pitchFamily="18" charset="0"/>
                </a:rPr>
                <a:t>Constructor outputs message to demonstrate method call order.</a:t>
              </a:r>
            </a:p>
          </p:txBody>
        </p:sp>
        <p:sp>
          <p:nvSpPr>
            <p:cNvPr id="925706" name="Line 10"/>
            <p:cNvSpPr>
              <a:spLocks noChangeShapeType="1"/>
            </p:cNvSpPr>
            <p:nvPr/>
          </p:nvSpPr>
          <p:spPr bwMode="auto">
            <a:xfrm flipH="1">
              <a:off x="2400" y="1008"/>
              <a:ext cx="105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5704"/>
                                        </p:tgtEl>
                                        <p:attrNameLst>
                                          <p:attrName>style.visibility</p:attrName>
                                        </p:attrNameLst>
                                      </p:cBhvr>
                                      <p:to>
                                        <p:strVal val="visible"/>
                                      </p:to>
                                    </p:set>
                                  </p:childTnLst>
                                  <p:subTnLst>
                                    <p:set>
                                      <p:cBhvr override="childStyle">
                                        <p:cTn dur="1" fill="hold" display="0" masterRel="nextClick" afterEffect="1"/>
                                        <p:tgtEl>
                                          <p:spTgt spid="92570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25878F38-8A8A-4129-970B-37D7B818FB0C}" type="slidenum">
              <a:rPr lang="en-US"/>
              <a:pPr/>
              <a:t>66</a:t>
            </a:fld>
            <a:endParaRPr lang="en-US"/>
          </a:p>
        </p:txBody>
      </p:sp>
      <p:sp>
        <p:nvSpPr>
          <p:cNvPr id="926722" name="Rectangle 2"/>
          <p:cNvSpPr>
            <a:spLocks noGrp="1" noChangeArrowheads="1"/>
          </p:cNvSpPr>
          <p:nvPr>
            <p:ph type="title"/>
          </p:nvPr>
        </p:nvSpPr>
        <p:spPr>
          <a:xfrm>
            <a:off x="7086600" y="152400"/>
            <a:ext cx="2057400" cy="396875"/>
          </a:xfrm>
        </p:spPr>
        <p:txBody>
          <a:bodyPr/>
          <a:lstStyle/>
          <a:p>
            <a:r>
              <a:rPr lang="en-US"/>
              <a:t>Outline</a:t>
            </a:r>
          </a:p>
        </p:txBody>
      </p:sp>
      <p:sp>
        <p:nvSpPr>
          <p:cNvPr id="926723" name="Rectangle 3"/>
          <p:cNvSpPr>
            <a:spLocks noGrp="1" noChangeArrowheads="1"/>
          </p:cNvSpPr>
          <p:nvPr>
            <p:ph type="body" sz="half" idx="1"/>
          </p:nvPr>
        </p:nvSpPr>
        <p:spPr>
          <a:xfrm>
            <a:off x="7165975" y="1068388"/>
            <a:ext cx="1981200" cy="965200"/>
          </a:xfrm>
          <a:noFill/>
        </p:spPr>
        <p:txBody>
          <a:bodyPr/>
          <a:lstStyle/>
          <a:p>
            <a:r>
              <a:rPr lang="en-US"/>
              <a:t>CommissionEmployee4.java</a:t>
            </a:r>
          </a:p>
          <a:p>
            <a:r>
              <a:rPr lang="en-US" sz="1600" b="0">
                <a:latin typeface="Times New Roman" pitchFamily="18" charset="0"/>
              </a:rPr>
              <a:t>(2 of 4)</a:t>
            </a:r>
          </a:p>
        </p:txBody>
      </p:sp>
      <p:graphicFrame>
        <p:nvGraphicFramePr>
          <p:cNvPr id="926724" name="Object 4"/>
          <p:cNvGraphicFramePr>
            <a:graphicFrameLocks noChangeAspect="1"/>
          </p:cNvGraphicFramePr>
          <p:nvPr>
            <p:ph sz="half" idx="2"/>
          </p:nvPr>
        </p:nvGraphicFramePr>
        <p:xfrm>
          <a:off x="0" y="0"/>
          <a:ext cx="7029450" cy="6462713"/>
        </p:xfrm>
        <a:graphic>
          <a:graphicData uri="http://schemas.openxmlformats.org/presentationml/2006/ole">
            <mc:AlternateContent xmlns:mc="http://schemas.openxmlformats.org/markup-compatibility/2006">
              <mc:Choice xmlns:v="urn:schemas-microsoft-com:vml" Requires="v">
                <p:oleObj spid="_x0000_s926729" name="Document" r:id="rId3" imgW="7058018" imgH="6489651" progId="Word.Document.8">
                  <p:embed/>
                </p:oleObj>
              </mc:Choice>
              <mc:Fallback>
                <p:oleObj name="Document" r:id="rId3" imgW="7058018" imgH="6489651"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29450" cy="646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ACB0BFFE-D4C2-4C97-827E-6CEF027491F2}" type="slidenum">
              <a:rPr lang="en-US"/>
              <a:pPr/>
              <a:t>67</a:t>
            </a:fld>
            <a:endParaRPr lang="en-US"/>
          </a:p>
        </p:txBody>
      </p:sp>
      <p:sp>
        <p:nvSpPr>
          <p:cNvPr id="927746" name="Rectangle 2"/>
          <p:cNvSpPr>
            <a:spLocks noGrp="1" noChangeArrowheads="1"/>
          </p:cNvSpPr>
          <p:nvPr>
            <p:ph type="title"/>
          </p:nvPr>
        </p:nvSpPr>
        <p:spPr>
          <a:xfrm>
            <a:off x="7086600" y="152400"/>
            <a:ext cx="2057400" cy="396875"/>
          </a:xfrm>
        </p:spPr>
        <p:txBody>
          <a:bodyPr/>
          <a:lstStyle/>
          <a:p>
            <a:r>
              <a:rPr lang="en-US"/>
              <a:t>Outline</a:t>
            </a:r>
          </a:p>
        </p:txBody>
      </p:sp>
      <p:sp>
        <p:nvSpPr>
          <p:cNvPr id="927747" name="Rectangle 3"/>
          <p:cNvSpPr>
            <a:spLocks noGrp="1" noChangeArrowheads="1"/>
          </p:cNvSpPr>
          <p:nvPr>
            <p:ph type="body" sz="half" idx="1"/>
          </p:nvPr>
        </p:nvSpPr>
        <p:spPr>
          <a:xfrm>
            <a:off x="7165975" y="1068388"/>
            <a:ext cx="1981200" cy="965200"/>
          </a:xfrm>
          <a:noFill/>
        </p:spPr>
        <p:txBody>
          <a:bodyPr/>
          <a:lstStyle/>
          <a:p>
            <a:r>
              <a:rPr lang="en-US"/>
              <a:t>CommissionEmployee4.java</a:t>
            </a:r>
          </a:p>
          <a:p>
            <a:r>
              <a:rPr lang="en-US" sz="1600" b="0">
                <a:latin typeface="Times New Roman" pitchFamily="18" charset="0"/>
              </a:rPr>
              <a:t>(3 of 4)</a:t>
            </a:r>
          </a:p>
        </p:txBody>
      </p:sp>
      <p:graphicFrame>
        <p:nvGraphicFramePr>
          <p:cNvPr id="927748" name="Object 4"/>
          <p:cNvGraphicFramePr>
            <a:graphicFrameLocks noChangeAspect="1"/>
          </p:cNvGraphicFramePr>
          <p:nvPr>
            <p:ph sz="half" idx="2"/>
          </p:nvPr>
        </p:nvGraphicFramePr>
        <p:xfrm>
          <a:off x="0" y="0"/>
          <a:ext cx="7038975" cy="5224463"/>
        </p:xfrm>
        <a:graphic>
          <a:graphicData uri="http://schemas.openxmlformats.org/presentationml/2006/ole">
            <mc:AlternateContent xmlns:mc="http://schemas.openxmlformats.org/markup-compatibility/2006">
              <mc:Choice xmlns:v="urn:schemas-microsoft-com:vml" Requires="v">
                <p:oleObj spid="_x0000_s927753" name="Document" r:id="rId3" imgW="7074197" imgH="5226763" progId="Word.Document.8">
                  <p:embed/>
                </p:oleObj>
              </mc:Choice>
              <mc:Fallback>
                <p:oleObj name="Document" r:id="rId3" imgW="7074197" imgH="5226763"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38975" cy="522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23765BA6-6323-472B-A7DB-2082DAEDABD8}" type="slidenum">
              <a:rPr lang="en-US"/>
              <a:pPr/>
              <a:t>68</a:t>
            </a:fld>
            <a:endParaRPr lang="en-US"/>
          </a:p>
        </p:txBody>
      </p:sp>
      <p:sp>
        <p:nvSpPr>
          <p:cNvPr id="928770" name="Rectangle 2"/>
          <p:cNvSpPr>
            <a:spLocks noGrp="1" noChangeArrowheads="1"/>
          </p:cNvSpPr>
          <p:nvPr>
            <p:ph type="title"/>
          </p:nvPr>
        </p:nvSpPr>
        <p:spPr>
          <a:xfrm>
            <a:off x="7086600" y="152400"/>
            <a:ext cx="2057400" cy="396875"/>
          </a:xfrm>
        </p:spPr>
        <p:txBody>
          <a:bodyPr/>
          <a:lstStyle/>
          <a:p>
            <a:r>
              <a:rPr lang="en-US"/>
              <a:t>Outline</a:t>
            </a:r>
          </a:p>
        </p:txBody>
      </p:sp>
      <p:sp>
        <p:nvSpPr>
          <p:cNvPr id="928771" name="Rectangle 3"/>
          <p:cNvSpPr>
            <a:spLocks noGrp="1" noChangeArrowheads="1"/>
          </p:cNvSpPr>
          <p:nvPr>
            <p:ph type="body" sz="half" idx="1"/>
          </p:nvPr>
        </p:nvSpPr>
        <p:spPr>
          <a:xfrm>
            <a:off x="7165975" y="1068388"/>
            <a:ext cx="1981200" cy="965200"/>
          </a:xfrm>
          <a:noFill/>
        </p:spPr>
        <p:txBody>
          <a:bodyPr/>
          <a:lstStyle/>
          <a:p>
            <a:r>
              <a:rPr lang="en-US"/>
              <a:t>CommissionEmployee4.java</a:t>
            </a:r>
          </a:p>
          <a:p>
            <a:r>
              <a:rPr lang="en-US" sz="1600" b="0">
                <a:latin typeface="Times New Roman" pitchFamily="18" charset="0"/>
              </a:rPr>
              <a:t>(4 of 4)</a:t>
            </a:r>
          </a:p>
        </p:txBody>
      </p:sp>
      <p:graphicFrame>
        <p:nvGraphicFramePr>
          <p:cNvPr id="928772" name="Object 4"/>
          <p:cNvGraphicFramePr>
            <a:graphicFrameLocks noChangeAspect="1"/>
          </p:cNvGraphicFramePr>
          <p:nvPr>
            <p:ph sz="half" idx="2"/>
          </p:nvPr>
        </p:nvGraphicFramePr>
        <p:xfrm>
          <a:off x="1588" y="0"/>
          <a:ext cx="7021512" cy="4783138"/>
        </p:xfrm>
        <a:graphic>
          <a:graphicData uri="http://schemas.openxmlformats.org/presentationml/2006/ole">
            <mc:AlternateContent xmlns:mc="http://schemas.openxmlformats.org/markup-compatibility/2006">
              <mc:Choice xmlns:v="urn:schemas-microsoft-com:vml" Requires="v">
                <p:oleObj spid="_x0000_s928780" name="Document" r:id="rId3" imgW="7054974" imgH="4805822" progId="Word.Document.8">
                  <p:embed/>
                </p:oleObj>
              </mc:Choice>
              <mc:Fallback>
                <p:oleObj name="Document" r:id="rId3" imgW="7054974" imgH="4805822"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7021512" cy="478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8774" name="Group 6"/>
          <p:cNvGrpSpPr>
            <a:grpSpLocks/>
          </p:cNvGrpSpPr>
          <p:nvPr/>
        </p:nvGrpSpPr>
        <p:grpSpPr bwMode="auto">
          <a:xfrm>
            <a:off x="4343400" y="1066800"/>
            <a:ext cx="4495800" cy="838200"/>
            <a:chOff x="2640" y="2304"/>
            <a:chExt cx="2592" cy="528"/>
          </a:xfrm>
        </p:grpSpPr>
        <p:sp>
          <p:nvSpPr>
            <p:cNvPr id="928775" name="Text Box 7"/>
            <p:cNvSpPr txBox="1">
              <a:spLocks noChangeArrowheads="1"/>
            </p:cNvSpPr>
            <p:nvPr/>
          </p:nvSpPr>
          <p:spPr bwMode="auto">
            <a:xfrm>
              <a:off x="3553" y="2304"/>
              <a:ext cx="1679"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Invoke an overridden superclass method from a subclass</a:t>
              </a:r>
            </a:p>
          </p:txBody>
        </p:sp>
        <p:sp>
          <p:nvSpPr>
            <p:cNvPr id="928776" name="Line 8"/>
            <p:cNvSpPr>
              <a:spLocks noChangeShapeType="1"/>
            </p:cNvSpPr>
            <p:nvPr/>
          </p:nvSpPr>
          <p:spPr bwMode="auto">
            <a:xfrm flipH="1">
              <a:off x="2640" y="2400"/>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8774"/>
                                        </p:tgtEl>
                                        <p:attrNameLst>
                                          <p:attrName>style.visibility</p:attrName>
                                        </p:attrNameLst>
                                      </p:cBhvr>
                                      <p:to>
                                        <p:strVal val="visible"/>
                                      </p:to>
                                    </p:set>
                                  </p:childTnLst>
                                  <p:subTnLst>
                                    <p:set>
                                      <p:cBhvr override="childStyle">
                                        <p:cTn dur="1" fill="hold" display="0" masterRel="nextClick" afterEffect="1"/>
                                        <p:tgtEl>
                                          <p:spTgt spid="9287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4"/>
          <p:cNvSpPr>
            <a:spLocks noGrp="1"/>
          </p:cNvSpPr>
          <p:nvPr>
            <p:ph type="sldNum" sz="quarter" idx="10"/>
          </p:nvPr>
        </p:nvSpPr>
        <p:spPr/>
        <p:txBody>
          <a:bodyPr/>
          <a:lstStyle/>
          <a:p>
            <a:fld id="{DF2459D6-F36E-426F-BFDB-F6176A86CCCC}" type="slidenum">
              <a:rPr lang="en-US"/>
              <a:pPr/>
              <a:t>69</a:t>
            </a:fld>
            <a:endParaRPr lang="en-US"/>
          </a:p>
        </p:txBody>
      </p:sp>
      <p:sp>
        <p:nvSpPr>
          <p:cNvPr id="929794" name="Rectangle 2"/>
          <p:cNvSpPr>
            <a:spLocks noGrp="1" noChangeArrowheads="1"/>
          </p:cNvSpPr>
          <p:nvPr>
            <p:ph type="title"/>
          </p:nvPr>
        </p:nvSpPr>
        <p:spPr>
          <a:xfrm>
            <a:off x="7086600" y="152400"/>
            <a:ext cx="2057400" cy="396875"/>
          </a:xfrm>
        </p:spPr>
        <p:txBody>
          <a:bodyPr/>
          <a:lstStyle/>
          <a:p>
            <a:r>
              <a:rPr lang="en-US"/>
              <a:t>Outline</a:t>
            </a:r>
          </a:p>
        </p:txBody>
      </p:sp>
      <p:sp>
        <p:nvSpPr>
          <p:cNvPr id="929795" name="Rectangle 3"/>
          <p:cNvSpPr>
            <a:spLocks noGrp="1" noChangeArrowheads="1"/>
          </p:cNvSpPr>
          <p:nvPr>
            <p:ph type="body" sz="half" idx="1"/>
          </p:nvPr>
        </p:nvSpPr>
        <p:spPr>
          <a:xfrm>
            <a:off x="7165975" y="1068388"/>
            <a:ext cx="1981200" cy="1412875"/>
          </a:xfrm>
          <a:noFill/>
        </p:spPr>
        <p:txBody>
          <a:bodyPr/>
          <a:lstStyle/>
          <a:p>
            <a:r>
              <a:rPr lang="en-US"/>
              <a:t>BasePlusCommissionEmployee5.java</a:t>
            </a:r>
          </a:p>
          <a:p>
            <a:r>
              <a:rPr lang="en-US" sz="1600" b="0">
                <a:latin typeface="Times New Roman" pitchFamily="18" charset="0"/>
              </a:rPr>
              <a:t>(1 of 2)</a:t>
            </a:r>
          </a:p>
          <a:p>
            <a:r>
              <a:rPr lang="en-US" sz="1600" b="0">
                <a:latin typeface="Times New Roman" pitchFamily="18" charset="0"/>
              </a:rPr>
              <a:t>Lines 15-16</a:t>
            </a:r>
          </a:p>
        </p:txBody>
      </p:sp>
      <p:graphicFrame>
        <p:nvGraphicFramePr>
          <p:cNvPr id="929798" name="Object 6"/>
          <p:cNvGraphicFramePr>
            <a:graphicFrameLocks noChangeAspect="1"/>
          </p:cNvGraphicFramePr>
          <p:nvPr>
            <p:ph sz="half" idx="2"/>
          </p:nvPr>
        </p:nvGraphicFramePr>
        <p:xfrm>
          <a:off x="0" y="4763"/>
          <a:ext cx="7085013" cy="5227637"/>
        </p:xfrm>
        <a:graphic>
          <a:graphicData uri="http://schemas.openxmlformats.org/presentationml/2006/ole">
            <mc:AlternateContent xmlns:mc="http://schemas.openxmlformats.org/markup-compatibility/2006">
              <mc:Choice xmlns:v="urn:schemas-microsoft-com:vml" Requires="v">
                <p:oleObj spid="_x0000_s929806" name="Document" r:id="rId3" imgW="7074123" imgH="5220222" progId="Word.Document.8">
                  <p:embed/>
                </p:oleObj>
              </mc:Choice>
              <mc:Fallback>
                <p:oleObj name="Document" r:id="rId3" imgW="7074123" imgH="5220222"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85013" cy="522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9800" name="Group 8"/>
          <p:cNvGrpSpPr>
            <a:grpSpLocks/>
          </p:cNvGrpSpPr>
          <p:nvPr/>
        </p:nvGrpSpPr>
        <p:grpSpPr bwMode="auto">
          <a:xfrm>
            <a:off x="2514600" y="2209800"/>
            <a:ext cx="4343400" cy="838200"/>
            <a:chOff x="2400" y="720"/>
            <a:chExt cx="3024" cy="528"/>
          </a:xfrm>
        </p:grpSpPr>
        <p:sp>
          <p:nvSpPr>
            <p:cNvPr id="929801" name="Text Box 9"/>
            <p:cNvSpPr txBox="1">
              <a:spLocks noChangeArrowheads="1"/>
            </p:cNvSpPr>
            <p:nvPr/>
          </p:nvSpPr>
          <p:spPr bwMode="auto">
            <a:xfrm>
              <a:off x="3464" y="720"/>
              <a:ext cx="1960"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ea typeface="Times New Roman" pitchFamily="18" charset="0"/>
                  <a:cs typeface="AGaramond" pitchFamily="18" charset="0"/>
                </a:rPr>
                <a:t>Constructor outputs message to demonstrate method call order.</a:t>
              </a:r>
            </a:p>
          </p:txBody>
        </p:sp>
        <p:sp>
          <p:nvSpPr>
            <p:cNvPr id="929802" name="Line 10"/>
            <p:cNvSpPr>
              <a:spLocks noChangeShapeType="1"/>
            </p:cNvSpPr>
            <p:nvPr/>
          </p:nvSpPr>
          <p:spPr bwMode="auto">
            <a:xfrm flipH="1">
              <a:off x="2400" y="1008"/>
              <a:ext cx="105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9800"/>
                                        </p:tgtEl>
                                        <p:attrNameLst>
                                          <p:attrName>style.visibility</p:attrName>
                                        </p:attrNameLst>
                                      </p:cBhvr>
                                      <p:to>
                                        <p:strVal val="visible"/>
                                      </p:to>
                                    </p:set>
                                  </p:childTnLst>
                                  <p:subTnLst>
                                    <p:set>
                                      <p:cBhvr override="childStyle">
                                        <p:cTn dur="1" fill="hold" display="0" masterRel="nextClick" afterEffect="1"/>
                                        <p:tgtEl>
                                          <p:spTgt spid="92980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E767086-046F-421D-BE5D-9AA3C8D9BAB2}" type="slidenum">
              <a:rPr lang="en-US"/>
              <a:pPr/>
              <a:t>7</a:t>
            </a:fld>
            <a:endParaRPr lang="en-US"/>
          </a:p>
        </p:txBody>
      </p:sp>
      <p:sp>
        <p:nvSpPr>
          <p:cNvPr id="941058" name="Rectangle 2"/>
          <p:cNvSpPr>
            <a:spLocks noGrp="1" noChangeArrowheads="1"/>
          </p:cNvSpPr>
          <p:nvPr>
            <p:ph type="title"/>
          </p:nvPr>
        </p:nvSpPr>
        <p:spPr>
          <a:xfrm>
            <a:off x="228600" y="5334000"/>
            <a:ext cx="7924800" cy="1143000"/>
          </a:xfrm>
          <a:noFill/>
          <a:ln/>
        </p:spPr>
        <p:txBody>
          <a:bodyPr/>
          <a:lstStyle/>
          <a:p>
            <a:r>
              <a:rPr lang="en-US" sz="1400">
                <a:solidFill>
                  <a:srgbClr val="4D99FF"/>
                </a:solidFill>
              </a:rPr>
              <a:t>Fig. 9.1 </a:t>
            </a:r>
            <a:r>
              <a:rPr lang="en-US">
                <a:solidFill>
                  <a:srgbClr val="000000"/>
                </a:solidFill>
                <a:cs typeface="Times New Roman" pitchFamily="18" charset="0"/>
              </a:rPr>
              <a:t>| Inheritance examples.</a:t>
            </a:r>
            <a:r>
              <a:rPr lang="en-US"/>
              <a:t> </a:t>
            </a:r>
          </a:p>
        </p:txBody>
      </p:sp>
      <p:graphicFrame>
        <p:nvGraphicFramePr>
          <p:cNvPr id="941063" name="Object 7"/>
          <p:cNvGraphicFramePr>
            <a:graphicFrameLocks noGrp="1" noChangeAspect="1"/>
          </p:cNvGraphicFramePr>
          <p:nvPr>
            <p:ph idx="1"/>
          </p:nvPr>
        </p:nvGraphicFramePr>
        <p:xfrm>
          <a:off x="1062038" y="2363788"/>
          <a:ext cx="6661150" cy="2489200"/>
        </p:xfrm>
        <a:graphic>
          <a:graphicData uri="http://schemas.openxmlformats.org/presentationml/2006/ole">
            <mc:AlternateContent xmlns:mc="http://schemas.openxmlformats.org/markup-compatibility/2006">
              <mc:Choice xmlns:v="urn:schemas-microsoft-com:vml" Requires="v">
                <p:oleObj spid="_x0000_s941068" name="Document" r:id="rId3" imgW="5648920" imgH="2112039" progId="Word.Document.8">
                  <p:embed/>
                </p:oleObj>
              </mc:Choice>
              <mc:Fallback>
                <p:oleObj name="Document" r:id="rId3" imgW="5648920" imgH="2112039" progId="Word.Document.8">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2363788"/>
                        <a:ext cx="666115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0"/>
          </p:nvPr>
        </p:nvSpPr>
        <p:spPr/>
        <p:txBody>
          <a:bodyPr/>
          <a:lstStyle/>
          <a:p>
            <a:fld id="{9533755B-8D79-4D8C-8433-CD37F0807239}" type="slidenum">
              <a:rPr lang="en-US"/>
              <a:pPr/>
              <a:t>70</a:t>
            </a:fld>
            <a:endParaRPr lang="en-US"/>
          </a:p>
        </p:txBody>
      </p:sp>
      <p:sp>
        <p:nvSpPr>
          <p:cNvPr id="930818" name="Rectangle 2"/>
          <p:cNvSpPr>
            <a:spLocks noGrp="1" noChangeArrowheads="1"/>
          </p:cNvSpPr>
          <p:nvPr>
            <p:ph type="title"/>
          </p:nvPr>
        </p:nvSpPr>
        <p:spPr>
          <a:xfrm>
            <a:off x="7086600" y="152400"/>
            <a:ext cx="2057400" cy="396875"/>
          </a:xfrm>
        </p:spPr>
        <p:txBody>
          <a:bodyPr/>
          <a:lstStyle/>
          <a:p>
            <a:r>
              <a:rPr lang="en-US"/>
              <a:t>Outline</a:t>
            </a:r>
          </a:p>
        </p:txBody>
      </p:sp>
      <p:sp>
        <p:nvSpPr>
          <p:cNvPr id="930819" name="Rectangle 3"/>
          <p:cNvSpPr>
            <a:spLocks noGrp="1" noChangeArrowheads="1"/>
          </p:cNvSpPr>
          <p:nvPr>
            <p:ph type="body" sz="half" idx="1"/>
          </p:nvPr>
        </p:nvSpPr>
        <p:spPr>
          <a:xfrm>
            <a:off x="7165975" y="1068388"/>
            <a:ext cx="1981200" cy="965200"/>
          </a:xfrm>
          <a:noFill/>
        </p:spPr>
        <p:txBody>
          <a:bodyPr/>
          <a:lstStyle/>
          <a:p>
            <a:r>
              <a:rPr lang="en-US"/>
              <a:t>BasePlusCommissionEmployee5.java</a:t>
            </a:r>
          </a:p>
          <a:p>
            <a:r>
              <a:rPr lang="en-US" sz="1600" b="0">
                <a:latin typeface="Times New Roman" pitchFamily="18" charset="0"/>
              </a:rPr>
              <a:t>(2 of 2)</a:t>
            </a:r>
          </a:p>
        </p:txBody>
      </p:sp>
      <p:graphicFrame>
        <p:nvGraphicFramePr>
          <p:cNvPr id="930820" name="Object 4"/>
          <p:cNvGraphicFramePr>
            <a:graphicFrameLocks noChangeAspect="1"/>
          </p:cNvGraphicFramePr>
          <p:nvPr>
            <p:ph sz="half" idx="2"/>
          </p:nvPr>
        </p:nvGraphicFramePr>
        <p:xfrm>
          <a:off x="3175" y="0"/>
          <a:ext cx="7016750" cy="4148138"/>
        </p:xfrm>
        <a:graphic>
          <a:graphicData uri="http://schemas.openxmlformats.org/presentationml/2006/ole">
            <mc:AlternateContent xmlns:mc="http://schemas.openxmlformats.org/markup-compatibility/2006">
              <mc:Choice xmlns:v="urn:schemas-microsoft-com:vml" Requires="v">
                <p:oleObj spid="_x0000_s930825" name="Document" r:id="rId3" imgW="7054974" imgH="4170080" progId="Word.Document.8">
                  <p:embed/>
                </p:oleObj>
              </mc:Choice>
              <mc:Fallback>
                <p:oleObj name="Document" r:id="rId3" imgW="7054974" imgH="417008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7016750" cy="414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4"/>
          <p:cNvSpPr>
            <a:spLocks noGrp="1"/>
          </p:cNvSpPr>
          <p:nvPr>
            <p:ph type="sldNum" sz="quarter" idx="10"/>
          </p:nvPr>
        </p:nvSpPr>
        <p:spPr/>
        <p:txBody>
          <a:bodyPr/>
          <a:lstStyle/>
          <a:p>
            <a:fld id="{97335754-27A3-4463-9783-F7303AF2A869}" type="slidenum">
              <a:rPr lang="en-US"/>
              <a:pPr/>
              <a:t>71</a:t>
            </a:fld>
            <a:endParaRPr lang="en-US"/>
          </a:p>
        </p:txBody>
      </p:sp>
      <p:sp>
        <p:nvSpPr>
          <p:cNvPr id="931842" name="Rectangle 2"/>
          <p:cNvSpPr>
            <a:spLocks noGrp="1" noChangeArrowheads="1"/>
          </p:cNvSpPr>
          <p:nvPr>
            <p:ph type="title"/>
          </p:nvPr>
        </p:nvSpPr>
        <p:spPr>
          <a:xfrm>
            <a:off x="7086600" y="152400"/>
            <a:ext cx="2057400" cy="396875"/>
          </a:xfrm>
        </p:spPr>
        <p:txBody>
          <a:bodyPr/>
          <a:lstStyle/>
          <a:p>
            <a:r>
              <a:rPr lang="en-US"/>
              <a:t>Outline</a:t>
            </a:r>
          </a:p>
        </p:txBody>
      </p:sp>
      <p:sp>
        <p:nvSpPr>
          <p:cNvPr id="931843" name="Rectangle 3"/>
          <p:cNvSpPr>
            <a:spLocks noGrp="1" noChangeArrowheads="1"/>
          </p:cNvSpPr>
          <p:nvPr>
            <p:ph type="body" sz="half" idx="1"/>
          </p:nvPr>
        </p:nvSpPr>
        <p:spPr>
          <a:xfrm>
            <a:off x="7165975" y="1068388"/>
            <a:ext cx="1978025" cy="2063750"/>
          </a:xfrm>
          <a:noFill/>
        </p:spPr>
        <p:txBody>
          <a:bodyPr/>
          <a:lstStyle/>
          <a:p>
            <a:r>
              <a:rPr lang="en-US"/>
              <a:t>ConstructorTest</a:t>
            </a:r>
          </a:p>
          <a:p>
            <a:r>
              <a:rPr lang="en-US"/>
              <a:t>.java</a:t>
            </a:r>
          </a:p>
          <a:p>
            <a:r>
              <a:rPr lang="en-US" sz="1600" b="0">
                <a:latin typeface="Times New Roman" pitchFamily="18" charset="0"/>
              </a:rPr>
              <a:t>(1 of 2)</a:t>
            </a:r>
          </a:p>
          <a:p>
            <a:r>
              <a:rPr lang="en-US" sz="1600" b="0">
                <a:latin typeface="Times New Roman" pitchFamily="18" charset="0"/>
              </a:rPr>
              <a:t>Lines 8-9</a:t>
            </a:r>
          </a:p>
          <a:p>
            <a:r>
              <a:rPr lang="en-US" sz="1600" b="0">
                <a:latin typeface="Times New Roman" pitchFamily="18" charset="0"/>
              </a:rPr>
              <a:t>Lines 12-19</a:t>
            </a:r>
          </a:p>
        </p:txBody>
      </p:sp>
      <p:graphicFrame>
        <p:nvGraphicFramePr>
          <p:cNvPr id="931846" name="Object 6"/>
          <p:cNvGraphicFramePr>
            <a:graphicFrameLocks noChangeAspect="1"/>
          </p:cNvGraphicFramePr>
          <p:nvPr>
            <p:ph sz="half" idx="2"/>
          </p:nvPr>
        </p:nvGraphicFramePr>
        <p:xfrm>
          <a:off x="0" y="1588"/>
          <a:ext cx="7092950" cy="4603750"/>
        </p:xfrm>
        <a:graphic>
          <a:graphicData uri="http://schemas.openxmlformats.org/presentationml/2006/ole">
            <mc:AlternateContent xmlns:mc="http://schemas.openxmlformats.org/markup-compatibility/2006">
              <mc:Choice xmlns:v="urn:schemas-microsoft-com:vml" Requires="v">
                <p:oleObj spid="_x0000_s931859" name="Document" r:id="rId3" imgW="7074123" imgH="4590530" progId="Word.Document.8">
                  <p:embed/>
                </p:oleObj>
              </mc:Choice>
              <mc:Fallback>
                <p:oleObj name="Document" r:id="rId3" imgW="7074123" imgH="459053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7092950" cy="460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31855" name="Group 15"/>
          <p:cNvGrpSpPr>
            <a:grpSpLocks/>
          </p:cNvGrpSpPr>
          <p:nvPr/>
        </p:nvGrpSpPr>
        <p:grpSpPr bwMode="auto">
          <a:xfrm>
            <a:off x="4267200" y="2362200"/>
            <a:ext cx="4576763" cy="1079500"/>
            <a:chOff x="2688" y="1488"/>
            <a:chExt cx="2883" cy="680"/>
          </a:xfrm>
        </p:grpSpPr>
        <p:sp>
          <p:nvSpPr>
            <p:cNvPr id="931849" name="Text Box 9"/>
            <p:cNvSpPr txBox="1">
              <a:spLocks noChangeArrowheads="1"/>
            </p:cNvSpPr>
            <p:nvPr/>
          </p:nvSpPr>
          <p:spPr bwMode="auto">
            <a:xfrm>
              <a:off x="3360" y="1488"/>
              <a:ext cx="2211" cy="680"/>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Instantiate two </a:t>
              </a:r>
              <a:r>
                <a:rPr lang="en-US">
                  <a:solidFill>
                    <a:schemeClr val="tx1"/>
                  </a:solidFill>
                  <a:latin typeface="Lucida Console" pitchFamily="49" charset="0"/>
                </a:rPr>
                <a:t>BasePlusCommissionEmployee5</a:t>
              </a:r>
              <a:r>
                <a:rPr lang="en-US">
                  <a:solidFill>
                    <a:schemeClr val="tx1"/>
                  </a:solidFill>
                  <a:latin typeface="Times New Roman" pitchFamily="18" charset="0"/>
                </a:rPr>
                <a:t> objects to demonstrate order of subclass and superclass constructor method calls.</a:t>
              </a:r>
            </a:p>
          </p:txBody>
        </p:sp>
        <p:sp>
          <p:nvSpPr>
            <p:cNvPr id="931850" name="Line 10"/>
            <p:cNvSpPr>
              <a:spLocks noChangeShapeType="1"/>
            </p:cNvSpPr>
            <p:nvPr/>
          </p:nvSpPr>
          <p:spPr bwMode="auto">
            <a:xfrm flipH="1" flipV="1">
              <a:off x="2688" y="1536"/>
              <a:ext cx="67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31851" name="Line 11"/>
            <p:cNvSpPr>
              <a:spLocks noChangeShapeType="1"/>
            </p:cNvSpPr>
            <p:nvPr/>
          </p:nvSpPr>
          <p:spPr bwMode="auto">
            <a:xfrm flipH="1">
              <a:off x="2688" y="1824"/>
              <a:ext cx="67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grpSp>
        <p:nvGrpSpPr>
          <p:cNvPr id="931852" name="Group 12"/>
          <p:cNvGrpSpPr>
            <a:grpSpLocks/>
          </p:cNvGrpSpPr>
          <p:nvPr/>
        </p:nvGrpSpPr>
        <p:grpSpPr bwMode="auto">
          <a:xfrm>
            <a:off x="3200400" y="685800"/>
            <a:ext cx="4800600" cy="838200"/>
            <a:chOff x="1584" y="1466"/>
            <a:chExt cx="2592" cy="528"/>
          </a:xfrm>
        </p:grpSpPr>
        <p:sp>
          <p:nvSpPr>
            <p:cNvPr id="931853" name="Text Box 13"/>
            <p:cNvSpPr txBox="1">
              <a:spLocks noChangeArrowheads="1"/>
            </p:cNvSpPr>
            <p:nvPr/>
          </p:nvSpPr>
          <p:spPr bwMode="auto">
            <a:xfrm>
              <a:off x="2496" y="1466"/>
              <a:ext cx="1680" cy="372"/>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Instantiate </a:t>
              </a:r>
              <a:r>
                <a:rPr lang="en-US">
                  <a:solidFill>
                    <a:schemeClr val="tx1"/>
                  </a:solidFill>
                  <a:latin typeface="Lucida Console" pitchFamily="49" charset="0"/>
                </a:rPr>
                <a:t>CommissionEmployee4</a:t>
              </a:r>
              <a:r>
                <a:rPr lang="en-US">
                  <a:solidFill>
                    <a:schemeClr val="tx1"/>
                  </a:solidFill>
                  <a:latin typeface="Times New Roman" pitchFamily="18" charset="0"/>
                </a:rPr>
                <a:t> object</a:t>
              </a:r>
            </a:p>
          </p:txBody>
        </p:sp>
        <p:sp>
          <p:nvSpPr>
            <p:cNvPr id="931854" name="Line 14"/>
            <p:cNvSpPr>
              <a:spLocks noChangeShapeType="1"/>
            </p:cNvSpPr>
            <p:nvPr/>
          </p:nvSpPr>
          <p:spPr bwMode="auto">
            <a:xfrm flipH="1">
              <a:off x="1584" y="1562"/>
              <a:ext cx="912"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31852"/>
                                        </p:tgtEl>
                                        <p:attrNameLst>
                                          <p:attrName>style.visibility</p:attrName>
                                        </p:attrNameLst>
                                      </p:cBhvr>
                                      <p:to>
                                        <p:strVal val="visible"/>
                                      </p:to>
                                    </p:set>
                                  </p:childTnLst>
                                  <p:subTnLst>
                                    <p:set>
                                      <p:cBhvr override="childStyle">
                                        <p:cTn dur="1" fill="hold" display="0" masterRel="nextClick" afterEffect="1"/>
                                        <p:tgtEl>
                                          <p:spTgt spid="93185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55"/>
                                        </p:tgtEl>
                                        <p:attrNameLst>
                                          <p:attrName>style.visibility</p:attrName>
                                        </p:attrNameLst>
                                      </p:cBhvr>
                                      <p:to>
                                        <p:strVal val="visible"/>
                                      </p:to>
                                    </p:set>
                                  </p:childTnLst>
                                  <p:subTnLst>
                                    <p:set>
                                      <p:cBhvr override="childStyle">
                                        <p:cTn dur="1" fill="hold" display="0" masterRel="nextClick" afterEffect="1"/>
                                        <p:tgtEl>
                                          <p:spTgt spid="93185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4"/>
          <p:cNvSpPr>
            <a:spLocks noGrp="1"/>
          </p:cNvSpPr>
          <p:nvPr>
            <p:ph type="sldNum" sz="quarter" idx="10"/>
          </p:nvPr>
        </p:nvSpPr>
        <p:spPr/>
        <p:txBody>
          <a:bodyPr/>
          <a:lstStyle/>
          <a:p>
            <a:fld id="{087EBFC0-6E90-4085-8AB2-883294039825}" type="slidenum">
              <a:rPr lang="en-US"/>
              <a:pPr/>
              <a:t>72</a:t>
            </a:fld>
            <a:endParaRPr lang="en-US"/>
          </a:p>
        </p:txBody>
      </p:sp>
      <p:sp>
        <p:nvSpPr>
          <p:cNvPr id="932866" name="Rectangle 2"/>
          <p:cNvSpPr>
            <a:spLocks noGrp="1" noChangeArrowheads="1"/>
          </p:cNvSpPr>
          <p:nvPr>
            <p:ph type="title"/>
          </p:nvPr>
        </p:nvSpPr>
        <p:spPr>
          <a:xfrm>
            <a:off x="7086600" y="152400"/>
            <a:ext cx="2057400" cy="396875"/>
          </a:xfrm>
        </p:spPr>
        <p:txBody>
          <a:bodyPr/>
          <a:lstStyle/>
          <a:p>
            <a:r>
              <a:rPr lang="en-US"/>
              <a:t>Outline</a:t>
            </a:r>
          </a:p>
        </p:txBody>
      </p:sp>
      <p:sp>
        <p:nvSpPr>
          <p:cNvPr id="932867" name="Rectangle 3"/>
          <p:cNvSpPr>
            <a:spLocks noGrp="1" noChangeArrowheads="1"/>
          </p:cNvSpPr>
          <p:nvPr>
            <p:ph type="body" sz="half" idx="1"/>
          </p:nvPr>
        </p:nvSpPr>
        <p:spPr>
          <a:xfrm>
            <a:off x="7165975" y="1068388"/>
            <a:ext cx="1978025" cy="974725"/>
          </a:xfrm>
          <a:noFill/>
        </p:spPr>
        <p:txBody>
          <a:bodyPr/>
          <a:lstStyle/>
          <a:p>
            <a:r>
              <a:rPr lang="en-US"/>
              <a:t>ConstructorTest</a:t>
            </a:r>
          </a:p>
          <a:p>
            <a:r>
              <a:rPr lang="en-US"/>
              <a:t>.java</a:t>
            </a:r>
          </a:p>
          <a:p>
            <a:endParaRPr lang="en-US"/>
          </a:p>
          <a:p>
            <a:r>
              <a:rPr lang="en-US" sz="1600" b="0">
                <a:latin typeface="Times New Roman" pitchFamily="18" charset="0"/>
              </a:rPr>
              <a:t>(2 of 2)</a:t>
            </a:r>
          </a:p>
        </p:txBody>
      </p:sp>
      <p:graphicFrame>
        <p:nvGraphicFramePr>
          <p:cNvPr id="932868" name="Object 4"/>
          <p:cNvGraphicFramePr>
            <a:graphicFrameLocks noChangeAspect="1"/>
          </p:cNvGraphicFramePr>
          <p:nvPr>
            <p:ph sz="half" idx="2"/>
          </p:nvPr>
        </p:nvGraphicFramePr>
        <p:xfrm>
          <a:off x="0" y="0"/>
          <a:ext cx="7038975" cy="5264150"/>
        </p:xfrm>
        <a:graphic>
          <a:graphicData uri="http://schemas.openxmlformats.org/presentationml/2006/ole">
            <mc:AlternateContent xmlns:mc="http://schemas.openxmlformats.org/markup-compatibility/2006">
              <mc:Choice xmlns:v="urn:schemas-microsoft-com:vml" Requires="v">
                <p:oleObj spid="_x0000_s932878" name="Document" r:id="rId3" imgW="7054155" imgH="5277596" progId="Word.Document.8">
                  <p:embed/>
                </p:oleObj>
              </mc:Choice>
              <mc:Fallback>
                <p:oleObj name="Document" r:id="rId3" imgW="7054155" imgH="527759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38975" cy="526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32874" name="Group 10"/>
          <p:cNvGrpSpPr>
            <a:grpSpLocks/>
          </p:cNvGrpSpPr>
          <p:nvPr/>
        </p:nvGrpSpPr>
        <p:grpSpPr bwMode="auto">
          <a:xfrm>
            <a:off x="3505200" y="2057400"/>
            <a:ext cx="4800600" cy="2057400"/>
            <a:chOff x="2208" y="1296"/>
            <a:chExt cx="3024" cy="1296"/>
          </a:xfrm>
        </p:grpSpPr>
        <p:sp>
          <p:nvSpPr>
            <p:cNvPr id="932871" name="Text Box 7"/>
            <p:cNvSpPr txBox="1">
              <a:spLocks noChangeArrowheads="1"/>
            </p:cNvSpPr>
            <p:nvPr/>
          </p:nvSpPr>
          <p:spPr bwMode="auto">
            <a:xfrm>
              <a:off x="2928" y="1584"/>
              <a:ext cx="2304" cy="834"/>
            </a:xfrm>
            <a:prstGeom prst="rect">
              <a:avLst/>
            </a:prstGeom>
            <a:solidFill>
              <a:srgbClr val="F0F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Aft>
                  <a:spcPct val="0"/>
                </a:spcAft>
                <a:buClrTx/>
              </a:pPr>
              <a:r>
                <a:rPr lang="en-US">
                  <a:solidFill>
                    <a:schemeClr val="tx1"/>
                  </a:solidFill>
                  <a:latin typeface="Times New Roman" pitchFamily="18" charset="0"/>
                </a:rPr>
                <a:t>Subclass </a:t>
              </a:r>
              <a:r>
                <a:rPr lang="en-US">
                  <a:solidFill>
                    <a:schemeClr val="tx1"/>
                  </a:solidFill>
                  <a:latin typeface="Lucida Console" pitchFamily="49" charset="0"/>
                </a:rPr>
                <a:t>BasePlusCommissionEmployee5</a:t>
              </a:r>
              <a:r>
                <a:rPr lang="en-US">
                  <a:solidFill>
                    <a:schemeClr val="tx1"/>
                  </a:solidFill>
                  <a:latin typeface="Times New Roman" pitchFamily="18" charset="0"/>
                </a:rPr>
                <a:t> constructor body executes after superclass </a:t>
              </a:r>
              <a:r>
                <a:rPr lang="en-US">
                  <a:solidFill>
                    <a:schemeClr val="tx1"/>
                  </a:solidFill>
                  <a:latin typeface="Lucida Console" pitchFamily="49" charset="0"/>
                </a:rPr>
                <a:t>CommissionEmployee4</a:t>
              </a:r>
              <a:r>
                <a:rPr lang="en-US">
                  <a:solidFill>
                    <a:schemeClr val="tx1"/>
                  </a:solidFill>
                  <a:latin typeface="Times New Roman" pitchFamily="18" charset="0"/>
                </a:rPr>
                <a:t>’s constructor finishes execution.</a:t>
              </a:r>
            </a:p>
          </p:txBody>
        </p:sp>
        <p:sp>
          <p:nvSpPr>
            <p:cNvPr id="932872" name="Line 8"/>
            <p:cNvSpPr>
              <a:spLocks noChangeShapeType="1"/>
            </p:cNvSpPr>
            <p:nvPr/>
          </p:nvSpPr>
          <p:spPr bwMode="auto">
            <a:xfrm flipH="1" flipV="1">
              <a:off x="2256" y="1296"/>
              <a:ext cx="672"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32873" name="Line 9"/>
            <p:cNvSpPr>
              <a:spLocks noChangeShapeType="1"/>
            </p:cNvSpPr>
            <p:nvPr/>
          </p:nvSpPr>
          <p:spPr bwMode="auto">
            <a:xfrm flipH="1">
              <a:off x="2208" y="1968"/>
              <a:ext cx="72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2874"/>
                                        </p:tgtEl>
                                        <p:attrNameLst>
                                          <p:attrName>style.visibility</p:attrName>
                                        </p:attrNameLst>
                                      </p:cBhvr>
                                      <p:to>
                                        <p:strVal val="visible"/>
                                      </p:to>
                                    </p:set>
                                  </p:childTnLst>
                                  <p:subTnLst>
                                    <p:set>
                                      <p:cBhvr override="childStyle">
                                        <p:cTn dur="1" fill="hold" display="0" masterRel="nextClick" afterEffect="1"/>
                                        <p:tgtEl>
                                          <p:spTgt spid="9328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8B628FC6-DEA3-4932-93EF-64889FA25FE8}" type="slidenum">
              <a:rPr lang="en-US"/>
              <a:pPr/>
              <a:t>73</a:t>
            </a:fld>
            <a:endParaRPr lang="en-US"/>
          </a:p>
        </p:txBody>
      </p:sp>
      <p:sp>
        <p:nvSpPr>
          <p:cNvPr id="1476610" name="Rectangle 2"/>
          <p:cNvSpPr>
            <a:spLocks noGrp="1" noChangeArrowheads="1"/>
          </p:cNvSpPr>
          <p:nvPr>
            <p:ph type="title"/>
          </p:nvPr>
        </p:nvSpPr>
        <p:spPr/>
        <p:txBody>
          <a:bodyPr/>
          <a:lstStyle/>
          <a:p>
            <a:r>
              <a:rPr lang="en-US" sz="3200"/>
              <a:t>9.6 Software Engineering with Inheritance</a:t>
            </a:r>
          </a:p>
        </p:txBody>
      </p:sp>
      <p:sp>
        <p:nvSpPr>
          <p:cNvPr id="1476611" name="Rectangle 3"/>
          <p:cNvSpPr>
            <a:spLocks noGrp="1" noChangeArrowheads="1"/>
          </p:cNvSpPr>
          <p:nvPr>
            <p:ph type="body" idx="1"/>
          </p:nvPr>
        </p:nvSpPr>
        <p:spPr/>
        <p:txBody>
          <a:bodyPr/>
          <a:lstStyle/>
          <a:p>
            <a:r>
              <a:rPr lang="en-US"/>
              <a:t>Customizing existing software</a:t>
            </a:r>
          </a:p>
          <a:p>
            <a:pPr lvl="1"/>
            <a:r>
              <a:rPr lang="en-US"/>
              <a:t>Inherit from existing classes</a:t>
            </a:r>
          </a:p>
          <a:p>
            <a:pPr lvl="2"/>
            <a:r>
              <a:rPr lang="en-US"/>
              <a:t>Include additional members</a:t>
            </a:r>
          </a:p>
          <a:p>
            <a:pPr lvl="2"/>
            <a:r>
              <a:rPr lang="en-US"/>
              <a:t>Redefine superclass members</a:t>
            </a:r>
          </a:p>
          <a:p>
            <a:pPr lvl="2"/>
            <a:r>
              <a:rPr lang="en-US"/>
              <a:t>No direct access to superclass’s source code</a:t>
            </a:r>
          </a:p>
          <a:p>
            <a:pPr lvl="3"/>
            <a:r>
              <a:rPr lang="en-US"/>
              <a:t>Link to object code</a:t>
            </a:r>
          </a:p>
          <a:p>
            <a:pPr lvl="1"/>
            <a:r>
              <a:rPr lang="en-US"/>
              <a:t>Independent software vendors (ISVs)</a:t>
            </a:r>
          </a:p>
          <a:p>
            <a:pPr lvl="2"/>
            <a:r>
              <a:rPr lang="en-US"/>
              <a:t>Develop proprietary code for sale/license</a:t>
            </a:r>
          </a:p>
          <a:p>
            <a:pPr lvl="3"/>
            <a:r>
              <a:rPr lang="en-US"/>
              <a:t>Available in object-code format</a:t>
            </a:r>
          </a:p>
          <a:p>
            <a:pPr lvl="2"/>
            <a:r>
              <a:rPr lang="en-US"/>
              <a:t>Users derive new classes </a:t>
            </a:r>
          </a:p>
          <a:p>
            <a:pPr lvl="3"/>
            <a:r>
              <a:rPr lang="en-US"/>
              <a:t>Without accessing ISV proprietary source code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A87729D9-E92D-41B3-AB95-DBE978B559E0}" type="slidenum">
              <a:rPr lang="en-US"/>
              <a:pPr/>
              <a:t>74</a:t>
            </a:fld>
            <a:endParaRPr lang="en-US"/>
          </a:p>
        </p:txBody>
      </p:sp>
      <p:sp>
        <p:nvSpPr>
          <p:cNvPr id="871426"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9.9</a:t>
            </a:r>
          </a:p>
        </p:txBody>
      </p:sp>
      <p:sp>
        <p:nvSpPr>
          <p:cNvPr id="871427" name="Rectangle 3"/>
          <p:cNvSpPr>
            <a:spLocks noGrp="1" noChangeArrowheads="1"/>
          </p:cNvSpPr>
          <p:nvPr>
            <p:ph type="body" idx="1"/>
          </p:nvPr>
        </p:nvSpPr>
        <p:spPr>
          <a:xfrm>
            <a:off x="1141413" y="1828800"/>
            <a:ext cx="7834312" cy="2971800"/>
          </a:xfrm>
          <a:noFill/>
        </p:spPr>
        <p:txBody>
          <a:bodyPr/>
          <a:lstStyle/>
          <a:p>
            <a:r>
              <a:rPr lang="en-US">
                <a:cs typeface="Times New Roman" pitchFamily="18" charset="0"/>
              </a:rPr>
              <a:t>Despite the fact that inheriting from a class does not require access to the class’s source code, developers often insist on seeing the source code to understand how the class is implemented. Developers in industry want to ensure that they are extending a solid class—for example, a class that performs well and is implemented securely.</a:t>
            </a:r>
            <a:r>
              <a:rPr lang="en-US"/>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7A807745-8B4D-4C6F-9215-44893D379EC1}" type="slidenum">
              <a:rPr lang="en-US"/>
              <a:pPr/>
              <a:t>75</a:t>
            </a:fld>
            <a:endParaRPr lang="en-US"/>
          </a:p>
        </p:txBody>
      </p:sp>
      <p:sp>
        <p:nvSpPr>
          <p:cNvPr id="872450"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9.10</a:t>
            </a:r>
          </a:p>
        </p:txBody>
      </p:sp>
      <p:sp>
        <p:nvSpPr>
          <p:cNvPr id="872451" name="Rectangle 3"/>
          <p:cNvSpPr>
            <a:spLocks noGrp="1" noChangeArrowheads="1"/>
          </p:cNvSpPr>
          <p:nvPr>
            <p:ph type="body" idx="1"/>
          </p:nvPr>
        </p:nvSpPr>
        <p:spPr>
          <a:xfrm>
            <a:off x="1141413" y="1828800"/>
            <a:ext cx="7834312" cy="3276600"/>
          </a:xfrm>
          <a:noFill/>
        </p:spPr>
        <p:txBody>
          <a:bodyPr/>
          <a:lstStyle/>
          <a:p>
            <a:r>
              <a:rPr lang="en-US">
                <a:ea typeface="Times New Roman" pitchFamily="18" charset="0"/>
                <a:cs typeface="Helvetica" pitchFamily="50" charset="0"/>
              </a:rPr>
              <a:t>At the design stage in an object-oriented system, the designer often finds that certain classes are closely related. The designer should “factor out” common instance variables and methods and place them in a superclass. Then the designer should use inheritance to develop subclasses, specializing them with capabilities beyond those inherited from the superclass.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4A0638F6-92FB-4EAA-BB0A-AFB85576D08B}" type="slidenum">
              <a:rPr lang="en-US"/>
              <a:pPr/>
              <a:t>76</a:t>
            </a:fld>
            <a:endParaRPr lang="en-US"/>
          </a:p>
        </p:txBody>
      </p:sp>
      <p:sp>
        <p:nvSpPr>
          <p:cNvPr id="873474"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9.11</a:t>
            </a:r>
          </a:p>
        </p:txBody>
      </p:sp>
      <p:sp>
        <p:nvSpPr>
          <p:cNvPr id="873475" name="Rectangle 3"/>
          <p:cNvSpPr>
            <a:spLocks noGrp="1" noChangeArrowheads="1"/>
          </p:cNvSpPr>
          <p:nvPr>
            <p:ph type="body" idx="1"/>
          </p:nvPr>
        </p:nvSpPr>
        <p:spPr>
          <a:xfrm>
            <a:off x="1143000" y="1905000"/>
            <a:ext cx="7834313" cy="1219200"/>
          </a:xfrm>
          <a:noFill/>
        </p:spPr>
        <p:txBody>
          <a:bodyPr/>
          <a:lstStyle/>
          <a:p>
            <a:pPr>
              <a:lnSpc>
                <a:spcPct val="80000"/>
              </a:lnSpc>
            </a:pPr>
            <a:r>
              <a:rPr lang="en-US">
                <a:ea typeface="Times New Roman" pitchFamily="18" charset="0"/>
                <a:cs typeface="Helvetica" pitchFamily="50" charset="0"/>
              </a:rPr>
              <a:t>Declaring a subclass does not affect its superclass’s source code. Inheritance preserves the integrity of the superclass.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425BE9B6-B207-41A5-B9C9-6621515AA337}" type="slidenum">
              <a:rPr lang="en-US"/>
              <a:pPr/>
              <a:t>77</a:t>
            </a:fld>
            <a:endParaRPr lang="en-US"/>
          </a:p>
        </p:txBody>
      </p:sp>
      <p:sp>
        <p:nvSpPr>
          <p:cNvPr id="875522" name="Rectangle 2"/>
          <p:cNvSpPr>
            <a:spLocks noGrp="1" noChangeArrowheads="1"/>
          </p:cNvSpPr>
          <p:nvPr>
            <p:ph type="title"/>
          </p:nvPr>
        </p:nvSpPr>
        <p:spPr>
          <a:xfrm>
            <a:off x="912813" y="684213"/>
            <a:ext cx="7772400" cy="914400"/>
          </a:xfrm>
          <a:noFill/>
        </p:spPr>
        <p:txBody>
          <a:bodyPr/>
          <a:lstStyle/>
          <a:p>
            <a:r>
              <a:rPr lang="en-US" sz="3200">
                <a:cs typeface="Arial" charset="0"/>
              </a:rPr>
              <a:t>Software Engineering Observation 9.12</a:t>
            </a:r>
          </a:p>
        </p:txBody>
      </p:sp>
      <p:sp>
        <p:nvSpPr>
          <p:cNvPr id="875523" name="Rectangle 3"/>
          <p:cNvSpPr>
            <a:spLocks noGrp="1" noChangeArrowheads="1"/>
          </p:cNvSpPr>
          <p:nvPr>
            <p:ph type="body" idx="1"/>
          </p:nvPr>
        </p:nvSpPr>
        <p:spPr>
          <a:xfrm>
            <a:off x="1141413" y="1828800"/>
            <a:ext cx="7834312" cy="3124200"/>
          </a:xfrm>
          <a:noFill/>
        </p:spPr>
        <p:txBody>
          <a:bodyPr/>
          <a:lstStyle/>
          <a:p>
            <a:r>
              <a:rPr lang="en-US" sz="2400">
                <a:ea typeface="Times New Roman" pitchFamily="18" charset="0"/>
                <a:cs typeface="Helvetica" pitchFamily="50" charset="0"/>
              </a:rPr>
              <a:t>Just as designers of non-object-oriented systems should avoid method proliferation, designers of object-oriented systems should avoid class proliferation. Such proliferation creates management problems and can hinder software reusability, because in a huge class library it becomes difficult for a client to locate the most appropriate classes. The alternative is to create fewer classes that provide more substantial functionality, but such classes might prove cumbersome.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E50C3213-162B-43D6-AA20-22216345DE1F}" type="slidenum">
              <a:rPr lang="en-US"/>
              <a:pPr/>
              <a:t>78</a:t>
            </a:fld>
            <a:endParaRPr lang="en-US"/>
          </a:p>
        </p:txBody>
      </p:sp>
      <p:sp>
        <p:nvSpPr>
          <p:cNvPr id="879618" name="Rectangle 2"/>
          <p:cNvSpPr>
            <a:spLocks noGrp="1" noChangeArrowheads="1"/>
          </p:cNvSpPr>
          <p:nvPr>
            <p:ph type="title"/>
          </p:nvPr>
        </p:nvSpPr>
        <p:spPr>
          <a:xfrm>
            <a:off x="912813" y="684213"/>
            <a:ext cx="7772400" cy="914400"/>
          </a:xfrm>
          <a:noFill/>
        </p:spPr>
        <p:txBody>
          <a:bodyPr/>
          <a:lstStyle/>
          <a:p>
            <a:r>
              <a:rPr lang="en-US">
                <a:cs typeface="Arial" charset="0"/>
              </a:rPr>
              <a:t>Performance Tip 9.1</a:t>
            </a:r>
          </a:p>
        </p:txBody>
      </p:sp>
      <p:sp>
        <p:nvSpPr>
          <p:cNvPr id="879619" name="Rectangle 3"/>
          <p:cNvSpPr>
            <a:spLocks noGrp="1" noChangeArrowheads="1"/>
          </p:cNvSpPr>
          <p:nvPr>
            <p:ph type="body" idx="1"/>
          </p:nvPr>
        </p:nvSpPr>
        <p:spPr>
          <a:xfrm>
            <a:off x="1143000" y="1905000"/>
            <a:ext cx="7834313" cy="2057400"/>
          </a:xfrm>
          <a:noFill/>
        </p:spPr>
        <p:txBody>
          <a:bodyPr/>
          <a:lstStyle/>
          <a:p>
            <a:r>
              <a:rPr lang="en-US">
                <a:ea typeface="Times New Roman" pitchFamily="18" charset="0"/>
                <a:cs typeface="Helvetica" pitchFamily="50" charset="0"/>
              </a:rPr>
              <a:t>If subclasses are larger than they need to be (i.e., contain too much functionality), memory and processing resources might be wasted. Extend the superclass that contains the functionality that is closest to what is needed. </a:t>
            </a:r>
            <a:endParaRPr lang="en-US" sz="2400">
              <a:ea typeface="Times New Roman" pitchFamily="18" charset="0"/>
              <a:cs typeface="Helvetica" pitchFamily="50"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84EDA0A2-1868-4B1C-BDC4-32CA95B54552}" type="slidenum">
              <a:rPr lang="en-US"/>
              <a:pPr/>
              <a:t>79</a:t>
            </a:fld>
            <a:endParaRPr lang="en-US"/>
          </a:p>
        </p:txBody>
      </p:sp>
      <p:sp>
        <p:nvSpPr>
          <p:cNvPr id="1516546" name="Rectangle 2"/>
          <p:cNvSpPr>
            <a:spLocks noGrp="1" noChangeArrowheads="1"/>
          </p:cNvSpPr>
          <p:nvPr>
            <p:ph type="title"/>
          </p:nvPr>
        </p:nvSpPr>
        <p:spPr/>
        <p:txBody>
          <a:bodyPr/>
          <a:lstStyle/>
          <a:p>
            <a:r>
              <a:rPr lang="en-US"/>
              <a:t>9.7 </a:t>
            </a:r>
            <a:r>
              <a:rPr lang="en-US">
                <a:latin typeface="Lucida Console" pitchFamily="49" charset="0"/>
              </a:rPr>
              <a:t>Object</a:t>
            </a:r>
            <a:r>
              <a:rPr lang="en-US"/>
              <a:t> Class</a:t>
            </a:r>
          </a:p>
        </p:txBody>
      </p:sp>
      <p:sp>
        <p:nvSpPr>
          <p:cNvPr id="1516547" name="Rectangle 3"/>
          <p:cNvSpPr>
            <a:spLocks noGrp="1" noChangeArrowheads="1"/>
          </p:cNvSpPr>
          <p:nvPr>
            <p:ph type="body" idx="1"/>
          </p:nvPr>
        </p:nvSpPr>
        <p:spPr/>
        <p:txBody>
          <a:bodyPr/>
          <a:lstStyle/>
          <a:p>
            <a:r>
              <a:rPr lang="en-US"/>
              <a:t>Class </a:t>
            </a:r>
            <a:r>
              <a:rPr lang="en-US">
                <a:latin typeface="Lucida Console" pitchFamily="49" charset="0"/>
              </a:rPr>
              <a:t>Object</a:t>
            </a:r>
            <a:r>
              <a:rPr lang="en-US"/>
              <a:t> methods</a:t>
            </a:r>
          </a:p>
          <a:p>
            <a:pPr lvl="1"/>
            <a:r>
              <a:rPr lang="en-US">
                <a:latin typeface="Lucida Console" pitchFamily="49" charset="0"/>
              </a:rPr>
              <a:t>clone</a:t>
            </a:r>
          </a:p>
          <a:p>
            <a:pPr lvl="1"/>
            <a:r>
              <a:rPr lang="en-US">
                <a:latin typeface="Lucida Console" pitchFamily="49" charset="0"/>
              </a:rPr>
              <a:t>equals</a:t>
            </a:r>
          </a:p>
          <a:p>
            <a:pPr lvl="1"/>
            <a:r>
              <a:rPr lang="en-US">
                <a:latin typeface="Lucida Console" pitchFamily="49" charset="0"/>
              </a:rPr>
              <a:t>finalize</a:t>
            </a:r>
          </a:p>
          <a:p>
            <a:pPr lvl="1"/>
            <a:r>
              <a:rPr lang="en-US">
                <a:latin typeface="Lucida Console" pitchFamily="49" charset="0"/>
              </a:rPr>
              <a:t>getClass</a:t>
            </a:r>
          </a:p>
          <a:p>
            <a:pPr lvl="1"/>
            <a:r>
              <a:rPr lang="en-US">
                <a:latin typeface="Lucida Console" pitchFamily="49" charset="0"/>
              </a:rPr>
              <a:t>hashCode</a:t>
            </a:r>
          </a:p>
          <a:p>
            <a:pPr lvl="1"/>
            <a:r>
              <a:rPr lang="en-US">
                <a:latin typeface="Lucida Console" pitchFamily="49" charset="0"/>
              </a:rPr>
              <a:t>notify</a:t>
            </a:r>
            <a:r>
              <a:rPr lang="en-US"/>
              <a:t>, </a:t>
            </a:r>
            <a:r>
              <a:rPr lang="en-US">
                <a:latin typeface="Lucida Console" pitchFamily="49" charset="0"/>
              </a:rPr>
              <a:t>notifyAll</a:t>
            </a:r>
            <a:r>
              <a:rPr lang="en-US"/>
              <a:t>, </a:t>
            </a:r>
            <a:r>
              <a:rPr lang="en-US">
                <a:latin typeface="Lucida Console" pitchFamily="49" charset="0"/>
              </a:rPr>
              <a:t>wait</a:t>
            </a:r>
          </a:p>
          <a:p>
            <a:pPr lvl="1"/>
            <a:r>
              <a:rPr lang="en-US">
                <a:latin typeface="Lucida Console" pitchFamily="49" charset="0"/>
              </a:rPr>
              <a:t>toString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5B5DD570-6C3E-4BEE-ADCA-4C3622E3602C}" type="slidenum">
              <a:rPr lang="en-US"/>
              <a:pPr/>
              <a:t>8</a:t>
            </a:fld>
            <a:endParaRPr lang="en-US"/>
          </a:p>
        </p:txBody>
      </p:sp>
      <p:sp>
        <p:nvSpPr>
          <p:cNvPr id="1051650" name="Rectangle 2"/>
          <p:cNvSpPr>
            <a:spLocks noGrp="1" noChangeArrowheads="1"/>
          </p:cNvSpPr>
          <p:nvPr>
            <p:ph type="title"/>
          </p:nvPr>
        </p:nvSpPr>
        <p:spPr/>
        <p:txBody>
          <a:bodyPr/>
          <a:lstStyle/>
          <a:p>
            <a:r>
              <a:rPr lang="en-US" sz="3200"/>
              <a:t>9.2 Superclasses and subclasses (Cont.)</a:t>
            </a:r>
          </a:p>
        </p:txBody>
      </p:sp>
      <p:sp>
        <p:nvSpPr>
          <p:cNvPr id="1051651" name="Rectangle 3"/>
          <p:cNvSpPr>
            <a:spLocks noGrp="1" noChangeArrowheads="1"/>
          </p:cNvSpPr>
          <p:nvPr>
            <p:ph type="body" idx="1"/>
          </p:nvPr>
        </p:nvSpPr>
        <p:spPr>
          <a:noFill/>
          <a:ln/>
        </p:spPr>
        <p:txBody>
          <a:bodyPr/>
          <a:lstStyle/>
          <a:p>
            <a:r>
              <a:rPr lang="en-US"/>
              <a:t>Inheritance hierarchy</a:t>
            </a:r>
          </a:p>
          <a:p>
            <a:pPr lvl="1"/>
            <a:r>
              <a:rPr lang="en-US"/>
              <a:t>Inheritance relationships: tree-like hierarchy structure</a:t>
            </a:r>
          </a:p>
          <a:p>
            <a:pPr lvl="1"/>
            <a:r>
              <a:rPr lang="en-US"/>
              <a:t>Each class becomes</a:t>
            </a:r>
          </a:p>
          <a:p>
            <a:pPr lvl="2"/>
            <a:r>
              <a:rPr lang="en-US"/>
              <a:t>superclass</a:t>
            </a:r>
          </a:p>
          <a:p>
            <a:pPr lvl="3"/>
            <a:r>
              <a:rPr lang="en-US"/>
              <a:t>Supply members to other classes</a:t>
            </a:r>
          </a:p>
          <a:p>
            <a:pPr lvl="2">
              <a:buFontTx/>
              <a:buNone/>
            </a:pPr>
            <a:r>
              <a:rPr lang="en-US"/>
              <a:t>OR</a:t>
            </a:r>
          </a:p>
          <a:p>
            <a:pPr lvl="2"/>
            <a:r>
              <a:rPr lang="en-US"/>
              <a:t>subclass</a:t>
            </a:r>
          </a:p>
          <a:p>
            <a:pPr lvl="3"/>
            <a:r>
              <a:rPr lang="en-US"/>
              <a:t>Inherit members from other classes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3826D623-73F3-44EC-8B6C-7962F2F68F8F}" type="slidenum">
              <a:rPr lang="en-US"/>
              <a:pPr/>
              <a:t>80</a:t>
            </a:fld>
            <a:endParaRPr lang="en-US"/>
          </a:p>
        </p:txBody>
      </p:sp>
      <p:sp>
        <p:nvSpPr>
          <p:cNvPr id="945154" name="Rectangle 2"/>
          <p:cNvSpPr>
            <a:spLocks noGrp="1" noChangeArrowheads="1"/>
          </p:cNvSpPr>
          <p:nvPr>
            <p:ph type="title"/>
          </p:nvPr>
        </p:nvSpPr>
        <p:spPr>
          <a:xfrm>
            <a:off x="228600" y="5334000"/>
            <a:ext cx="8001000" cy="1143000"/>
          </a:xfrm>
          <a:noFill/>
          <a:ln/>
        </p:spPr>
        <p:txBody>
          <a:bodyPr/>
          <a:lstStyle/>
          <a:p>
            <a:r>
              <a:rPr lang="en-US" sz="1400">
                <a:solidFill>
                  <a:srgbClr val="4D99FF"/>
                </a:solidFill>
              </a:rPr>
              <a:t>Fig. 9.18 </a:t>
            </a:r>
            <a:r>
              <a:rPr lang="en-US">
                <a:solidFill>
                  <a:srgbClr val="000000"/>
                </a:solidFill>
                <a:cs typeface="Times New Roman" pitchFamily="18" charset="0"/>
              </a:rPr>
              <a:t>| </a:t>
            </a:r>
            <a:r>
              <a:rPr lang="en-US">
                <a:solidFill>
                  <a:srgbClr val="000000"/>
                </a:solidFill>
                <a:latin typeface="LucidaSansTypewriter" pitchFamily="49" charset="0"/>
                <a:ea typeface="LucidaSansTypewriter" pitchFamily="49" charset="0"/>
                <a:cs typeface="Lucida Console" pitchFamily="49" charset="0"/>
              </a:rPr>
              <a:t>Object</a:t>
            </a:r>
            <a:r>
              <a:rPr lang="en-US">
                <a:solidFill>
                  <a:srgbClr val="000000"/>
                </a:solidFill>
                <a:cs typeface="Times New Roman" pitchFamily="18" charset="0"/>
              </a:rPr>
              <a:t> methods that are inherited directly or indirectly by all classes.</a:t>
            </a:r>
            <a:br>
              <a:rPr lang="en-US">
                <a:solidFill>
                  <a:srgbClr val="000000"/>
                </a:solidFill>
                <a:cs typeface="Times New Roman" pitchFamily="18" charset="0"/>
              </a:rPr>
            </a:br>
            <a:r>
              <a:rPr lang="en-US">
                <a:solidFill>
                  <a:srgbClr val="000000"/>
                </a:solidFill>
                <a:cs typeface="Times New Roman" pitchFamily="18" charset="0"/>
              </a:rPr>
              <a:t>(Part 1 of 4)</a:t>
            </a:r>
            <a:r>
              <a:rPr lang="en-US"/>
              <a:t> </a:t>
            </a:r>
          </a:p>
        </p:txBody>
      </p:sp>
      <p:graphicFrame>
        <p:nvGraphicFramePr>
          <p:cNvPr id="945157" name="Object 5"/>
          <p:cNvGraphicFramePr>
            <a:graphicFrameLocks noGrp="1" noChangeAspect="1"/>
          </p:cNvGraphicFramePr>
          <p:nvPr>
            <p:ph idx="1"/>
          </p:nvPr>
        </p:nvGraphicFramePr>
        <p:xfrm>
          <a:off x="457200" y="1520825"/>
          <a:ext cx="8043863" cy="3616325"/>
        </p:xfrm>
        <a:graphic>
          <a:graphicData uri="http://schemas.openxmlformats.org/presentationml/2006/ole">
            <mc:AlternateContent xmlns:mc="http://schemas.openxmlformats.org/markup-compatibility/2006">
              <mc:Choice xmlns:v="urn:schemas-microsoft-com:vml" Requires="v">
                <p:oleObj spid="_x0000_s945162" name="Document" r:id="rId3" imgW="7060790" imgH="3174353" progId="Word.Document.8">
                  <p:embed/>
                </p:oleObj>
              </mc:Choice>
              <mc:Fallback>
                <p:oleObj name="Document" r:id="rId3" imgW="7060790" imgH="3174353" progId="Word.Document.8">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0825"/>
                        <a:ext cx="8043863"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944B5788-B16D-423D-8F63-17490D98F5E3}" type="slidenum">
              <a:rPr lang="en-US"/>
              <a:pPr/>
              <a:t>81</a:t>
            </a:fld>
            <a:endParaRPr lang="en-US"/>
          </a:p>
        </p:txBody>
      </p:sp>
      <p:sp>
        <p:nvSpPr>
          <p:cNvPr id="946178" name="Rectangle 2"/>
          <p:cNvSpPr>
            <a:spLocks noGrp="1" noChangeArrowheads="1"/>
          </p:cNvSpPr>
          <p:nvPr>
            <p:ph type="title"/>
          </p:nvPr>
        </p:nvSpPr>
        <p:spPr>
          <a:xfrm>
            <a:off x="228600" y="5334000"/>
            <a:ext cx="8001000" cy="1143000"/>
          </a:xfrm>
          <a:noFill/>
          <a:ln/>
        </p:spPr>
        <p:txBody>
          <a:bodyPr/>
          <a:lstStyle/>
          <a:p>
            <a:r>
              <a:rPr lang="en-US" sz="1400">
                <a:solidFill>
                  <a:srgbClr val="4D99FF"/>
                </a:solidFill>
              </a:rPr>
              <a:t>Fig. 9.18 </a:t>
            </a:r>
            <a:r>
              <a:rPr lang="en-US">
                <a:solidFill>
                  <a:srgbClr val="000000"/>
                </a:solidFill>
                <a:cs typeface="Times New Roman" pitchFamily="18" charset="0"/>
              </a:rPr>
              <a:t>| </a:t>
            </a:r>
            <a:r>
              <a:rPr lang="en-US">
                <a:solidFill>
                  <a:srgbClr val="000000"/>
                </a:solidFill>
                <a:latin typeface="Lucida Console" pitchFamily="49" charset="0"/>
                <a:ea typeface="LucidaSansTypewriter" pitchFamily="49" charset="0"/>
                <a:cs typeface="Lucida Console" pitchFamily="49" charset="0"/>
              </a:rPr>
              <a:t>Object</a:t>
            </a:r>
            <a:r>
              <a:rPr lang="en-US">
                <a:solidFill>
                  <a:srgbClr val="000000"/>
                </a:solidFill>
                <a:cs typeface="Times New Roman" pitchFamily="18" charset="0"/>
              </a:rPr>
              <a:t> methods that are inherited directly or indirectly by all classes.</a:t>
            </a:r>
            <a:br>
              <a:rPr lang="en-US">
                <a:solidFill>
                  <a:srgbClr val="000000"/>
                </a:solidFill>
                <a:cs typeface="Times New Roman" pitchFamily="18" charset="0"/>
              </a:rPr>
            </a:br>
            <a:r>
              <a:rPr lang="en-US">
                <a:solidFill>
                  <a:srgbClr val="000000"/>
                </a:solidFill>
                <a:cs typeface="Times New Roman" pitchFamily="18" charset="0"/>
              </a:rPr>
              <a:t>(Part 2 of 4)</a:t>
            </a:r>
            <a:r>
              <a:rPr lang="en-US"/>
              <a:t> </a:t>
            </a:r>
          </a:p>
        </p:txBody>
      </p:sp>
      <p:graphicFrame>
        <p:nvGraphicFramePr>
          <p:cNvPr id="946186" name="Object 10"/>
          <p:cNvGraphicFramePr>
            <a:graphicFrameLocks noGrp="1" noChangeAspect="1"/>
          </p:cNvGraphicFramePr>
          <p:nvPr>
            <p:ph idx="1"/>
          </p:nvPr>
        </p:nvGraphicFramePr>
        <p:xfrm>
          <a:off x="1544638" y="241300"/>
          <a:ext cx="5054600" cy="5224463"/>
        </p:xfrm>
        <a:graphic>
          <a:graphicData uri="http://schemas.openxmlformats.org/presentationml/2006/ole">
            <mc:AlternateContent xmlns:mc="http://schemas.openxmlformats.org/markup-compatibility/2006">
              <mc:Choice xmlns:v="urn:schemas-microsoft-com:vml" Requires="v">
                <p:oleObj spid="_x0000_s946191" name="Document" r:id="rId3" imgW="6304405" imgH="6515928" progId="Word.Document.8">
                  <p:embed/>
                </p:oleObj>
              </mc:Choice>
              <mc:Fallback>
                <p:oleObj name="Document" r:id="rId3" imgW="6304405" imgH="6515928" progId="Word.Document.8">
                  <p:embed/>
                  <p:pic>
                    <p:nvPicPr>
                      <p:cNvPr id="0"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1300"/>
                        <a:ext cx="50546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EB2F65BC-72F4-4C1A-BEA2-181E903FD785}" type="slidenum">
              <a:rPr lang="en-US"/>
              <a:pPr/>
              <a:t>82</a:t>
            </a:fld>
            <a:endParaRPr lang="en-US"/>
          </a:p>
        </p:txBody>
      </p:sp>
      <p:sp>
        <p:nvSpPr>
          <p:cNvPr id="947202" name="Rectangle 2"/>
          <p:cNvSpPr>
            <a:spLocks noGrp="1" noChangeArrowheads="1"/>
          </p:cNvSpPr>
          <p:nvPr>
            <p:ph type="title"/>
          </p:nvPr>
        </p:nvSpPr>
        <p:spPr>
          <a:xfrm>
            <a:off x="228600" y="5334000"/>
            <a:ext cx="8001000" cy="1143000"/>
          </a:xfrm>
          <a:noFill/>
          <a:ln/>
        </p:spPr>
        <p:txBody>
          <a:bodyPr/>
          <a:lstStyle/>
          <a:p>
            <a:r>
              <a:rPr lang="en-US" sz="1400">
                <a:solidFill>
                  <a:srgbClr val="4D99FF"/>
                </a:solidFill>
              </a:rPr>
              <a:t>Fig. 9.18 </a:t>
            </a:r>
            <a:r>
              <a:rPr lang="en-US">
                <a:solidFill>
                  <a:srgbClr val="000000"/>
                </a:solidFill>
                <a:cs typeface="Times New Roman" pitchFamily="18" charset="0"/>
              </a:rPr>
              <a:t>| </a:t>
            </a:r>
            <a:r>
              <a:rPr lang="en-US">
                <a:solidFill>
                  <a:srgbClr val="000000"/>
                </a:solidFill>
                <a:latin typeface="LucidaSansTypewriter" pitchFamily="49" charset="0"/>
                <a:ea typeface="LucidaSansTypewriter" pitchFamily="49" charset="0"/>
                <a:cs typeface="Lucida Console" pitchFamily="49" charset="0"/>
              </a:rPr>
              <a:t>Object</a:t>
            </a:r>
            <a:r>
              <a:rPr lang="en-US">
                <a:solidFill>
                  <a:srgbClr val="000000"/>
                </a:solidFill>
                <a:cs typeface="Times New Roman" pitchFamily="18" charset="0"/>
              </a:rPr>
              <a:t> methods that are inherited directly or indirectly by all classes.</a:t>
            </a:r>
            <a:r>
              <a:rPr lang="en-US"/>
              <a:t/>
            </a:r>
            <a:br>
              <a:rPr lang="en-US"/>
            </a:br>
            <a:r>
              <a:rPr lang="en-US"/>
              <a:t> </a:t>
            </a:r>
            <a:r>
              <a:rPr lang="en-US">
                <a:solidFill>
                  <a:srgbClr val="000000"/>
                </a:solidFill>
                <a:cs typeface="Times New Roman" pitchFamily="18" charset="0"/>
              </a:rPr>
              <a:t>(Part 3 of 4)</a:t>
            </a:r>
          </a:p>
        </p:txBody>
      </p:sp>
      <p:graphicFrame>
        <p:nvGraphicFramePr>
          <p:cNvPr id="947204" name="Object 4"/>
          <p:cNvGraphicFramePr>
            <a:graphicFrameLocks noGrp="1" noChangeAspect="1"/>
          </p:cNvGraphicFramePr>
          <p:nvPr>
            <p:ph idx="1"/>
          </p:nvPr>
        </p:nvGraphicFramePr>
        <p:xfrm>
          <a:off x="1062038" y="531813"/>
          <a:ext cx="6735762" cy="4756150"/>
        </p:xfrm>
        <a:graphic>
          <a:graphicData uri="http://schemas.openxmlformats.org/presentationml/2006/ole">
            <mc:AlternateContent xmlns:mc="http://schemas.openxmlformats.org/markup-compatibility/2006">
              <mc:Choice xmlns:v="urn:schemas-microsoft-com:vml" Requires="v">
                <p:oleObj spid="_x0000_s947209" name="Document" r:id="rId3" imgW="6188011" imgH="4368646" progId="Word.Document.8">
                  <p:embed/>
                </p:oleObj>
              </mc:Choice>
              <mc:Fallback>
                <p:oleObj name="Document" r:id="rId3" imgW="6188011" imgH="4368646" progId="Word.Documen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531813"/>
                        <a:ext cx="6735762"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E5A69120-AA51-437B-A6F8-AA89EA4085A3}" type="slidenum">
              <a:rPr lang="en-US"/>
              <a:pPr/>
              <a:t>83</a:t>
            </a:fld>
            <a:endParaRPr lang="en-US"/>
          </a:p>
        </p:txBody>
      </p:sp>
      <p:sp>
        <p:nvSpPr>
          <p:cNvPr id="948226" name="Rectangle 2"/>
          <p:cNvSpPr>
            <a:spLocks noGrp="1" noChangeArrowheads="1"/>
          </p:cNvSpPr>
          <p:nvPr>
            <p:ph type="title"/>
          </p:nvPr>
        </p:nvSpPr>
        <p:spPr>
          <a:xfrm>
            <a:off x="228600" y="5334000"/>
            <a:ext cx="8001000" cy="1143000"/>
          </a:xfrm>
          <a:noFill/>
          <a:ln/>
        </p:spPr>
        <p:txBody>
          <a:bodyPr/>
          <a:lstStyle/>
          <a:p>
            <a:r>
              <a:rPr lang="en-US" sz="1400">
                <a:solidFill>
                  <a:srgbClr val="4D99FF"/>
                </a:solidFill>
              </a:rPr>
              <a:t>Fig. 9.18 </a:t>
            </a:r>
            <a:r>
              <a:rPr lang="en-US">
                <a:solidFill>
                  <a:srgbClr val="000000"/>
                </a:solidFill>
                <a:cs typeface="Times New Roman" pitchFamily="18" charset="0"/>
              </a:rPr>
              <a:t>| </a:t>
            </a:r>
            <a:r>
              <a:rPr lang="en-US">
                <a:solidFill>
                  <a:srgbClr val="000000"/>
                </a:solidFill>
                <a:latin typeface="LucidaSansTypewriter" pitchFamily="49" charset="0"/>
                <a:ea typeface="LucidaSansTypewriter" pitchFamily="49" charset="0"/>
                <a:cs typeface="Lucida Console" pitchFamily="49" charset="0"/>
              </a:rPr>
              <a:t>Object</a:t>
            </a:r>
            <a:r>
              <a:rPr lang="en-US">
                <a:solidFill>
                  <a:srgbClr val="000000"/>
                </a:solidFill>
                <a:cs typeface="Times New Roman" pitchFamily="18" charset="0"/>
              </a:rPr>
              <a:t> methods that are inherited directly or indirectly by all classes.</a:t>
            </a:r>
            <a:br>
              <a:rPr lang="en-US">
                <a:solidFill>
                  <a:srgbClr val="000000"/>
                </a:solidFill>
                <a:cs typeface="Times New Roman" pitchFamily="18" charset="0"/>
              </a:rPr>
            </a:br>
            <a:r>
              <a:rPr lang="en-US">
                <a:solidFill>
                  <a:srgbClr val="000000"/>
                </a:solidFill>
                <a:cs typeface="Times New Roman" pitchFamily="18" charset="0"/>
              </a:rPr>
              <a:t> (Part 4 of 4)</a:t>
            </a:r>
            <a:r>
              <a:rPr lang="en-US"/>
              <a:t> </a:t>
            </a:r>
          </a:p>
        </p:txBody>
      </p:sp>
      <p:graphicFrame>
        <p:nvGraphicFramePr>
          <p:cNvPr id="948228" name="Object 4"/>
          <p:cNvGraphicFramePr>
            <a:graphicFrameLocks noGrp="1" noChangeAspect="1"/>
          </p:cNvGraphicFramePr>
          <p:nvPr>
            <p:ph idx="1"/>
          </p:nvPr>
        </p:nvGraphicFramePr>
        <p:xfrm>
          <a:off x="1062038" y="460375"/>
          <a:ext cx="6351587" cy="4837113"/>
        </p:xfrm>
        <a:graphic>
          <a:graphicData uri="http://schemas.openxmlformats.org/presentationml/2006/ole">
            <mc:AlternateContent xmlns:mc="http://schemas.openxmlformats.org/markup-compatibility/2006">
              <mc:Choice xmlns:v="urn:schemas-microsoft-com:vml" Requires="v">
                <p:oleObj spid="_x0000_s948233" name="Document" r:id="rId3" imgW="6132876" imgH="4670006" progId="Word.Document.8">
                  <p:embed/>
                </p:oleObj>
              </mc:Choice>
              <mc:Fallback>
                <p:oleObj name="Document" r:id="rId3" imgW="6132876" imgH="4670006" progId="Word.Document.8">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460375"/>
                        <a:ext cx="6351587"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fld id="{9A50913D-FBC6-47A2-993E-79AA298E2F41}" type="slidenum">
              <a:rPr lang="en-US"/>
              <a:pPr/>
              <a:t>9</a:t>
            </a:fld>
            <a:endParaRPr lang="en-US"/>
          </a:p>
        </p:txBody>
      </p:sp>
      <p:sp>
        <p:nvSpPr>
          <p:cNvPr id="937986" name="Rectangle 2"/>
          <p:cNvSpPr>
            <a:spLocks noGrp="1" noChangeArrowheads="1"/>
          </p:cNvSpPr>
          <p:nvPr>
            <p:ph type="title"/>
          </p:nvPr>
        </p:nvSpPr>
        <p:spPr>
          <a:xfrm>
            <a:off x="228600" y="5334000"/>
            <a:ext cx="7924800" cy="1143000"/>
          </a:xfrm>
          <a:noFill/>
          <a:ln/>
        </p:spPr>
        <p:txBody>
          <a:bodyPr/>
          <a:lstStyle/>
          <a:p>
            <a:r>
              <a:rPr lang="en-US" sz="1400">
                <a:solidFill>
                  <a:srgbClr val="4D99FF"/>
                </a:solidFill>
              </a:rPr>
              <a:t>Fig. 9.2 </a:t>
            </a:r>
            <a:r>
              <a:rPr lang="en-US">
                <a:solidFill>
                  <a:srgbClr val="000000"/>
                </a:solidFill>
                <a:cs typeface="Times New Roman" pitchFamily="18" charset="0"/>
              </a:rPr>
              <a:t>| Inheritance hierarchy for university </a:t>
            </a:r>
            <a:r>
              <a:rPr lang="en-US">
                <a:solidFill>
                  <a:srgbClr val="000000"/>
                </a:solidFill>
                <a:latin typeface="Lucida Console" pitchFamily="49" charset="0"/>
                <a:ea typeface="LucidaSansTypewriter" pitchFamily="49" charset="0"/>
                <a:cs typeface="Lucida Console" pitchFamily="49" charset="0"/>
              </a:rPr>
              <a:t>CommunityMember</a:t>
            </a:r>
            <a:r>
              <a:rPr lang="en-US">
                <a:solidFill>
                  <a:srgbClr val="000000"/>
                </a:solidFill>
                <a:latin typeface="Lucida Console" pitchFamily="49" charset="0"/>
                <a:cs typeface="Times New Roman" pitchFamily="18" charset="0"/>
              </a:rPr>
              <a:t>s</a:t>
            </a:r>
            <a:r>
              <a:rPr lang="en-US">
                <a:solidFill>
                  <a:srgbClr val="000000"/>
                </a:solidFill>
                <a:cs typeface="Times New Roman" pitchFamily="18" charset="0"/>
              </a:rPr>
              <a:t> </a:t>
            </a:r>
            <a:r>
              <a:rPr lang="en-US"/>
              <a:t> </a:t>
            </a:r>
          </a:p>
        </p:txBody>
      </p:sp>
      <p:pic>
        <p:nvPicPr>
          <p:cNvPr id="937987" name="Picture 3" descr="AAEMYRT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162800" cy="306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agraphs">
  <a:themeElements>
    <a:clrScheme name="Paragraph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agraphs">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Paragraph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agraph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agraph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agraph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agraph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agraph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agraph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agraph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agraph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agraph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agraph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agraph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ode">
  <a:themeElements>
    <a:clrScheme name="1_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de">
      <a:majorFont>
        <a:latin typeface="Arial"/>
        <a:ea typeface=""/>
        <a:cs typeface=""/>
      </a:majorFont>
      <a:minorFont>
        <a:latin typeface="Lucida Consol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1_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itel_HTP_Title">
  <a:themeElements>
    <a:clrScheme name="Deitel_HTP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itel_HTP_Tit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Deitel_HTP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itel_HTP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itel_HTP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itel_HTP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itel_HTP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itel_HTP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itel_HTP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itel_HTP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itel_HTP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itel_HTP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itel_HTP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itel_HTP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otes">
  <a:themeElements>
    <a:clrScheme name="Quo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uotes">
      <a:majorFont>
        <a:latin typeface="AvantGarde"/>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Quo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o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o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o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o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o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o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o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o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o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o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o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bjectives">
  <a:themeElements>
    <a:clrScheme name="Object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jective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Object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ject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ject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ject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ject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ject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ject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ject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ject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ject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ject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ject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utline">
  <a:themeElements>
    <a:clrScheme name="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tline">
      <a:majorFont>
        <a:latin typeface="Goudy Sans Medium"/>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t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t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t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t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t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t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t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t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t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t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t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ps">
  <a:themeElements>
    <a:clrScheme name="Ti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ps">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Ti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p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p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p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p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p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p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p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p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p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igures">
  <a:themeElements>
    <a:clrScheme name="Figu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gures">
      <a:majorFont>
        <a:latin typeface="Arial"/>
        <a:ea typeface=""/>
        <a:cs typeface=""/>
      </a:majorFont>
      <a:minorFont>
        <a:latin typeface="A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Figu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gu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gu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gu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gu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gu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gu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gu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gu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gu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gu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gu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de">
  <a:themeElements>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a:majorFont>
        <a:latin typeface="Arial"/>
        <a:ea typeface=""/>
        <a:cs typeface=""/>
      </a:majorFont>
      <a:minorFont>
        <a:latin typeface="Lucida Consol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seudocode">
  <a:themeElements>
    <a:clrScheme name="Pseudo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eudocode">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Pseudo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eudo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eudo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eudo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eudo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eudo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eudoco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eudo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eudo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eudo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eudo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eudo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Deitel_HTP_Alpha</Template>
  <TotalTime>2852</TotalTime>
  <Words>2453</Words>
  <Application>Microsoft Office PowerPoint</Application>
  <PresentationFormat>Ekran Gösterisi (4:3)</PresentationFormat>
  <Paragraphs>497</Paragraphs>
  <Slides>83</Slides>
  <Notes>0</Notes>
  <HiddenSlides>0</HiddenSlides>
  <MMClips>0</MMClips>
  <ScaleCrop>false</ScaleCrop>
  <HeadingPairs>
    <vt:vector size="8" baseType="variant">
      <vt:variant>
        <vt:lpstr>Kullanılan Yazı Tipleri</vt:lpstr>
      </vt:variant>
      <vt:variant>
        <vt:i4>12</vt:i4>
      </vt:variant>
      <vt:variant>
        <vt:lpstr>Tema</vt:lpstr>
      </vt:variant>
      <vt:variant>
        <vt:i4>11</vt:i4>
      </vt:variant>
      <vt:variant>
        <vt:lpstr>Katıştırılmış OLE Hizmet Programları</vt:lpstr>
      </vt:variant>
      <vt:variant>
        <vt:i4>1</vt:i4>
      </vt:variant>
      <vt:variant>
        <vt:lpstr>Slayt Başlıkları</vt:lpstr>
      </vt:variant>
      <vt:variant>
        <vt:i4>83</vt:i4>
      </vt:variant>
    </vt:vector>
  </HeadingPairs>
  <TitlesOfParts>
    <vt:vector size="107" baseType="lpstr">
      <vt:lpstr>Arial</vt:lpstr>
      <vt:lpstr>AvantGarde</vt:lpstr>
      <vt:lpstr>Times New Roman</vt:lpstr>
      <vt:lpstr>Times</vt:lpstr>
      <vt:lpstr>Wingdings</vt:lpstr>
      <vt:lpstr>Goudy Sans Medium</vt:lpstr>
      <vt:lpstr>AGaramond</vt:lpstr>
      <vt:lpstr>Lucida Console</vt:lpstr>
      <vt:lpstr>Symbol</vt:lpstr>
      <vt:lpstr>Goudy Sans Book</vt:lpstr>
      <vt:lpstr>LucidaSansTypewriter</vt:lpstr>
      <vt:lpstr>Helvetica</vt:lpstr>
      <vt:lpstr>Blank</vt:lpstr>
      <vt:lpstr>Deitel_HTP_Title</vt:lpstr>
      <vt:lpstr>Quotes</vt:lpstr>
      <vt:lpstr>Objectives</vt:lpstr>
      <vt:lpstr>Outline</vt:lpstr>
      <vt:lpstr>Tips</vt:lpstr>
      <vt:lpstr>Figures</vt:lpstr>
      <vt:lpstr>Code</vt:lpstr>
      <vt:lpstr>Pseudocode</vt:lpstr>
      <vt:lpstr>Paragraphs</vt:lpstr>
      <vt:lpstr>1_Code</vt:lpstr>
      <vt:lpstr>Microsoft Word Document</vt:lpstr>
      <vt:lpstr>9</vt:lpstr>
      <vt:lpstr>PowerPoint Sunusu</vt:lpstr>
      <vt:lpstr>PowerPoint Sunusu</vt:lpstr>
      <vt:lpstr>9.1 Introduction</vt:lpstr>
      <vt:lpstr>9.1 Introduction (Cont.)</vt:lpstr>
      <vt:lpstr>9.2 Superclasses and subclasses</vt:lpstr>
      <vt:lpstr>Fig. 9.1 | Inheritance examples. </vt:lpstr>
      <vt:lpstr>9.2 Superclasses and subclasses (Cont.)</vt:lpstr>
      <vt:lpstr>Fig. 9.2 | Inheritance hierarchy for university CommunityMembers  </vt:lpstr>
      <vt:lpstr>Fig. 9.3 | Inheritance hierarchy for Shapes. </vt:lpstr>
      <vt:lpstr>9.3 protected Members</vt:lpstr>
      <vt:lpstr>Software Engineering Observation 9.1</vt:lpstr>
      <vt:lpstr>Software Engineering Observation 9.2</vt:lpstr>
      <vt:lpstr>9.4 Relationship between Superclasses and Subclasses</vt:lpstr>
      <vt:lpstr>9.4.1 Creating and Using a CommissionEmployee Class</vt:lpstr>
      <vt:lpstr>Software Engineering Observation 9.3</vt:lpstr>
      <vt:lpstr>Outline</vt:lpstr>
      <vt:lpstr>Outline</vt:lpstr>
      <vt:lpstr>Outline</vt:lpstr>
      <vt:lpstr>Outline</vt:lpstr>
      <vt:lpstr>Common Programming Error 9.1</vt:lpstr>
      <vt:lpstr>Common Programming Error 9.1</vt:lpstr>
      <vt:lpstr>Outline</vt:lpstr>
      <vt:lpstr>Outline</vt:lpstr>
      <vt:lpstr>9.4.2 Creating a BasePlusCommissionEmployee Class without Using Inheritance</vt:lpstr>
      <vt:lpstr>Outline</vt:lpstr>
      <vt:lpstr>Outline</vt:lpstr>
      <vt:lpstr>Outline</vt:lpstr>
      <vt:lpstr>Outline</vt:lpstr>
      <vt:lpstr>Outline</vt:lpstr>
      <vt:lpstr>Outline</vt:lpstr>
      <vt:lpstr>Software Engineering Observation 9.4</vt:lpstr>
      <vt:lpstr>Software Engineering Observation 9.5</vt:lpstr>
      <vt:lpstr>9.4.3 Creating a CommissionEmployee-BasePlusCommiionEmployee Inheritance Hierarchy</vt:lpstr>
      <vt:lpstr>Outline</vt:lpstr>
      <vt:lpstr>Outline</vt:lpstr>
      <vt:lpstr>Outline</vt:lpstr>
      <vt:lpstr>Common Programming Error 9.2</vt:lpstr>
      <vt:lpstr>9.4.4 CommissionEmployee-BasePlusCommissionEmployee Inheritance Hierarchy Using protected Instance Variables</vt:lpstr>
      <vt:lpstr>Outline</vt:lpstr>
      <vt:lpstr>Outline</vt:lpstr>
      <vt:lpstr>Outline</vt:lpstr>
      <vt:lpstr>Outline</vt:lpstr>
      <vt:lpstr>Outline</vt:lpstr>
      <vt:lpstr>Outline</vt:lpstr>
      <vt:lpstr>Outline</vt:lpstr>
      <vt:lpstr>Outline</vt:lpstr>
      <vt:lpstr>9.4.4 CommissionEmployee-BasePlusCommissionEmployee Inheritance Hierarchy Using protected Instance Variables (Cont.)</vt:lpstr>
      <vt:lpstr>Software Engineering Observation 9.6</vt:lpstr>
      <vt:lpstr>Software Engineering Observation 9.7 </vt:lpstr>
      <vt:lpstr>Error-Prevention Tip 9.1  </vt:lpstr>
      <vt:lpstr>9.4.5 CommissionEmployee-BasePlusCommissionEmployee Inheritance Hierarchy Uing private Instance Variables</vt:lpstr>
      <vt:lpstr>Outline</vt:lpstr>
      <vt:lpstr>Outline</vt:lpstr>
      <vt:lpstr>Outline</vt:lpstr>
      <vt:lpstr>Outline</vt:lpstr>
      <vt:lpstr>Outline</vt:lpstr>
      <vt:lpstr>Outline</vt:lpstr>
      <vt:lpstr>Common Programming Error 9.3 </vt:lpstr>
      <vt:lpstr>Outline</vt:lpstr>
      <vt:lpstr>Outline</vt:lpstr>
      <vt:lpstr>9.5 Constructors in Subclasses</vt:lpstr>
      <vt:lpstr>Software Engineering Observation 9.8 </vt:lpstr>
      <vt:lpstr>Software Engineering Observation 9.8 </vt:lpstr>
      <vt:lpstr>Outline</vt:lpstr>
      <vt:lpstr>Outline</vt:lpstr>
      <vt:lpstr>Outline</vt:lpstr>
      <vt:lpstr>Outline</vt:lpstr>
      <vt:lpstr>Outline</vt:lpstr>
      <vt:lpstr>Outline</vt:lpstr>
      <vt:lpstr>Outline</vt:lpstr>
      <vt:lpstr>Outline</vt:lpstr>
      <vt:lpstr>9.6 Software Engineering with Inheritance</vt:lpstr>
      <vt:lpstr>Software Engineering Observation 9.9</vt:lpstr>
      <vt:lpstr>Software Engineering Observation 9.10</vt:lpstr>
      <vt:lpstr>Software Engineering Observation 9.11</vt:lpstr>
      <vt:lpstr>Software Engineering Observation 9.12</vt:lpstr>
      <vt:lpstr>Performance Tip 9.1</vt:lpstr>
      <vt:lpstr>9.7 Object Class</vt:lpstr>
      <vt:lpstr>Fig. 9.18 | Object methods that are inherited directly or indirectly by all classes. (Part 1 of 4) </vt:lpstr>
      <vt:lpstr>Fig. 9.18 | Object methods that are inherited directly or indirectly by all classes. (Part 2 of 4) </vt:lpstr>
      <vt:lpstr>Fig. 9.18 | Object methods that are inherited directly or indirectly by all classes.  (Part 3 of 4)</vt:lpstr>
      <vt:lpstr>Fig. 9.18 | Object methods that are inherited directly or indirectly by all classes.  (Part 4 of 4) </vt:lpstr>
    </vt:vector>
  </TitlesOfParts>
  <Company>Pearson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PT</dc:creator>
  <cp:lastModifiedBy>mehmet</cp:lastModifiedBy>
  <cp:revision>967</cp:revision>
  <dcterms:created xsi:type="dcterms:W3CDTF">2004-06-18T18:26:58Z</dcterms:created>
  <dcterms:modified xsi:type="dcterms:W3CDTF">2011-10-13T06:03:19Z</dcterms:modified>
  <cp:category>Temlpate v. 07-27-04</cp:category>
</cp:coreProperties>
</file>