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1"/>
  </p:sldMasterIdLst>
  <p:notesMasterIdLst>
    <p:notesMasterId r:id="rId50"/>
  </p:notesMasterIdLst>
  <p:handoutMasterIdLst>
    <p:handoutMasterId r:id="rId51"/>
  </p:handoutMasterIdLst>
  <p:sldIdLst>
    <p:sldId id="256" r:id="rId2"/>
    <p:sldId id="258" r:id="rId3"/>
    <p:sldId id="259" r:id="rId4"/>
    <p:sldId id="260" r:id="rId5"/>
    <p:sldId id="261" r:id="rId6"/>
    <p:sldId id="311" r:id="rId7"/>
    <p:sldId id="263" r:id="rId8"/>
    <p:sldId id="315" r:id="rId9"/>
    <p:sldId id="316" r:id="rId10"/>
    <p:sldId id="267" r:id="rId11"/>
    <p:sldId id="312" r:id="rId12"/>
    <p:sldId id="317" r:id="rId13"/>
    <p:sldId id="318" r:id="rId14"/>
    <p:sldId id="326" r:id="rId15"/>
    <p:sldId id="270" r:id="rId16"/>
    <p:sldId id="272" r:id="rId17"/>
    <p:sldId id="314" r:id="rId18"/>
    <p:sldId id="319" r:id="rId19"/>
    <p:sldId id="323" r:id="rId20"/>
    <p:sldId id="327" r:id="rId21"/>
    <p:sldId id="277" r:id="rId22"/>
    <p:sldId id="320" r:id="rId23"/>
    <p:sldId id="328" r:id="rId24"/>
    <p:sldId id="279" r:id="rId25"/>
    <p:sldId id="280" r:id="rId26"/>
    <p:sldId id="286" r:id="rId27"/>
    <p:sldId id="288" r:id="rId28"/>
    <p:sldId id="290" r:id="rId29"/>
    <p:sldId id="322" r:id="rId30"/>
    <p:sldId id="329" r:id="rId31"/>
    <p:sldId id="291" r:id="rId32"/>
    <p:sldId id="292" r:id="rId33"/>
    <p:sldId id="293" r:id="rId34"/>
    <p:sldId id="294" r:id="rId35"/>
    <p:sldId id="296" r:id="rId36"/>
    <p:sldId id="331" r:id="rId37"/>
    <p:sldId id="298" r:id="rId38"/>
    <p:sldId id="299" r:id="rId39"/>
    <p:sldId id="324" r:id="rId40"/>
    <p:sldId id="330" r:id="rId41"/>
    <p:sldId id="325" r:id="rId42"/>
    <p:sldId id="300" r:id="rId43"/>
    <p:sldId id="302" r:id="rId44"/>
    <p:sldId id="303" r:id="rId45"/>
    <p:sldId id="332" r:id="rId46"/>
    <p:sldId id="306" r:id="rId47"/>
    <p:sldId id="309" r:id="rId48"/>
    <p:sldId id="310" r:id="rId4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Lucida Sans Unicode" pitchFamily="34" charset="0"/>
        <a:cs typeface="Lucida Sans Unicode" pitchFamily="34" charset="0"/>
      </a:defRPr>
    </a:lvl1pPr>
    <a:lvl2pPr marL="457200" algn="l" rtl="0" eaLnBrk="0" fontAlgn="base" hangingPunct="0">
      <a:spcBef>
        <a:spcPct val="0"/>
      </a:spcBef>
      <a:spcAft>
        <a:spcPct val="0"/>
      </a:spcAft>
      <a:defRPr sz="2400" kern="1200">
        <a:solidFill>
          <a:schemeClr val="tx1"/>
        </a:solidFill>
        <a:latin typeface="Times" pitchFamily="18" charset="0"/>
        <a:ea typeface="Lucida Sans Unicode" pitchFamily="34" charset="0"/>
        <a:cs typeface="Lucida Sans Unicode" pitchFamily="34" charset="0"/>
      </a:defRPr>
    </a:lvl2pPr>
    <a:lvl3pPr marL="914400" algn="l" rtl="0" eaLnBrk="0" fontAlgn="base" hangingPunct="0">
      <a:spcBef>
        <a:spcPct val="0"/>
      </a:spcBef>
      <a:spcAft>
        <a:spcPct val="0"/>
      </a:spcAft>
      <a:defRPr sz="2400" kern="1200">
        <a:solidFill>
          <a:schemeClr val="tx1"/>
        </a:solidFill>
        <a:latin typeface="Times" pitchFamily="18" charset="0"/>
        <a:ea typeface="Lucida Sans Unicode" pitchFamily="34" charset="0"/>
        <a:cs typeface="Lucida Sans Unicode" pitchFamily="34" charset="0"/>
      </a:defRPr>
    </a:lvl3pPr>
    <a:lvl4pPr marL="1371600" algn="l" rtl="0" eaLnBrk="0" fontAlgn="base" hangingPunct="0">
      <a:spcBef>
        <a:spcPct val="0"/>
      </a:spcBef>
      <a:spcAft>
        <a:spcPct val="0"/>
      </a:spcAft>
      <a:defRPr sz="2400" kern="1200">
        <a:solidFill>
          <a:schemeClr val="tx1"/>
        </a:solidFill>
        <a:latin typeface="Times" pitchFamily="18" charset="0"/>
        <a:ea typeface="Lucida Sans Unicode" pitchFamily="34" charset="0"/>
        <a:cs typeface="Lucida Sans Unicode" pitchFamily="34" charset="0"/>
      </a:defRPr>
    </a:lvl4pPr>
    <a:lvl5pPr marL="1828800" algn="l" rtl="0" eaLnBrk="0" fontAlgn="base" hangingPunct="0">
      <a:spcBef>
        <a:spcPct val="0"/>
      </a:spcBef>
      <a:spcAft>
        <a:spcPct val="0"/>
      </a:spcAft>
      <a:defRPr sz="2400" kern="1200">
        <a:solidFill>
          <a:schemeClr val="tx1"/>
        </a:solidFill>
        <a:latin typeface="Times" pitchFamily="18" charset="0"/>
        <a:ea typeface="Lucida Sans Unicode" pitchFamily="34" charset="0"/>
        <a:cs typeface="Lucida Sans Unicode" pitchFamily="34" charset="0"/>
      </a:defRPr>
    </a:lvl5pPr>
    <a:lvl6pPr marL="2286000" algn="l" defTabSz="914400" rtl="0" eaLnBrk="1" latinLnBrk="0" hangingPunct="1">
      <a:defRPr sz="2400" kern="1200">
        <a:solidFill>
          <a:schemeClr val="tx1"/>
        </a:solidFill>
        <a:latin typeface="Times" pitchFamily="18" charset="0"/>
        <a:ea typeface="Lucida Sans Unicode" pitchFamily="34" charset="0"/>
        <a:cs typeface="Lucida Sans Unicode" pitchFamily="34" charset="0"/>
      </a:defRPr>
    </a:lvl6pPr>
    <a:lvl7pPr marL="2743200" algn="l" defTabSz="914400" rtl="0" eaLnBrk="1" latinLnBrk="0" hangingPunct="1">
      <a:defRPr sz="2400" kern="1200">
        <a:solidFill>
          <a:schemeClr val="tx1"/>
        </a:solidFill>
        <a:latin typeface="Times" pitchFamily="18" charset="0"/>
        <a:ea typeface="Lucida Sans Unicode" pitchFamily="34" charset="0"/>
        <a:cs typeface="Lucida Sans Unicode" pitchFamily="34" charset="0"/>
      </a:defRPr>
    </a:lvl7pPr>
    <a:lvl8pPr marL="3200400" algn="l" defTabSz="914400" rtl="0" eaLnBrk="1" latinLnBrk="0" hangingPunct="1">
      <a:defRPr sz="2400" kern="1200">
        <a:solidFill>
          <a:schemeClr val="tx1"/>
        </a:solidFill>
        <a:latin typeface="Times" pitchFamily="18" charset="0"/>
        <a:ea typeface="Lucida Sans Unicode" pitchFamily="34" charset="0"/>
        <a:cs typeface="Lucida Sans Unicode" pitchFamily="34" charset="0"/>
      </a:defRPr>
    </a:lvl8pPr>
    <a:lvl9pPr marL="3657600" algn="l" defTabSz="914400" rtl="0" eaLnBrk="1" latinLnBrk="0" hangingPunct="1">
      <a:defRPr sz="2400" kern="1200">
        <a:solidFill>
          <a:schemeClr val="tx1"/>
        </a:solidFill>
        <a:latin typeface="Times" pitchFamily="18" charset="0"/>
        <a:ea typeface="Lucida Sans Unicode" pitchFamily="34" charset="0"/>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4598"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71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71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n-ea"/>
                <a:cs typeface="+mn-cs"/>
              </a:defRPr>
            </a:lvl1pPr>
          </a:lstStyle>
          <a:p>
            <a:pPr>
              <a:defRPr/>
            </a:pPr>
            <a:fld id="{A7DDB78D-E465-4CCA-B1A3-B5CC6EE3E434}" type="slidenum">
              <a:rPr lang="en-US"/>
              <a:pPr>
                <a:defRPr/>
              </a:pPr>
              <a:t>‹#›</a:t>
            </a:fld>
            <a:endParaRPr lang="en-US"/>
          </a:p>
        </p:txBody>
      </p:sp>
    </p:spTree>
    <p:extLst>
      <p:ext uri="{BB962C8B-B14F-4D97-AF65-F5344CB8AC3E}">
        <p14:creationId xmlns:p14="http://schemas.microsoft.com/office/powerpoint/2010/main" val="1348726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n-ea"/>
                <a:cs typeface="+mn-cs"/>
              </a:defRPr>
            </a:lvl1pPr>
          </a:lstStyle>
          <a:p>
            <a:pPr>
              <a:defRPr/>
            </a:pPr>
            <a:fld id="{25FF8916-27F0-46BE-9788-DA200137F0CA}" type="slidenum">
              <a:rPr lang="en-US"/>
              <a:pPr>
                <a:defRPr/>
              </a:pPr>
              <a:t>‹#›</a:t>
            </a:fld>
            <a:endParaRPr lang="en-US"/>
          </a:p>
        </p:txBody>
      </p:sp>
    </p:spTree>
    <p:extLst>
      <p:ext uri="{BB962C8B-B14F-4D97-AF65-F5344CB8AC3E}">
        <p14:creationId xmlns:p14="http://schemas.microsoft.com/office/powerpoint/2010/main" val="1306148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F5BF9B9-5BAC-4E55-96D4-10045752F592}" type="slidenum">
              <a:rPr lang="en-US" smtClean="0">
                <a:ea typeface="Lucida Sans Unicode" pitchFamily="34" charset="0"/>
                <a:cs typeface="Lucida Sans Unicode" pitchFamily="34" charset="0"/>
              </a:rPr>
              <a:pPr/>
              <a:t>1</a:t>
            </a:fld>
            <a:endParaRPr lang="en-US" smtClean="0">
              <a:ea typeface="Lucida Sans Unicode" pitchFamily="34" charset="0"/>
              <a:cs typeface="Lucida Sans Unicode"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E57A017C-7C03-4CC1-9E1B-0339F072BBFB}" type="slidenum">
              <a:rPr lang="en-US" smtClean="0">
                <a:ea typeface="Lucida Sans Unicode" pitchFamily="34" charset="0"/>
                <a:cs typeface="Lucida Sans Unicode" pitchFamily="34" charset="0"/>
              </a:rPr>
              <a:pPr/>
              <a:t>10</a:t>
            </a:fld>
            <a:endParaRPr lang="en-US" smtClean="0">
              <a:ea typeface="Lucida Sans Unicode" pitchFamily="34" charset="0"/>
              <a:cs typeface="Lucida Sans Unicode"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89562CCA-E5A6-4A8E-88A9-5AE950FCEBF9}" type="slidenum">
              <a:rPr lang="en-US" smtClean="0">
                <a:ea typeface="Lucida Sans Unicode" pitchFamily="34" charset="0"/>
                <a:cs typeface="Lucida Sans Unicode" pitchFamily="34" charset="0"/>
              </a:rPr>
              <a:pPr/>
              <a:t>11</a:t>
            </a:fld>
            <a:endParaRPr lang="en-US" smtClean="0">
              <a:ea typeface="Lucida Sans Unicode" pitchFamily="34" charset="0"/>
              <a:cs typeface="Lucida Sans Unicode"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1CD1732E-FB5A-4CEE-875D-D6C980677C48}" type="slidenum">
              <a:rPr lang="en-US" smtClean="0">
                <a:ea typeface="Lucida Sans Unicode" pitchFamily="34" charset="0"/>
                <a:cs typeface="Lucida Sans Unicode" pitchFamily="34" charset="0"/>
              </a:rPr>
              <a:pPr/>
              <a:t>12</a:t>
            </a:fld>
            <a:endParaRPr lang="en-US" smtClean="0">
              <a:ea typeface="Lucida Sans Unicode" pitchFamily="34" charset="0"/>
              <a:cs typeface="Lucida Sans Unicode"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18ADF583-92BC-48E1-BEF5-6B526373D006}" type="slidenum">
              <a:rPr lang="en-US" smtClean="0">
                <a:ea typeface="Lucida Sans Unicode" pitchFamily="34" charset="0"/>
                <a:cs typeface="Lucida Sans Unicode" pitchFamily="34" charset="0"/>
              </a:rPr>
              <a:pPr/>
              <a:t>13</a:t>
            </a:fld>
            <a:endParaRPr lang="en-US" smtClean="0">
              <a:ea typeface="Lucida Sans Unicode" pitchFamily="34" charset="0"/>
              <a:cs typeface="Lucida Sans Unicode"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1AC1AE24-EAE5-4AEB-9B56-724731648D48}" type="slidenum">
              <a:rPr lang="en-US" smtClean="0">
                <a:ea typeface="Lucida Sans Unicode" pitchFamily="34" charset="0"/>
                <a:cs typeface="Lucida Sans Unicode" pitchFamily="34" charset="0"/>
              </a:rPr>
              <a:pPr/>
              <a:t>15</a:t>
            </a:fld>
            <a:endParaRPr lang="en-US" smtClean="0">
              <a:ea typeface="Lucida Sans Unicode" pitchFamily="34" charset="0"/>
              <a:cs typeface="Lucida Sans Unicode"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3E4E194-FE28-411E-94F4-CCE5FCBBA092}" type="slidenum">
              <a:rPr lang="en-US" smtClean="0">
                <a:ea typeface="Lucida Sans Unicode" pitchFamily="34" charset="0"/>
                <a:cs typeface="Lucida Sans Unicode" pitchFamily="34" charset="0"/>
              </a:rPr>
              <a:pPr/>
              <a:t>16</a:t>
            </a:fld>
            <a:endParaRPr lang="en-US" smtClean="0">
              <a:ea typeface="Lucida Sans Unicode" pitchFamily="34" charset="0"/>
              <a:cs typeface="Lucida Sans Unicode"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CCF76671-E3A7-4496-82CC-CBA1AFE47683}" type="slidenum">
              <a:rPr lang="en-US" smtClean="0">
                <a:ea typeface="Lucida Sans Unicode" pitchFamily="34" charset="0"/>
                <a:cs typeface="Lucida Sans Unicode" pitchFamily="34" charset="0"/>
              </a:rPr>
              <a:pPr/>
              <a:t>17</a:t>
            </a:fld>
            <a:endParaRPr lang="en-US" smtClean="0">
              <a:ea typeface="Lucida Sans Unicode" pitchFamily="34" charset="0"/>
              <a:cs typeface="Lucida Sans Unicode" pitchFamily="3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946ABA35-34FE-433F-8CD3-85229338B1B0}" type="slidenum">
              <a:rPr lang="en-US" smtClean="0">
                <a:ea typeface="Lucida Sans Unicode" pitchFamily="34" charset="0"/>
                <a:cs typeface="Lucida Sans Unicode" pitchFamily="34" charset="0"/>
              </a:rPr>
              <a:pPr/>
              <a:t>18</a:t>
            </a:fld>
            <a:endParaRPr lang="en-US" smtClean="0">
              <a:ea typeface="Lucida Sans Unicode" pitchFamily="34" charset="0"/>
              <a:cs typeface="Lucida Sans Unicode"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3696DD6-BA3C-4199-B3D8-475F42763551}" type="slidenum">
              <a:rPr lang="en-US" smtClean="0">
                <a:ea typeface="Lucida Sans Unicode" pitchFamily="34" charset="0"/>
                <a:cs typeface="Lucida Sans Unicode" pitchFamily="34" charset="0"/>
              </a:rPr>
              <a:pPr/>
              <a:t>21</a:t>
            </a:fld>
            <a:endParaRPr lang="en-US" smtClean="0">
              <a:ea typeface="Lucida Sans Unicode" pitchFamily="34" charset="0"/>
              <a:cs typeface="Lucida Sans Unicode" pitchFamily="34"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44C9F8D-76E8-4B0D-95A6-FAFA3E9E13F8}" type="slidenum">
              <a:rPr lang="en-US" smtClean="0">
                <a:ea typeface="Lucida Sans Unicode" pitchFamily="34" charset="0"/>
                <a:cs typeface="Lucida Sans Unicode" pitchFamily="34" charset="0"/>
              </a:rPr>
              <a:pPr/>
              <a:t>22</a:t>
            </a:fld>
            <a:endParaRPr lang="en-US" smtClean="0">
              <a:ea typeface="Lucida Sans Unicode" pitchFamily="34" charset="0"/>
              <a:cs typeface="Lucida Sans Unicode"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C5913C1-F7BC-46F8-B936-3E6FAB9F1403}" type="slidenum">
              <a:rPr lang="en-US" smtClean="0">
                <a:ea typeface="Lucida Sans Unicode" pitchFamily="34" charset="0"/>
                <a:cs typeface="Lucida Sans Unicode" pitchFamily="34" charset="0"/>
              </a:rPr>
              <a:pPr/>
              <a:t>2</a:t>
            </a:fld>
            <a:endParaRPr lang="en-US" smtClean="0">
              <a:ea typeface="Lucida Sans Unicode" pitchFamily="34" charset="0"/>
              <a:cs typeface="Lucida Sans Unicode" pitchFamily="34" charset="0"/>
            </a:endParaRPr>
          </a:p>
        </p:txBody>
      </p:sp>
      <p:sp>
        <p:nvSpPr>
          <p:cNvPr id="53251" name="Rectangle 2"/>
          <p:cNvSpPr>
            <a:spLocks noGrp="1" noRot="1" noChangeAspect="1" noChangeArrowheads="1" noTextEdit="1"/>
          </p:cNvSpPr>
          <p:nvPr>
            <p:ph type="sldImg"/>
          </p:nvPr>
        </p:nvSpPr>
        <p:spPr>
          <a:solidFill>
            <a:srgbClr val="FFFFFF"/>
          </a:solidFill>
          <a:ln/>
        </p:spPr>
      </p:sp>
      <p:sp>
        <p:nvSpPr>
          <p:cNvPr id="53252" name="Rectangle 3"/>
          <p:cNvSpPr>
            <a:spLocks noGrp="1" noChangeArrowheads="1"/>
          </p:cNvSpPr>
          <p:nvPr>
            <p:ph type="body" idx="1"/>
          </p:nvPr>
        </p:nvSpPr>
        <p:spPr>
          <a:solidFill>
            <a:srgbClr val="FFFFFF"/>
          </a:solidFill>
          <a:ln>
            <a:solidFill>
              <a:srgbClr val="000000"/>
            </a:solidFill>
          </a:ln>
        </p:spPr>
        <p:txBody>
          <a:bodyPr lIns="90004" tIns="45002" rIns="90004" bIns="45002"/>
          <a:lstStyle/>
          <a:p>
            <a:pPr eaLnBrk="1" hangingPunct="1"/>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CA437864-496A-4A64-BA0D-3A5D1C24D1EA}" type="slidenum">
              <a:rPr lang="en-US" smtClean="0">
                <a:ea typeface="Lucida Sans Unicode" pitchFamily="34" charset="0"/>
                <a:cs typeface="Lucida Sans Unicode" pitchFamily="34" charset="0"/>
              </a:rPr>
              <a:pPr/>
              <a:t>24</a:t>
            </a:fld>
            <a:endParaRPr lang="en-US" smtClean="0">
              <a:ea typeface="Lucida Sans Unicode" pitchFamily="34" charset="0"/>
              <a:cs typeface="Lucida Sans Unicode" pitchFamily="34"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81966D3C-C6E7-4299-B7ED-6C8C0B487627}" type="slidenum">
              <a:rPr lang="en-US" smtClean="0">
                <a:ea typeface="Lucida Sans Unicode" pitchFamily="34" charset="0"/>
                <a:cs typeface="Lucida Sans Unicode" pitchFamily="34" charset="0"/>
              </a:rPr>
              <a:pPr/>
              <a:t>25</a:t>
            </a:fld>
            <a:endParaRPr lang="en-US" smtClean="0">
              <a:ea typeface="Lucida Sans Unicode" pitchFamily="34" charset="0"/>
              <a:cs typeface="Lucida Sans Unicode"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0ACD9D0-5F99-4097-991E-B0CF42F1893E}" type="slidenum">
              <a:rPr lang="en-US" smtClean="0">
                <a:ea typeface="Lucida Sans Unicode" pitchFamily="34" charset="0"/>
                <a:cs typeface="Lucida Sans Unicode" pitchFamily="34" charset="0"/>
              </a:rPr>
              <a:pPr/>
              <a:t>26</a:t>
            </a:fld>
            <a:endParaRPr lang="en-US" smtClean="0">
              <a:ea typeface="Lucida Sans Unicode" pitchFamily="34" charset="0"/>
              <a:cs typeface="Lucida Sans Unicode" pitchFamily="3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C34B50B-7326-497D-B307-E03179C40A94}" type="slidenum">
              <a:rPr lang="en-US" smtClean="0">
                <a:ea typeface="Lucida Sans Unicode" pitchFamily="34" charset="0"/>
                <a:cs typeface="Lucida Sans Unicode" pitchFamily="34" charset="0"/>
              </a:rPr>
              <a:pPr/>
              <a:t>27</a:t>
            </a:fld>
            <a:endParaRPr lang="en-US" smtClean="0">
              <a:ea typeface="Lucida Sans Unicode" pitchFamily="34" charset="0"/>
              <a:cs typeface="Lucida Sans Unicode" pitchFamily="3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6C44AF1-FC87-49B5-93BB-3443CCB4EF00}" type="slidenum">
              <a:rPr lang="en-US" smtClean="0">
                <a:ea typeface="Lucida Sans Unicode" pitchFamily="34" charset="0"/>
                <a:cs typeface="Lucida Sans Unicode" pitchFamily="34" charset="0"/>
              </a:rPr>
              <a:pPr/>
              <a:t>28</a:t>
            </a:fld>
            <a:endParaRPr lang="en-US" smtClean="0">
              <a:ea typeface="Lucida Sans Unicode" pitchFamily="34" charset="0"/>
              <a:cs typeface="Lucida Sans Unicode" pitchFamily="34"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A46D4CB-1C83-4026-BD87-EF8901FFD05F}" type="slidenum">
              <a:rPr lang="en-US" smtClean="0">
                <a:ea typeface="Lucida Sans Unicode" pitchFamily="34" charset="0"/>
                <a:cs typeface="Lucida Sans Unicode" pitchFamily="34" charset="0"/>
              </a:rPr>
              <a:pPr/>
              <a:t>29</a:t>
            </a:fld>
            <a:endParaRPr lang="en-US" smtClean="0">
              <a:ea typeface="Lucida Sans Unicode" pitchFamily="34" charset="0"/>
              <a:cs typeface="Lucida Sans Unicode" pitchFamily="3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FDF37EB5-DCEB-4D4E-BD36-0DAF01E235F4}" type="slidenum">
              <a:rPr lang="en-US" smtClean="0">
                <a:ea typeface="Lucida Sans Unicode" pitchFamily="34" charset="0"/>
                <a:cs typeface="Lucida Sans Unicode" pitchFamily="34" charset="0"/>
              </a:rPr>
              <a:pPr/>
              <a:t>31</a:t>
            </a:fld>
            <a:endParaRPr lang="en-US" smtClean="0">
              <a:ea typeface="Lucida Sans Unicode" pitchFamily="34" charset="0"/>
              <a:cs typeface="Lucida Sans Unicode"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EB0E15BB-538F-4117-AB04-89968424B958}" type="slidenum">
              <a:rPr lang="en-US" smtClean="0">
                <a:ea typeface="Lucida Sans Unicode" pitchFamily="34" charset="0"/>
                <a:cs typeface="Lucida Sans Unicode" pitchFamily="34" charset="0"/>
              </a:rPr>
              <a:pPr/>
              <a:t>32</a:t>
            </a:fld>
            <a:endParaRPr lang="en-US" smtClean="0">
              <a:ea typeface="Lucida Sans Unicode" pitchFamily="34" charset="0"/>
              <a:cs typeface="Lucida Sans Unicode" pitchFamily="34"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B666259B-CB8E-4321-A954-CF565EDFABDE}" type="slidenum">
              <a:rPr lang="en-US" smtClean="0">
                <a:ea typeface="Lucida Sans Unicode" pitchFamily="34" charset="0"/>
                <a:cs typeface="Lucida Sans Unicode" pitchFamily="34" charset="0"/>
              </a:rPr>
              <a:pPr/>
              <a:t>33</a:t>
            </a:fld>
            <a:endParaRPr lang="en-US" smtClean="0">
              <a:ea typeface="Lucida Sans Unicode" pitchFamily="34" charset="0"/>
              <a:cs typeface="Lucida Sans Unicode" pitchFamily="34"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3E531A59-214F-492C-BFDD-D61DD1441B07}" type="slidenum">
              <a:rPr lang="en-US" smtClean="0">
                <a:ea typeface="Lucida Sans Unicode" pitchFamily="34" charset="0"/>
                <a:cs typeface="Lucida Sans Unicode" pitchFamily="34" charset="0"/>
              </a:rPr>
              <a:pPr/>
              <a:t>34</a:t>
            </a:fld>
            <a:endParaRPr lang="en-US" smtClean="0">
              <a:ea typeface="Lucida Sans Unicode" pitchFamily="34" charset="0"/>
              <a:cs typeface="Lucida Sans Unicode" pitchFamily="34"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8964825E-9DAE-43A7-8EB8-F3C8D93B081E}" type="slidenum">
              <a:rPr lang="en-US" smtClean="0">
                <a:ea typeface="Lucida Sans Unicode" pitchFamily="34" charset="0"/>
                <a:cs typeface="Lucida Sans Unicode" pitchFamily="34" charset="0"/>
              </a:rPr>
              <a:pPr/>
              <a:t>3</a:t>
            </a:fld>
            <a:endParaRPr lang="en-US" smtClean="0">
              <a:ea typeface="Lucida Sans Unicode" pitchFamily="34" charset="0"/>
              <a:cs typeface="Lucida Sans Unicode"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1A05533A-0ACF-4B51-BE85-C4461FE1A902}" type="slidenum">
              <a:rPr lang="en-US" smtClean="0">
                <a:ea typeface="Lucida Sans Unicode" pitchFamily="34" charset="0"/>
                <a:cs typeface="Lucida Sans Unicode" pitchFamily="34" charset="0"/>
              </a:rPr>
              <a:pPr/>
              <a:t>35</a:t>
            </a:fld>
            <a:endParaRPr lang="en-US" smtClean="0">
              <a:ea typeface="Lucida Sans Unicode" pitchFamily="34" charset="0"/>
              <a:cs typeface="Lucida Sans Unicode" pitchFamily="3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61FD3BE1-8806-4952-9C80-EDD49D68E4DD}" type="slidenum">
              <a:rPr lang="en-US" smtClean="0">
                <a:ea typeface="Lucida Sans Unicode" pitchFamily="34" charset="0"/>
                <a:cs typeface="Lucida Sans Unicode" pitchFamily="34" charset="0"/>
              </a:rPr>
              <a:pPr/>
              <a:t>37</a:t>
            </a:fld>
            <a:endParaRPr lang="en-US" smtClean="0">
              <a:ea typeface="Lucida Sans Unicode" pitchFamily="34" charset="0"/>
              <a:cs typeface="Lucida Sans Unicode" pitchFamily="34"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B52FB53C-57AD-4FDC-B9CB-6081D8B2656B}" type="slidenum">
              <a:rPr lang="en-US" smtClean="0">
                <a:ea typeface="Lucida Sans Unicode" pitchFamily="34" charset="0"/>
                <a:cs typeface="Lucida Sans Unicode" pitchFamily="34" charset="0"/>
              </a:rPr>
              <a:pPr/>
              <a:t>38</a:t>
            </a:fld>
            <a:endParaRPr lang="en-US" smtClean="0">
              <a:ea typeface="Lucida Sans Unicode" pitchFamily="34" charset="0"/>
              <a:cs typeface="Lucida Sans Unicode" pitchFamily="34"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6014233-16FE-4397-B2E5-14AC8964A0F4}" type="slidenum">
              <a:rPr lang="en-US" smtClean="0">
                <a:ea typeface="Lucida Sans Unicode" pitchFamily="34" charset="0"/>
                <a:cs typeface="Lucida Sans Unicode" pitchFamily="34" charset="0"/>
              </a:rPr>
              <a:pPr/>
              <a:t>42</a:t>
            </a:fld>
            <a:endParaRPr lang="en-US" smtClean="0">
              <a:ea typeface="Lucida Sans Unicode" pitchFamily="34" charset="0"/>
              <a:cs typeface="Lucida Sans Unicode"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FC0DD1E0-C29D-495D-9046-C38D0BC0F197}" type="slidenum">
              <a:rPr lang="en-US" smtClean="0">
                <a:ea typeface="Lucida Sans Unicode" pitchFamily="34" charset="0"/>
                <a:cs typeface="Lucida Sans Unicode" pitchFamily="34" charset="0"/>
              </a:rPr>
              <a:pPr/>
              <a:t>43</a:t>
            </a:fld>
            <a:endParaRPr lang="en-US" smtClean="0">
              <a:ea typeface="Lucida Sans Unicode" pitchFamily="34" charset="0"/>
              <a:cs typeface="Lucida Sans Unicode" pitchFamily="34"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EDE75E5F-6DA7-4D98-B3BE-2270541FE8B8}" type="slidenum">
              <a:rPr lang="en-US" smtClean="0">
                <a:ea typeface="Lucida Sans Unicode" pitchFamily="34" charset="0"/>
                <a:cs typeface="Lucida Sans Unicode" pitchFamily="34" charset="0"/>
              </a:rPr>
              <a:pPr/>
              <a:t>44</a:t>
            </a:fld>
            <a:endParaRPr lang="en-US" smtClean="0">
              <a:ea typeface="Lucida Sans Unicode" pitchFamily="34" charset="0"/>
              <a:cs typeface="Lucida Sans Unicode" pitchFamily="34"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F956548F-3004-414D-9D2F-58A438F44F59}" type="slidenum">
              <a:rPr lang="en-US" smtClean="0">
                <a:ea typeface="Lucida Sans Unicode" pitchFamily="34" charset="0"/>
                <a:cs typeface="Lucida Sans Unicode" pitchFamily="34" charset="0"/>
              </a:rPr>
              <a:pPr/>
              <a:t>46</a:t>
            </a:fld>
            <a:endParaRPr lang="en-US" smtClean="0">
              <a:ea typeface="Lucida Sans Unicode" pitchFamily="34" charset="0"/>
              <a:cs typeface="Lucida Sans Unicode" pitchFamily="34"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C2877D9D-E0C5-4D5D-BAA5-4BFBD199F8D2}" type="slidenum">
              <a:rPr lang="en-US" smtClean="0">
                <a:ea typeface="Lucida Sans Unicode" pitchFamily="34" charset="0"/>
                <a:cs typeface="Lucida Sans Unicode" pitchFamily="34" charset="0"/>
              </a:rPr>
              <a:pPr/>
              <a:t>47</a:t>
            </a:fld>
            <a:endParaRPr lang="en-US" smtClean="0">
              <a:ea typeface="Lucida Sans Unicode" pitchFamily="34" charset="0"/>
              <a:cs typeface="Lucida Sans Unicode" pitchFamily="34"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332BB338-1A15-416C-B93B-EE91586E20C4}" type="slidenum">
              <a:rPr lang="en-US" smtClean="0">
                <a:ea typeface="Lucida Sans Unicode" pitchFamily="34" charset="0"/>
                <a:cs typeface="Lucida Sans Unicode" pitchFamily="34" charset="0"/>
              </a:rPr>
              <a:pPr/>
              <a:t>48</a:t>
            </a:fld>
            <a:endParaRPr lang="en-US" smtClean="0">
              <a:ea typeface="Lucida Sans Unicode" pitchFamily="34" charset="0"/>
              <a:cs typeface="Lucida Sans Unicode" pitchFamily="34"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1A27685-DFAE-4818-8E45-85F0B9F5D6BD}" type="slidenum">
              <a:rPr lang="en-US" smtClean="0">
                <a:ea typeface="Lucida Sans Unicode" pitchFamily="34" charset="0"/>
                <a:cs typeface="Lucida Sans Unicode" pitchFamily="34" charset="0"/>
              </a:rPr>
              <a:pPr/>
              <a:t>4</a:t>
            </a:fld>
            <a:endParaRPr lang="en-US" smtClean="0">
              <a:ea typeface="Lucida Sans Unicode" pitchFamily="34" charset="0"/>
              <a:cs typeface="Lucida Sans Unicode"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036B7A0-91B5-4351-A18E-B98601AE3223}" type="slidenum">
              <a:rPr lang="en-US" smtClean="0">
                <a:ea typeface="Lucida Sans Unicode" pitchFamily="34" charset="0"/>
                <a:cs typeface="Lucida Sans Unicode" pitchFamily="34" charset="0"/>
              </a:rPr>
              <a:pPr/>
              <a:t>5</a:t>
            </a:fld>
            <a:endParaRPr lang="en-US" smtClean="0">
              <a:ea typeface="Lucida Sans Unicode" pitchFamily="34" charset="0"/>
              <a:cs typeface="Lucida Sans Unicode"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C1E6E0E-832E-4A74-8DA8-03EE5FC58325}" type="slidenum">
              <a:rPr lang="en-US" smtClean="0">
                <a:ea typeface="Lucida Sans Unicode" pitchFamily="34" charset="0"/>
                <a:cs typeface="Lucida Sans Unicode" pitchFamily="34" charset="0"/>
              </a:rPr>
              <a:pPr/>
              <a:t>6</a:t>
            </a:fld>
            <a:endParaRPr lang="en-US" smtClean="0">
              <a:ea typeface="Lucida Sans Unicode" pitchFamily="34" charset="0"/>
              <a:cs typeface="Lucida Sans Unicode"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EFE23E75-6F0D-470F-99EE-B52C3F3A93D9}" type="slidenum">
              <a:rPr lang="en-US" smtClean="0">
                <a:ea typeface="Lucida Sans Unicode" pitchFamily="34" charset="0"/>
                <a:cs typeface="Lucida Sans Unicode" pitchFamily="34" charset="0"/>
              </a:rPr>
              <a:pPr/>
              <a:t>7</a:t>
            </a:fld>
            <a:endParaRPr lang="en-US" smtClean="0">
              <a:ea typeface="Lucida Sans Unicode" pitchFamily="34" charset="0"/>
              <a:cs typeface="Lucida Sans Unicode"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D6BD8381-33A1-4390-831C-380FD25563C4}" type="slidenum">
              <a:rPr lang="en-US" smtClean="0">
                <a:ea typeface="Lucida Sans Unicode" pitchFamily="34" charset="0"/>
                <a:cs typeface="Lucida Sans Unicode" pitchFamily="34" charset="0"/>
              </a:rPr>
              <a:pPr/>
              <a:t>8</a:t>
            </a:fld>
            <a:endParaRPr lang="en-US" smtClean="0">
              <a:ea typeface="Lucida Sans Unicode" pitchFamily="34" charset="0"/>
              <a:cs typeface="Lucida Sans Unicode" pitchFamily="3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7179C036-D7A6-41F8-A7C1-35CC156C699C}" type="slidenum">
              <a:rPr lang="en-US" smtClean="0">
                <a:ea typeface="Lucida Sans Unicode" pitchFamily="34" charset="0"/>
                <a:cs typeface="Lucida Sans Unicode" pitchFamily="34" charset="0"/>
              </a:rPr>
              <a:pPr/>
              <a:t>9</a:t>
            </a:fld>
            <a:endParaRPr lang="en-US" smtClean="0">
              <a:ea typeface="Lucida Sans Unicode" pitchFamily="34" charset="0"/>
              <a:cs typeface="Lucida Sans Unicode"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7448550" y="6564313"/>
            <a:ext cx="184150" cy="274637"/>
          </a:xfrm>
          <a:prstGeom prst="rect">
            <a:avLst/>
          </a:prstGeom>
          <a:noFill/>
          <a:ln w="9525">
            <a:noFill/>
            <a:miter lim="800000"/>
            <a:headEnd/>
            <a:tailEnd/>
          </a:ln>
          <a:effectLst/>
        </p:spPr>
        <p:txBody>
          <a:bodyPr wrap="none">
            <a:spAutoFit/>
          </a:bodyPr>
          <a:lstStyle/>
          <a:p>
            <a:pPr algn="r">
              <a:defRPr/>
            </a:pPr>
            <a:endParaRPr lang="tr-TR" sz="1200"/>
          </a:p>
        </p:txBody>
      </p:sp>
      <p:pic>
        <p:nvPicPr>
          <p:cNvPr id="5" name="Picture 8" descr="pl10cover.jpg"/>
          <p:cNvPicPr>
            <a:picLocks noChangeAspect="1"/>
          </p:cNvPicPr>
          <p:nvPr userDrawn="1"/>
        </p:nvPicPr>
        <p:blipFill>
          <a:blip r:embed="rId2" cstate="print"/>
          <a:srcRect/>
          <a:stretch>
            <a:fillRect/>
          </a:stretch>
        </p:blipFill>
        <p:spPr bwMode="auto">
          <a:xfrm>
            <a:off x="4095750" y="152400"/>
            <a:ext cx="5048250" cy="6248400"/>
          </a:xfrm>
          <a:prstGeom prst="rect">
            <a:avLst/>
          </a:prstGeom>
          <a:noFill/>
          <a:ln w="9525">
            <a:noFill/>
            <a:miter lim="800000"/>
            <a:headEnd/>
            <a:tailEnd/>
          </a:ln>
        </p:spPr>
      </p:pic>
      <p:sp>
        <p:nvSpPr>
          <p:cNvPr id="75778" name="Rectangle 2"/>
          <p:cNvSpPr>
            <a:spLocks noGrp="1" noChangeArrowheads="1"/>
          </p:cNvSpPr>
          <p:nvPr>
            <p:ph type="ctrTitle"/>
          </p:nvPr>
        </p:nvSpPr>
        <p:spPr>
          <a:xfrm>
            <a:off x="381000" y="1371600"/>
            <a:ext cx="3657600" cy="1143000"/>
          </a:xfrm>
        </p:spPr>
        <p:txBody>
          <a:bodyPr/>
          <a:lstStyle>
            <a:lvl1pPr>
              <a:defRPr b="1">
                <a:solidFill>
                  <a:schemeClr val="accent2"/>
                </a:solidFill>
              </a:defRPr>
            </a:lvl1pPr>
          </a:lstStyle>
          <a:p>
            <a:r>
              <a:rPr lang="en-US"/>
              <a:t>Click to edit Master title style</a:t>
            </a:r>
          </a:p>
        </p:txBody>
      </p:sp>
      <p:sp>
        <p:nvSpPr>
          <p:cNvPr id="75779" name="Rectangle 3"/>
          <p:cNvSpPr>
            <a:spLocks noGrp="1" noChangeArrowheads="1"/>
          </p:cNvSpPr>
          <p:nvPr>
            <p:ph type="subTitle" idx="1"/>
          </p:nvPr>
        </p:nvSpPr>
        <p:spPr>
          <a:xfrm>
            <a:off x="381000" y="3276600"/>
            <a:ext cx="3657600" cy="1752600"/>
          </a:xfrm>
        </p:spPr>
        <p:txBody>
          <a:bodyPr/>
          <a:lstStyle>
            <a:lvl1pPr marL="0" indent="0">
              <a:buFontTx/>
              <a:buNone/>
              <a:defRPr>
                <a:solidFill>
                  <a:srgbClr val="CC3300"/>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pPr>
              <a:defRPr/>
            </a:pPr>
            <a:r>
              <a:rPr lang="en-US"/>
              <a:t>1-</a:t>
            </a:r>
            <a:fld id="{BB42FF35-8140-4FD3-AEFC-A330A79385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81000"/>
            <a:ext cx="20383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81000"/>
            <a:ext cx="5962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pPr>
              <a:defRPr/>
            </a:pPr>
            <a:r>
              <a:rPr lang="en-US"/>
              <a:t>1-</a:t>
            </a:r>
            <a:fld id="{830F3EC5-90EB-4F53-8146-C3E9CBC08D9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pPr>
              <a:defRPr/>
            </a:pPr>
            <a:r>
              <a:rPr lang="en-US"/>
              <a:t>1-</a:t>
            </a:r>
            <a:fld id="{62AAA881-684C-412B-8240-856FD4157FA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pPr>
              <a:defRPr/>
            </a:pPr>
            <a:r>
              <a:rPr lang="en-US"/>
              <a:t>1-</a:t>
            </a:r>
            <a:fld id="{726BA487-0565-4D6A-9FB3-A6BF44AD051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40005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0005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pPr>
              <a:defRPr/>
            </a:pPr>
            <a:r>
              <a:rPr lang="en-US"/>
              <a:t>1-</a:t>
            </a:r>
            <a:fld id="{82E282B1-CE7A-4A07-B64B-CA59D33E8F3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8" name="Rectangle 5"/>
          <p:cNvSpPr>
            <a:spLocks noGrp="1" noChangeArrowheads="1"/>
          </p:cNvSpPr>
          <p:nvPr>
            <p:ph type="sldNum" sz="quarter" idx="11"/>
          </p:nvPr>
        </p:nvSpPr>
        <p:spPr>
          <a:ln/>
        </p:spPr>
        <p:txBody>
          <a:bodyPr/>
          <a:lstStyle>
            <a:lvl1pPr>
              <a:defRPr/>
            </a:lvl1pPr>
          </a:lstStyle>
          <a:p>
            <a:pPr>
              <a:defRPr/>
            </a:pPr>
            <a:r>
              <a:rPr lang="en-US"/>
              <a:t>1-</a:t>
            </a:r>
            <a:fld id="{87D4F661-C79D-4771-8FBA-19135AFD16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4" name="Rectangle 5"/>
          <p:cNvSpPr>
            <a:spLocks noGrp="1" noChangeArrowheads="1"/>
          </p:cNvSpPr>
          <p:nvPr>
            <p:ph type="sldNum" sz="quarter" idx="11"/>
          </p:nvPr>
        </p:nvSpPr>
        <p:spPr>
          <a:ln/>
        </p:spPr>
        <p:txBody>
          <a:bodyPr/>
          <a:lstStyle>
            <a:lvl1pPr>
              <a:defRPr/>
            </a:lvl1pPr>
          </a:lstStyle>
          <a:p>
            <a:pPr>
              <a:defRPr/>
            </a:pPr>
            <a:r>
              <a:rPr lang="en-US"/>
              <a:t>1-</a:t>
            </a:r>
            <a:fld id="{D5199C20-D3B3-4260-BC80-241BB688F79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3" name="Rectangle 5"/>
          <p:cNvSpPr>
            <a:spLocks noGrp="1" noChangeArrowheads="1"/>
          </p:cNvSpPr>
          <p:nvPr>
            <p:ph type="sldNum" sz="quarter" idx="11"/>
          </p:nvPr>
        </p:nvSpPr>
        <p:spPr>
          <a:ln/>
        </p:spPr>
        <p:txBody>
          <a:bodyPr/>
          <a:lstStyle>
            <a:lvl1pPr>
              <a:defRPr/>
            </a:lvl1pPr>
          </a:lstStyle>
          <a:p>
            <a:pPr>
              <a:defRPr/>
            </a:pPr>
            <a:r>
              <a:rPr lang="en-US"/>
              <a:t>1-</a:t>
            </a:r>
            <a:fld id="{AD255F80-5A81-48F7-96DD-7855DAA846D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pPr>
              <a:defRPr/>
            </a:pPr>
            <a:r>
              <a:rPr lang="en-US"/>
              <a:t>1-</a:t>
            </a:r>
            <a:fld id="{70BBFFAD-000E-4118-9FE8-0D0B161C0B2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Copyright © 2012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pPr>
              <a:defRPr/>
            </a:pPr>
            <a:r>
              <a:rPr lang="en-US"/>
              <a:t>1-</a:t>
            </a:r>
            <a:fld id="{AEB96535-495D-444A-8D2C-6855CEF1D32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81000"/>
            <a:ext cx="8153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600200"/>
            <a:ext cx="8153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56" name="Rectangle 4"/>
          <p:cNvSpPr>
            <a:spLocks noGrp="1" noChangeArrowheads="1"/>
          </p:cNvSpPr>
          <p:nvPr>
            <p:ph type="ftr" sz="quarter" idx="3"/>
          </p:nvPr>
        </p:nvSpPr>
        <p:spPr bwMode="auto">
          <a:xfrm>
            <a:off x="685800" y="6248400"/>
            <a:ext cx="4191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atin typeface="Arial" charset="0"/>
                <a:ea typeface="+mn-ea"/>
                <a:cs typeface="+mn-cs"/>
              </a:defRPr>
            </a:lvl1pPr>
          </a:lstStyle>
          <a:p>
            <a:pPr>
              <a:defRPr/>
            </a:pPr>
            <a:r>
              <a:rPr lang="en-US"/>
              <a:t>Copyright © 2012 Addison-Wesley. All rights reserved.</a:t>
            </a:r>
          </a:p>
        </p:txBody>
      </p:sp>
      <p:sp>
        <p:nvSpPr>
          <p:cNvPr id="74757" name="Rectangle 5"/>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atin typeface="Arial" charset="0"/>
                <a:ea typeface="+mn-ea"/>
                <a:cs typeface="+mn-cs"/>
              </a:defRPr>
            </a:lvl1pPr>
          </a:lstStyle>
          <a:p>
            <a:pPr>
              <a:defRPr/>
            </a:pPr>
            <a:r>
              <a:rPr lang="en-US"/>
              <a:t>1-</a:t>
            </a:r>
            <a:fld id="{97A0BC7E-E94B-47F0-9D5B-A778F05DD564}" type="slidenum">
              <a:rPr lang="en-US"/>
              <a:pPr>
                <a:defRPr/>
              </a:pPr>
              <a:t>‹#›</a:t>
            </a:fld>
            <a:endParaRPr lang="en-US"/>
          </a:p>
        </p:txBody>
      </p:sp>
      <p:sp>
        <p:nvSpPr>
          <p:cNvPr id="74758" name="Line 6"/>
          <p:cNvSpPr>
            <a:spLocks noChangeShapeType="1"/>
          </p:cNvSpPr>
          <p:nvPr/>
        </p:nvSpPr>
        <p:spPr bwMode="auto">
          <a:xfrm>
            <a:off x="609600" y="1524000"/>
            <a:ext cx="0" cy="0"/>
          </a:xfrm>
          <a:prstGeom prst="line">
            <a:avLst/>
          </a:prstGeom>
          <a:noFill/>
          <a:ln w="9525">
            <a:solidFill>
              <a:schemeClr val="tx1"/>
            </a:solidFill>
            <a:round/>
            <a:headEnd/>
            <a:tailEnd/>
          </a:ln>
          <a:effectLst/>
        </p:spPr>
        <p:txBody>
          <a:bodyPr/>
          <a:lstStyle/>
          <a:p>
            <a:pPr>
              <a:defRPr/>
            </a:pPr>
            <a:endParaRPr lang="en-US">
              <a:ea typeface="+mn-ea"/>
              <a:cs typeface="+mn-cs"/>
            </a:endParaRPr>
          </a:p>
        </p:txBody>
      </p:sp>
      <p:sp>
        <p:nvSpPr>
          <p:cNvPr id="74759" name="Line 7"/>
          <p:cNvSpPr>
            <a:spLocks noChangeShapeType="1"/>
          </p:cNvSpPr>
          <p:nvPr/>
        </p:nvSpPr>
        <p:spPr bwMode="auto">
          <a:xfrm>
            <a:off x="609600" y="1219200"/>
            <a:ext cx="8153400" cy="0"/>
          </a:xfrm>
          <a:prstGeom prst="line">
            <a:avLst/>
          </a:prstGeom>
          <a:noFill/>
          <a:ln w="57150">
            <a:solidFill>
              <a:srgbClr val="CC3300"/>
            </a:solidFill>
            <a:round/>
            <a:headEnd/>
            <a:tailEnd/>
          </a:ln>
          <a:effectLst/>
        </p:spPr>
        <p:txBody>
          <a:bodyPr/>
          <a:lstStyle/>
          <a:p>
            <a:pPr>
              <a:defRPr/>
            </a:pPr>
            <a:endParaRPr lang="en-US">
              <a:ea typeface="+mn-ea"/>
              <a:cs typeface="+mn-cs"/>
            </a:endParaRPr>
          </a:p>
        </p:txBody>
      </p:sp>
    </p:spTree>
  </p:cSld>
  <p:clrMap bg1="lt1" tx1="dk1" bg2="lt2" tx2="dk2" accent1="accent1" accent2="accent2" accent3="accent3" accent4="accent4" accent5="accent5" accent6="accent6" hlink="hlink" folHlink="folHlink"/>
  <p:sldLayoutIdLst>
    <p:sldLayoutId id="2147483771"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hf hdr="0" dt="0"/>
  <p:txStyles>
    <p:titleStyle>
      <a:lvl1pPr algn="l" rtl="0" eaLnBrk="0" fontAlgn="base" hangingPunct="0">
        <a:spcBef>
          <a:spcPct val="0"/>
        </a:spcBef>
        <a:spcAft>
          <a:spcPct val="0"/>
        </a:spcAft>
        <a:defRPr sz="3600">
          <a:solidFill>
            <a:srgbClr val="666699"/>
          </a:solidFill>
          <a:latin typeface="+mj-lt"/>
          <a:ea typeface="Lucida Sans Unicode" pitchFamily="34" charset="0"/>
          <a:cs typeface="+mj-cs"/>
        </a:defRPr>
      </a:lvl1pPr>
      <a:lvl2pPr algn="l" rtl="0" eaLnBrk="0" fontAlgn="base" hangingPunct="0">
        <a:spcBef>
          <a:spcPct val="0"/>
        </a:spcBef>
        <a:spcAft>
          <a:spcPct val="0"/>
        </a:spcAft>
        <a:defRPr sz="3600">
          <a:solidFill>
            <a:srgbClr val="666699"/>
          </a:solidFill>
          <a:latin typeface="Lucida Sans Unicode" pitchFamily="34" charset="0"/>
          <a:ea typeface="Lucida Sans Unicode" pitchFamily="34" charset="0"/>
          <a:cs typeface="Lucida Sans Unicode" pitchFamily="34" charset="0"/>
        </a:defRPr>
      </a:lvl2pPr>
      <a:lvl3pPr algn="l" rtl="0" eaLnBrk="0" fontAlgn="base" hangingPunct="0">
        <a:spcBef>
          <a:spcPct val="0"/>
        </a:spcBef>
        <a:spcAft>
          <a:spcPct val="0"/>
        </a:spcAft>
        <a:defRPr sz="3600">
          <a:solidFill>
            <a:srgbClr val="666699"/>
          </a:solidFill>
          <a:latin typeface="Lucida Sans Unicode" pitchFamily="34" charset="0"/>
          <a:ea typeface="Lucida Sans Unicode" pitchFamily="34" charset="0"/>
          <a:cs typeface="Lucida Sans Unicode" pitchFamily="34" charset="0"/>
        </a:defRPr>
      </a:lvl3pPr>
      <a:lvl4pPr algn="l" rtl="0" eaLnBrk="0" fontAlgn="base" hangingPunct="0">
        <a:spcBef>
          <a:spcPct val="0"/>
        </a:spcBef>
        <a:spcAft>
          <a:spcPct val="0"/>
        </a:spcAft>
        <a:defRPr sz="3600">
          <a:solidFill>
            <a:srgbClr val="666699"/>
          </a:solidFill>
          <a:latin typeface="Lucida Sans Unicode" pitchFamily="34" charset="0"/>
          <a:ea typeface="Lucida Sans Unicode" pitchFamily="34" charset="0"/>
          <a:cs typeface="Lucida Sans Unicode" pitchFamily="34" charset="0"/>
        </a:defRPr>
      </a:lvl4pPr>
      <a:lvl5pPr algn="l" rtl="0" eaLnBrk="0" fontAlgn="base" hangingPunct="0">
        <a:spcBef>
          <a:spcPct val="0"/>
        </a:spcBef>
        <a:spcAft>
          <a:spcPct val="0"/>
        </a:spcAft>
        <a:defRPr sz="3600">
          <a:solidFill>
            <a:srgbClr val="666699"/>
          </a:solidFill>
          <a:latin typeface="Lucida Sans Unicode" pitchFamily="34" charset="0"/>
          <a:ea typeface="Lucida Sans Unicode" pitchFamily="34" charset="0"/>
          <a:cs typeface="Lucida Sans Unicode" pitchFamily="34" charset="0"/>
        </a:defRPr>
      </a:lvl5pPr>
      <a:lvl6pPr marL="457200" algn="l" rtl="0" fontAlgn="base">
        <a:spcBef>
          <a:spcPct val="0"/>
        </a:spcBef>
        <a:spcAft>
          <a:spcPct val="0"/>
        </a:spcAft>
        <a:defRPr sz="3600">
          <a:solidFill>
            <a:srgbClr val="666699"/>
          </a:solidFill>
          <a:latin typeface="Lucida Sans Unicode" pitchFamily="34" charset="0"/>
          <a:cs typeface="Lucida Sans Unicode" pitchFamily="34" charset="0"/>
        </a:defRPr>
      </a:lvl6pPr>
      <a:lvl7pPr marL="914400" algn="l" rtl="0" fontAlgn="base">
        <a:spcBef>
          <a:spcPct val="0"/>
        </a:spcBef>
        <a:spcAft>
          <a:spcPct val="0"/>
        </a:spcAft>
        <a:defRPr sz="3600">
          <a:solidFill>
            <a:srgbClr val="666699"/>
          </a:solidFill>
          <a:latin typeface="Lucida Sans Unicode" pitchFamily="34" charset="0"/>
          <a:cs typeface="Lucida Sans Unicode" pitchFamily="34" charset="0"/>
        </a:defRPr>
      </a:lvl7pPr>
      <a:lvl8pPr marL="1371600" algn="l" rtl="0" fontAlgn="base">
        <a:spcBef>
          <a:spcPct val="0"/>
        </a:spcBef>
        <a:spcAft>
          <a:spcPct val="0"/>
        </a:spcAft>
        <a:defRPr sz="3600">
          <a:solidFill>
            <a:srgbClr val="666699"/>
          </a:solidFill>
          <a:latin typeface="Lucida Sans Unicode" pitchFamily="34" charset="0"/>
          <a:cs typeface="Lucida Sans Unicode" pitchFamily="34" charset="0"/>
        </a:defRPr>
      </a:lvl8pPr>
      <a:lvl9pPr marL="1828800" algn="l" rtl="0" fontAlgn="base">
        <a:spcBef>
          <a:spcPct val="0"/>
        </a:spcBef>
        <a:spcAft>
          <a:spcPct val="0"/>
        </a:spcAft>
        <a:defRPr sz="3600">
          <a:solidFill>
            <a:srgbClr val="666699"/>
          </a:solidFill>
          <a:latin typeface="Lucida Sans Unicode" pitchFamily="34" charset="0"/>
          <a:cs typeface="Lucida Sans Unicode" pitchFamily="34" charset="0"/>
        </a:defRPr>
      </a:lvl9pPr>
    </p:titleStyle>
    <p:bodyStyle>
      <a:lvl1pPr marL="342900" indent="-342900" algn="l" rtl="0" eaLnBrk="0" fontAlgn="base" hangingPunct="0">
        <a:spcBef>
          <a:spcPct val="20000"/>
        </a:spcBef>
        <a:spcAft>
          <a:spcPct val="0"/>
        </a:spcAft>
        <a:buChar char="•"/>
        <a:defRPr sz="2800">
          <a:solidFill>
            <a:schemeClr val="accent2"/>
          </a:solidFill>
          <a:latin typeface="+mn-lt"/>
          <a:ea typeface="Lucida Sans Unicode" pitchFamily="34" charset="0"/>
          <a:cs typeface="+mn-cs"/>
        </a:defRPr>
      </a:lvl1pPr>
      <a:lvl2pPr marL="742950" indent="-285750" algn="l" rtl="0" eaLnBrk="0" fontAlgn="base" hangingPunct="0">
        <a:spcBef>
          <a:spcPct val="20000"/>
        </a:spcBef>
        <a:spcAft>
          <a:spcPct val="0"/>
        </a:spcAft>
        <a:buChar char="–"/>
        <a:defRPr sz="2400">
          <a:solidFill>
            <a:schemeClr val="accent2"/>
          </a:solidFill>
          <a:latin typeface="+mn-lt"/>
          <a:ea typeface="Lucida Sans Unicode" pitchFamily="34" charset="0"/>
          <a:cs typeface="+mn-cs"/>
        </a:defRPr>
      </a:lvl2pPr>
      <a:lvl3pPr marL="1143000" indent="-228600" algn="l" rtl="0" eaLnBrk="0" fontAlgn="base" hangingPunct="0">
        <a:spcBef>
          <a:spcPct val="20000"/>
        </a:spcBef>
        <a:spcAft>
          <a:spcPct val="0"/>
        </a:spcAft>
        <a:buChar char="•"/>
        <a:defRPr sz="2100">
          <a:solidFill>
            <a:srgbClr val="666699"/>
          </a:solidFill>
          <a:latin typeface="+mn-lt"/>
          <a:ea typeface="Lucida Sans Unicode" pitchFamily="34" charset="0"/>
          <a:cs typeface="+mn-cs"/>
        </a:defRPr>
      </a:lvl3pPr>
      <a:lvl4pPr marL="1600200" indent="-228600" algn="l" rtl="0" eaLnBrk="0" fontAlgn="base" hangingPunct="0">
        <a:spcBef>
          <a:spcPct val="20000"/>
        </a:spcBef>
        <a:spcAft>
          <a:spcPct val="0"/>
        </a:spcAft>
        <a:buChar char="–"/>
        <a:defRPr sz="2000">
          <a:solidFill>
            <a:schemeClr val="accent2"/>
          </a:solidFill>
          <a:latin typeface="+mn-lt"/>
          <a:ea typeface="Lucida Sans Unicode" pitchFamily="34" charset="0"/>
          <a:cs typeface="+mn-cs"/>
        </a:defRPr>
      </a:lvl4pPr>
      <a:lvl5pPr marL="2057400" indent="-228600" algn="l" rtl="0" eaLnBrk="0" fontAlgn="base" hangingPunct="0">
        <a:spcBef>
          <a:spcPct val="20000"/>
        </a:spcBef>
        <a:spcAft>
          <a:spcPct val="0"/>
        </a:spcAft>
        <a:buChar char="»"/>
        <a:defRPr sz="2000">
          <a:solidFill>
            <a:srgbClr val="666699"/>
          </a:solidFill>
          <a:latin typeface="+mn-lt"/>
          <a:ea typeface="Lucida Sans Unicode" pitchFamily="34" charset="0"/>
          <a:cs typeface="+mn-cs"/>
        </a:defRPr>
      </a:lvl5pPr>
      <a:lvl6pPr marL="2514600" indent="-228600" algn="l" rtl="0" fontAlgn="base">
        <a:spcBef>
          <a:spcPct val="20000"/>
        </a:spcBef>
        <a:spcAft>
          <a:spcPct val="0"/>
        </a:spcAft>
        <a:buChar char="»"/>
        <a:defRPr>
          <a:solidFill>
            <a:srgbClr val="666699"/>
          </a:solidFill>
          <a:latin typeface="+mn-lt"/>
          <a:cs typeface="+mn-cs"/>
        </a:defRPr>
      </a:lvl6pPr>
      <a:lvl7pPr marL="2971800" indent="-228600" algn="l" rtl="0" fontAlgn="base">
        <a:spcBef>
          <a:spcPct val="20000"/>
        </a:spcBef>
        <a:spcAft>
          <a:spcPct val="0"/>
        </a:spcAft>
        <a:buChar char="»"/>
        <a:defRPr>
          <a:solidFill>
            <a:srgbClr val="666699"/>
          </a:solidFill>
          <a:latin typeface="+mn-lt"/>
          <a:cs typeface="+mn-cs"/>
        </a:defRPr>
      </a:lvl7pPr>
      <a:lvl8pPr marL="3429000" indent="-228600" algn="l" rtl="0" fontAlgn="base">
        <a:spcBef>
          <a:spcPct val="20000"/>
        </a:spcBef>
        <a:spcAft>
          <a:spcPct val="0"/>
        </a:spcAft>
        <a:buChar char="»"/>
        <a:defRPr>
          <a:solidFill>
            <a:srgbClr val="666699"/>
          </a:solidFill>
          <a:latin typeface="+mn-lt"/>
          <a:cs typeface="+mn-cs"/>
        </a:defRPr>
      </a:lvl8pPr>
      <a:lvl9pPr marL="3886200" indent="-228600" algn="l" rtl="0" fontAlgn="base">
        <a:spcBef>
          <a:spcPct val="20000"/>
        </a:spcBef>
        <a:spcAft>
          <a:spcPct val="0"/>
        </a:spcAft>
        <a:buChar char="»"/>
        <a:defRPr>
          <a:solidFill>
            <a:srgbClr val="666699"/>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tr-TR" smtClean="0"/>
              <a:t>Bölüm 8</a:t>
            </a:r>
            <a:endParaRPr lang="en-US" smtClean="0"/>
          </a:p>
        </p:txBody>
      </p:sp>
      <p:sp>
        <p:nvSpPr>
          <p:cNvPr id="3075" name="Rectangle 5"/>
          <p:cNvSpPr>
            <a:spLocks noGrp="1" noChangeArrowheads="1"/>
          </p:cNvSpPr>
          <p:nvPr>
            <p:ph type="subTitle" idx="1"/>
          </p:nvPr>
        </p:nvSpPr>
        <p:spPr/>
        <p:txBody>
          <a:bodyPr/>
          <a:lstStyle/>
          <a:p>
            <a:pPr eaLnBrk="1" hangingPunct="1"/>
            <a:r>
              <a:rPr lang="tr-TR" smtClean="0"/>
              <a:t>Komut Seviyeli Kontrol Yapıları</a:t>
            </a:r>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2291" name="Slide Number Placeholder 4"/>
          <p:cNvSpPr>
            <a:spLocks noGrp="1"/>
          </p:cNvSpPr>
          <p:nvPr>
            <p:ph type="sldNum" sz="quarter" idx="11"/>
          </p:nvPr>
        </p:nvSpPr>
        <p:spPr/>
        <p:txBody>
          <a:bodyPr/>
          <a:lstStyle/>
          <a:p>
            <a:pPr>
              <a:defRPr/>
            </a:pPr>
            <a:r>
              <a:rPr lang="en-US" smtClean="0">
                <a:ea typeface="Lucida Sans Unicode" pitchFamily="34" charset="0"/>
              </a:rPr>
              <a:t>1-</a:t>
            </a:r>
            <a:fld id="{A7829056-0AF9-48FB-9C7B-23207C101C17}" type="slidenum">
              <a:rPr lang="en-US" smtClean="0">
                <a:ea typeface="Lucida Sans Unicode" pitchFamily="34" charset="0"/>
              </a:rPr>
              <a:pPr>
                <a:defRPr/>
              </a:pPr>
              <a:t>10</a:t>
            </a:fld>
            <a:endParaRPr lang="en-US" smtClean="0">
              <a:ea typeface="Lucida Sans Unicode" pitchFamily="34" charset="0"/>
            </a:endParaRPr>
          </a:p>
        </p:txBody>
      </p:sp>
      <p:sp>
        <p:nvSpPr>
          <p:cNvPr id="12292" name="Rectangle 2"/>
          <p:cNvSpPr>
            <a:spLocks noGrp="1" noChangeArrowheads="1"/>
          </p:cNvSpPr>
          <p:nvPr>
            <p:ph type="title"/>
          </p:nvPr>
        </p:nvSpPr>
        <p:spPr/>
        <p:txBody>
          <a:bodyPr/>
          <a:lstStyle/>
          <a:p>
            <a:pPr eaLnBrk="1" hangingPunct="1"/>
            <a:r>
              <a:rPr lang="tr-TR" smtClean="0"/>
              <a:t>Yuvalama Seçiciler</a:t>
            </a:r>
            <a:endParaRPr lang="en-US" smtClean="0"/>
          </a:p>
        </p:txBody>
      </p:sp>
      <p:sp>
        <p:nvSpPr>
          <p:cNvPr id="12293" name="Rectangle 3"/>
          <p:cNvSpPr>
            <a:spLocks noGrp="1" noChangeArrowheads="1"/>
          </p:cNvSpPr>
          <p:nvPr>
            <p:ph type="body" idx="1"/>
          </p:nvPr>
        </p:nvSpPr>
        <p:spPr/>
        <p:txBody>
          <a:bodyPr/>
          <a:lstStyle/>
          <a:p>
            <a:pPr eaLnBrk="1" hangingPunct="1"/>
            <a:r>
              <a:rPr lang="en-US" smtClean="0"/>
              <a:t>Java </a:t>
            </a:r>
            <a:r>
              <a:rPr lang="tr-TR" smtClean="0"/>
              <a:t>örneği</a:t>
            </a:r>
            <a:endParaRPr lang="en-US" smtClean="0"/>
          </a:p>
          <a:p>
            <a:pPr lvl="1" eaLnBrk="1" hangingPunct="1">
              <a:buFontTx/>
              <a:buNone/>
            </a:pPr>
            <a:r>
              <a:rPr lang="en-US" smtClean="0"/>
              <a:t>	 </a:t>
            </a:r>
            <a:r>
              <a:rPr lang="en-US" sz="2000" b="1" smtClean="0">
                <a:latin typeface="Courier New" pitchFamily="49" charset="0"/>
              </a:rPr>
              <a:t>if</a:t>
            </a:r>
            <a:r>
              <a:rPr lang="en-US" sz="2000" smtClean="0">
                <a:latin typeface="Courier New" pitchFamily="49" charset="0"/>
              </a:rPr>
              <a:t> (sum == 0)</a:t>
            </a:r>
          </a:p>
          <a:p>
            <a:pPr eaLnBrk="1" hangingPunct="1">
              <a:buFontTx/>
              <a:buNone/>
            </a:pPr>
            <a:r>
              <a:rPr lang="en-US" sz="2000" smtClean="0">
                <a:latin typeface="Courier New" pitchFamily="49" charset="0"/>
              </a:rPr>
              <a:t>       </a:t>
            </a:r>
            <a:r>
              <a:rPr lang="en-US" sz="2000" b="1" smtClean="0">
                <a:latin typeface="Courier New" pitchFamily="49" charset="0"/>
              </a:rPr>
              <a:t>if</a:t>
            </a:r>
            <a:r>
              <a:rPr lang="en-US" sz="2000" smtClean="0">
                <a:latin typeface="Courier New" pitchFamily="49" charset="0"/>
              </a:rPr>
              <a:t> (count == 0)</a:t>
            </a:r>
          </a:p>
          <a:p>
            <a:pPr eaLnBrk="1" hangingPunct="1">
              <a:buFontTx/>
              <a:buNone/>
            </a:pPr>
            <a:r>
              <a:rPr lang="en-US" sz="2000" smtClean="0">
                <a:latin typeface="Courier New" pitchFamily="49" charset="0"/>
              </a:rPr>
              <a:t>           result = 0;</a:t>
            </a:r>
          </a:p>
          <a:p>
            <a:pPr eaLnBrk="1" hangingPunct="1">
              <a:buFontTx/>
              <a:buNone/>
            </a:pPr>
            <a:r>
              <a:rPr lang="en-US" sz="2000" smtClean="0">
                <a:latin typeface="Courier New" pitchFamily="49" charset="0"/>
              </a:rPr>
              <a:t>    </a:t>
            </a:r>
            <a:r>
              <a:rPr lang="en-US" sz="2000" b="1" smtClean="0">
                <a:latin typeface="Courier New" pitchFamily="49" charset="0"/>
              </a:rPr>
              <a:t>else</a:t>
            </a:r>
            <a:r>
              <a:rPr lang="en-US" sz="2000" smtClean="0">
                <a:latin typeface="Courier New" pitchFamily="49" charset="0"/>
              </a:rPr>
              <a:t> result = 1;</a:t>
            </a:r>
          </a:p>
          <a:p>
            <a:pPr eaLnBrk="1" hangingPunct="1"/>
            <a:r>
              <a:rPr lang="tr-TR" sz="2000" b="1" smtClean="0">
                <a:latin typeface="Courier New" pitchFamily="49" charset="0"/>
              </a:rPr>
              <a:t>Else hangi if’e ait</a:t>
            </a:r>
            <a:r>
              <a:rPr lang="en-US" smtClean="0"/>
              <a:t>?  </a:t>
            </a:r>
          </a:p>
          <a:p>
            <a:pPr eaLnBrk="1" hangingPunct="1"/>
            <a:r>
              <a:rPr lang="en-US" smtClean="0"/>
              <a:t>Java‘</a:t>
            </a:r>
            <a:r>
              <a:rPr lang="tr-TR" smtClean="0"/>
              <a:t>nın statik semantik kuralı: Else kendinden bir önceki (en yakın) if’e aittir.</a:t>
            </a:r>
            <a:endParaRPr lang="en-US" sz="2000" b="1" smtClean="0">
              <a:latin typeface="Courier New"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3315" name="Slide Number Placeholder 4"/>
          <p:cNvSpPr>
            <a:spLocks noGrp="1"/>
          </p:cNvSpPr>
          <p:nvPr>
            <p:ph type="sldNum" sz="quarter" idx="11"/>
          </p:nvPr>
        </p:nvSpPr>
        <p:spPr/>
        <p:txBody>
          <a:bodyPr/>
          <a:lstStyle/>
          <a:p>
            <a:pPr>
              <a:defRPr/>
            </a:pPr>
            <a:r>
              <a:rPr lang="en-US" smtClean="0">
                <a:ea typeface="Lucida Sans Unicode" pitchFamily="34" charset="0"/>
              </a:rPr>
              <a:t>1-</a:t>
            </a:r>
            <a:fld id="{9794382E-6719-4CA6-9195-89F3CB976AC3}" type="slidenum">
              <a:rPr lang="en-US" smtClean="0">
                <a:ea typeface="Lucida Sans Unicode" pitchFamily="34" charset="0"/>
              </a:rPr>
              <a:pPr>
                <a:defRPr/>
              </a:pPr>
              <a:t>11</a:t>
            </a:fld>
            <a:endParaRPr lang="en-US" smtClean="0">
              <a:ea typeface="Lucida Sans Unicode" pitchFamily="34" charset="0"/>
            </a:endParaRPr>
          </a:p>
        </p:txBody>
      </p:sp>
      <p:sp>
        <p:nvSpPr>
          <p:cNvPr id="13316" name="Rectangle 2"/>
          <p:cNvSpPr>
            <a:spLocks noGrp="1" noChangeArrowheads="1"/>
          </p:cNvSpPr>
          <p:nvPr>
            <p:ph type="title"/>
          </p:nvPr>
        </p:nvSpPr>
        <p:spPr/>
        <p:txBody>
          <a:bodyPr/>
          <a:lstStyle/>
          <a:p>
            <a:pPr eaLnBrk="1" hangingPunct="1"/>
            <a:r>
              <a:rPr lang="tr-TR" smtClean="0"/>
              <a:t>Yuvalama Seçiciler (devamı)</a:t>
            </a:r>
            <a:endParaRPr lang="en-US" smtClean="0"/>
          </a:p>
        </p:txBody>
      </p:sp>
      <p:sp>
        <p:nvSpPr>
          <p:cNvPr id="13317" name="Rectangle 3"/>
          <p:cNvSpPr>
            <a:spLocks noGrp="1" noChangeArrowheads="1"/>
          </p:cNvSpPr>
          <p:nvPr>
            <p:ph type="body" idx="1"/>
          </p:nvPr>
        </p:nvSpPr>
        <p:spPr/>
        <p:txBody>
          <a:bodyPr/>
          <a:lstStyle/>
          <a:p>
            <a:pPr eaLnBrk="1" hangingPunct="1"/>
            <a:r>
              <a:rPr lang="tr-TR" smtClean="0"/>
              <a:t>Alternatif bir semantik elde edilmek istenirse, birleşik komutlar (iç içe komutlar) kullanılabilir.</a:t>
            </a:r>
            <a:endParaRPr lang="en-US" smtClean="0"/>
          </a:p>
          <a:p>
            <a:pPr eaLnBrk="1" hangingPunct="1">
              <a:buFontTx/>
              <a:buNone/>
            </a:pPr>
            <a:r>
              <a:rPr lang="en-US" sz="2400" smtClean="0"/>
              <a:t>		</a:t>
            </a:r>
            <a:r>
              <a:rPr lang="en-US" sz="2000" b="1" smtClean="0">
                <a:latin typeface="Courier New" pitchFamily="49" charset="0"/>
              </a:rPr>
              <a:t>if</a:t>
            </a:r>
            <a:r>
              <a:rPr lang="en-US" sz="2000" smtClean="0">
                <a:latin typeface="Courier New" pitchFamily="49" charset="0"/>
              </a:rPr>
              <a:t> (sum == 0) {</a:t>
            </a:r>
          </a:p>
          <a:p>
            <a:pPr eaLnBrk="1" hangingPunct="1">
              <a:buFontTx/>
              <a:buNone/>
            </a:pPr>
            <a:r>
              <a:rPr lang="en-US" sz="2000" smtClean="0">
                <a:latin typeface="Courier New" pitchFamily="49" charset="0"/>
              </a:rPr>
              <a:t>       </a:t>
            </a:r>
            <a:r>
              <a:rPr lang="en-US" sz="2000" b="1" smtClean="0">
                <a:latin typeface="Courier New" pitchFamily="49" charset="0"/>
              </a:rPr>
              <a:t>if</a:t>
            </a:r>
            <a:r>
              <a:rPr lang="en-US" sz="2000" smtClean="0">
                <a:latin typeface="Courier New" pitchFamily="49" charset="0"/>
              </a:rPr>
              <a:t> (count == 0)</a:t>
            </a:r>
          </a:p>
          <a:p>
            <a:pPr eaLnBrk="1" hangingPunct="1">
              <a:buFontTx/>
              <a:buNone/>
            </a:pPr>
            <a:r>
              <a:rPr lang="en-US" sz="2000" smtClean="0">
                <a:latin typeface="Courier New" pitchFamily="49" charset="0"/>
              </a:rPr>
              <a:t>           result = 0;</a:t>
            </a:r>
          </a:p>
          <a:p>
            <a:pPr eaLnBrk="1" hangingPunct="1">
              <a:buFontTx/>
              <a:buNone/>
            </a:pPr>
            <a:r>
              <a:rPr lang="en-US" sz="2000" smtClean="0">
                <a:latin typeface="Courier New" pitchFamily="49" charset="0"/>
              </a:rPr>
              <a:t>		}</a:t>
            </a:r>
          </a:p>
          <a:p>
            <a:pPr eaLnBrk="1" hangingPunct="1">
              <a:buFontTx/>
              <a:buNone/>
            </a:pPr>
            <a:r>
              <a:rPr lang="en-US" sz="2000" smtClean="0">
                <a:latin typeface="Courier New" pitchFamily="49" charset="0"/>
              </a:rPr>
              <a:t>    	else result = 1;</a:t>
            </a:r>
          </a:p>
          <a:p>
            <a:pPr eaLnBrk="1" hangingPunct="1">
              <a:buFontTx/>
              <a:buNone/>
            </a:pPr>
            <a:endParaRPr lang="en-US" sz="2000" smtClean="0">
              <a:latin typeface="Courier New" pitchFamily="49" charset="0"/>
            </a:endParaRPr>
          </a:p>
          <a:p>
            <a:pPr eaLnBrk="1" hangingPunct="1"/>
            <a:r>
              <a:rPr lang="en-US" sz="2400" smtClean="0"/>
              <a:t>C, C++, </a:t>
            </a:r>
            <a:r>
              <a:rPr lang="tr-TR" sz="2400" smtClean="0"/>
              <a:t>ve</a:t>
            </a:r>
            <a:r>
              <a:rPr lang="en-US" sz="2400" smtClean="0"/>
              <a:t> C#</a:t>
            </a:r>
            <a:r>
              <a:rPr lang="tr-TR" sz="2400" smtClean="0"/>
              <a:t>’da üstteki çözüm kullanılır.</a:t>
            </a:r>
            <a:endParaRPr lang="en-US" sz="2400" smtClean="0"/>
          </a:p>
          <a:p>
            <a:pPr eaLnBrk="1" hangingPunct="1">
              <a:buFontTx/>
              <a:buNone/>
            </a:pPr>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4339" name="Slide Number Placeholder 4"/>
          <p:cNvSpPr>
            <a:spLocks noGrp="1"/>
          </p:cNvSpPr>
          <p:nvPr>
            <p:ph type="sldNum" sz="quarter" idx="11"/>
          </p:nvPr>
        </p:nvSpPr>
        <p:spPr/>
        <p:txBody>
          <a:bodyPr/>
          <a:lstStyle/>
          <a:p>
            <a:pPr>
              <a:defRPr/>
            </a:pPr>
            <a:r>
              <a:rPr lang="en-US" smtClean="0">
                <a:ea typeface="Lucida Sans Unicode" pitchFamily="34" charset="0"/>
              </a:rPr>
              <a:t>1-</a:t>
            </a:r>
            <a:fld id="{CEDC1EE5-5C1A-463D-8FC6-E72A3DDD4043}" type="slidenum">
              <a:rPr lang="en-US" smtClean="0">
                <a:ea typeface="Lucida Sans Unicode" pitchFamily="34" charset="0"/>
              </a:rPr>
              <a:pPr>
                <a:defRPr/>
              </a:pPr>
              <a:t>12</a:t>
            </a:fld>
            <a:endParaRPr lang="en-US" smtClean="0">
              <a:ea typeface="Lucida Sans Unicode" pitchFamily="34" charset="0"/>
            </a:endParaRPr>
          </a:p>
        </p:txBody>
      </p:sp>
      <p:sp>
        <p:nvSpPr>
          <p:cNvPr id="14340" name="Rectangle 2"/>
          <p:cNvSpPr>
            <a:spLocks noGrp="1" noChangeArrowheads="1"/>
          </p:cNvSpPr>
          <p:nvPr>
            <p:ph type="title"/>
          </p:nvPr>
        </p:nvSpPr>
        <p:spPr/>
        <p:txBody>
          <a:bodyPr/>
          <a:lstStyle/>
          <a:p>
            <a:pPr eaLnBrk="1" hangingPunct="1"/>
            <a:r>
              <a:rPr lang="tr-TR" smtClean="0"/>
              <a:t>Yuvalama Seçiciler (devamı)</a:t>
            </a:r>
            <a:endParaRPr lang="es-MX" smtClean="0"/>
          </a:p>
        </p:txBody>
      </p:sp>
      <p:sp>
        <p:nvSpPr>
          <p:cNvPr id="14341" name="Rectangle 3"/>
          <p:cNvSpPr>
            <a:spLocks noGrp="1" noChangeArrowheads="1"/>
          </p:cNvSpPr>
          <p:nvPr>
            <p:ph type="body" idx="1"/>
          </p:nvPr>
        </p:nvSpPr>
        <p:spPr/>
        <p:txBody>
          <a:bodyPr/>
          <a:lstStyle/>
          <a:p>
            <a:pPr eaLnBrk="1" hangingPunct="1"/>
            <a:r>
              <a:rPr lang="en-US" smtClean="0"/>
              <a:t>Ruby</a:t>
            </a:r>
            <a:r>
              <a:rPr lang="tr-TR" smtClean="0"/>
              <a:t>’deki komut dizileri ise aşağıdaki gibidir.</a:t>
            </a:r>
            <a:endParaRPr lang="en-US" smtClean="0"/>
          </a:p>
          <a:p>
            <a:pPr eaLnBrk="1" hangingPunct="1">
              <a:buFontTx/>
              <a:buNone/>
            </a:pPr>
            <a:r>
              <a:rPr lang="en-US" smtClean="0"/>
              <a:t>   </a:t>
            </a:r>
            <a:r>
              <a:rPr lang="en-US" sz="2400" b="1" smtClean="0">
                <a:latin typeface="Courier New" pitchFamily="49" charset="0"/>
              </a:rPr>
              <a:t>if</a:t>
            </a:r>
            <a:r>
              <a:rPr lang="en-US" sz="2400" smtClean="0">
                <a:latin typeface="Courier New" pitchFamily="49" charset="0"/>
              </a:rPr>
              <a:t> sum == 0 </a:t>
            </a:r>
            <a:r>
              <a:rPr lang="en-US" sz="2400" b="1" smtClean="0">
                <a:latin typeface="Courier New" pitchFamily="49" charset="0"/>
              </a:rPr>
              <a:t>then</a:t>
            </a:r>
          </a:p>
          <a:p>
            <a:pPr eaLnBrk="1" hangingPunct="1">
              <a:buFontTx/>
              <a:buNone/>
            </a:pPr>
            <a:r>
              <a:rPr lang="en-US" sz="2400" smtClean="0">
                <a:latin typeface="Courier New" pitchFamily="49" charset="0"/>
              </a:rPr>
              <a:t>    </a:t>
            </a:r>
            <a:r>
              <a:rPr lang="en-US" sz="2400" b="1" smtClean="0">
                <a:latin typeface="Courier New" pitchFamily="49" charset="0"/>
              </a:rPr>
              <a:t>if</a:t>
            </a:r>
            <a:r>
              <a:rPr lang="en-US" sz="2400" smtClean="0">
                <a:latin typeface="Courier New" pitchFamily="49" charset="0"/>
              </a:rPr>
              <a:t> count == 0 </a:t>
            </a:r>
            <a:r>
              <a:rPr lang="en-US" sz="2400" b="1" smtClean="0">
                <a:latin typeface="Courier New" pitchFamily="49" charset="0"/>
              </a:rPr>
              <a:t>then</a:t>
            </a:r>
          </a:p>
          <a:p>
            <a:pPr eaLnBrk="1" hangingPunct="1">
              <a:buFontTx/>
              <a:buNone/>
            </a:pPr>
            <a:r>
              <a:rPr lang="en-US" sz="2400" smtClean="0">
                <a:latin typeface="Courier New" pitchFamily="49" charset="0"/>
              </a:rPr>
              <a:t>      result = 0</a:t>
            </a:r>
          </a:p>
          <a:p>
            <a:pPr eaLnBrk="1" hangingPunct="1">
              <a:buFontTx/>
              <a:buNone/>
            </a:pPr>
            <a:r>
              <a:rPr lang="en-US" sz="2400" smtClean="0">
                <a:latin typeface="Courier New" pitchFamily="49" charset="0"/>
              </a:rPr>
              <a:t>    </a:t>
            </a:r>
            <a:r>
              <a:rPr lang="en-US" sz="2400" b="1" smtClean="0">
                <a:latin typeface="Courier New" pitchFamily="49" charset="0"/>
              </a:rPr>
              <a:t>else</a:t>
            </a:r>
          </a:p>
          <a:p>
            <a:pPr eaLnBrk="1" hangingPunct="1">
              <a:buFontTx/>
              <a:buNone/>
            </a:pPr>
            <a:r>
              <a:rPr lang="en-US" sz="2400" smtClean="0">
                <a:latin typeface="Courier New" pitchFamily="49" charset="0"/>
              </a:rPr>
              <a:t>      result = 1</a:t>
            </a:r>
          </a:p>
          <a:p>
            <a:pPr eaLnBrk="1" hangingPunct="1">
              <a:buFontTx/>
              <a:buNone/>
            </a:pPr>
            <a:r>
              <a:rPr lang="en-US" sz="2400" smtClean="0">
                <a:latin typeface="Courier New" pitchFamily="49" charset="0"/>
              </a:rPr>
              <a:t>    </a:t>
            </a:r>
            <a:r>
              <a:rPr lang="en-US" sz="2400" b="1" smtClean="0">
                <a:latin typeface="Courier New" pitchFamily="49" charset="0"/>
              </a:rPr>
              <a:t>end</a:t>
            </a:r>
          </a:p>
          <a:p>
            <a:pPr eaLnBrk="1" hangingPunct="1">
              <a:buFontTx/>
              <a:buNone/>
            </a:pPr>
            <a:r>
              <a:rPr lang="en-US" sz="2400" smtClean="0">
                <a:latin typeface="Courier New" pitchFamily="49" charset="0"/>
              </a:rPr>
              <a:t>  </a:t>
            </a:r>
            <a:r>
              <a:rPr lang="en-US" sz="2400" b="1" smtClean="0">
                <a:latin typeface="Courier New" pitchFamily="49" charset="0"/>
              </a:rPr>
              <a:t>end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5363" name="Slide Number Placeholder 4"/>
          <p:cNvSpPr>
            <a:spLocks noGrp="1"/>
          </p:cNvSpPr>
          <p:nvPr>
            <p:ph type="sldNum" sz="quarter" idx="11"/>
          </p:nvPr>
        </p:nvSpPr>
        <p:spPr/>
        <p:txBody>
          <a:bodyPr/>
          <a:lstStyle/>
          <a:p>
            <a:pPr>
              <a:defRPr/>
            </a:pPr>
            <a:r>
              <a:rPr lang="en-US" smtClean="0">
                <a:ea typeface="Lucida Sans Unicode" pitchFamily="34" charset="0"/>
              </a:rPr>
              <a:t>1-</a:t>
            </a:r>
            <a:fld id="{428E2B00-B44E-4031-A86E-4030510E5BFA}" type="slidenum">
              <a:rPr lang="en-US" smtClean="0">
                <a:ea typeface="Lucida Sans Unicode" pitchFamily="34" charset="0"/>
              </a:rPr>
              <a:pPr>
                <a:defRPr/>
              </a:pPr>
              <a:t>13</a:t>
            </a:fld>
            <a:endParaRPr lang="en-US" smtClean="0">
              <a:ea typeface="Lucida Sans Unicode" pitchFamily="34" charset="0"/>
            </a:endParaRPr>
          </a:p>
        </p:txBody>
      </p:sp>
      <p:sp>
        <p:nvSpPr>
          <p:cNvPr id="15364" name="Rectangle 2"/>
          <p:cNvSpPr>
            <a:spLocks noGrp="1" noChangeArrowheads="1"/>
          </p:cNvSpPr>
          <p:nvPr>
            <p:ph type="title"/>
          </p:nvPr>
        </p:nvSpPr>
        <p:spPr/>
        <p:txBody>
          <a:bodyPr/>
          <a:lstStyle/>
          <a:p>
            <a:pPr eaLnBrk="1" hangingPunct="1"/>
            <a:r>
              <a:rPr lang="tr-TR" smtClean="0"/>
              <a:t>Yuvalama Seçiciler (devamı)</a:t>
            </a:r>
            <a:endParaRPr lang="es-MX" smtClean="0"/>
          </a:p>
        </p:txBody>
      </p:sp>
      <p:sp>
        <p:nvSpPr>
          <p:cNvPr id="15365" name="Rectangle 3"/>
          <p:cNvSpPr>
            <a:spLocks noGrp="1" noChangeArrowheads="1"/>
          </p:cNvSpPr>
          <p:nvPr>
            <p:ph type="body" idx="1"/>
          </p:nvPr>
        </p:nvSpPr>
        <p:spPr/>
        <p:txBody>
          <a:bodyPr/>
          <a:lstStyle/>
          <a:p>
            <a:pPr eaLnBrk="1" hangingPunct="1"/>
            <a:r>
              <a:rPr lang="en-US" smtClean="0"/>
              <a:t>Python</a:t>
            </a:r>
          </a:p>
          <a:p>
            <a:pPr eaLnBrk="1" hangingPunct="1">
              <a:buFontTx/>
              <a:buNone/>
            </a:pPr>
            <a:r>
              <a:rPr lang="en-US" smtClean="0"/>
              <a:t>   </a:t>
            </a:r>
            <a:r>
              <a:rPr lang="en-US" sz="2400" b="1" smtClean="0">
                <a:latin typeface="Courier New" pitchFamily="49" charset="0"/>
              </a:rPr>
              <a:t>if</a:t>
            </a:r>
            <a:r>
              <a:rPr lang="en-US" sz="2400" smtClean="0">
                <a:latin typeface="Courier New" pitchFamily="49" charset="0"/>
              </a:rPr>
              <a:t> sum == 0 :</a:t>
            </a:r>
          </a:p>
          <a:p>
            <a:pPr eaLnBrk="1" hangingPunct="1">
              <a:buFontTx/>
              <a:buNone/>
            </a:pPr>
            <a:r>
              <a:rPr lang="en-US" sz="2400" smtClean="0">
                <a:latin typeface="Courier New" pitchFamily="49" charset="0"/>
              </a:rPr>
              <a:t>    </a:t>
            </a:r>
            <a:r>
              <a:rPr lang="en-US" sz="2400" b="1" smtClean="0">
                <a:latin typeface="Courier New" pitchFamily="49" charset="0"/>
              </a:rPr>
              <a:t>if</a:t>
            </a:r>
            <a:r>
              <a:rPr lang="en-US" sz="2400" smtClean="0">
                <a:latin typeface="Courier New" pitchFamily="49" charset="0"/>
              </a:rPr>
              <a:t> count == 0 :</a:t>
            </a:r>
          </a:p>
          <a:p>
            <a:pPr eaLnBrk="1" hangingPunct="1">
              <a:buFontTx/>
              <a:buNone/>
            </a:pPr>
            <a:r>
              <a:rPr lang="en-US" sz="2400" smtClean="0">
                <a:latin typeface="Courier New" pitchFamily="49" charset="0"/>
              </a:rPr>
              <a:t>      result = 0</a:t>
            </a:r>
          </a:p>
          <a:p>
            <a:pPr eaLnBrk="1" hangingPunct="1">
              <a:buFontTx/>
              <a:buNone/>
            </a:pPr>
            <a:r>
              <a:rPr lang="en-US" sz="2400" smtClean="0">
                <a:latin typeface="Courier New" pitchFamily="49" charset="0"/>
              </a:rPr>
              <a:t>    </a:t>
            </a:r>
            <a:r>
              <a:rPr lang="en-US" sz="2400" b="1" smtClean="0">
                <a:latin typeface="Courier New" pitchFamily="49" charset="0"/>
              </a:rPr>
              <a:t>else</a:t>
            </a:r>
            <a:r>
              <a:rPr lang="en-US" sz="2400" smtClean="0">
                <a:latin typeface="Courier New" pitchFamily="49" charset="0"/>
              </a:rPr>
              <a:t> :</a:t>
            </a:r>
          </a:p>
          <a:p>
            <a:pPr eaLnBrk="1" hangingPunct="1">
              <a:buFontTx/>
              <a:buNone/>
            </a:pPr>
            <a:r>
              <a:rPr lang="en-US" sz="2400" smtClean="0">
                <a:latin typeface="Courier New" pitchFamily="49" charset="0"/>
              </a:rPr>
              <a:t>      result = 1</a:t>
            </a:r>
          </a:p>
          <a:p>
            <a:pPr eaLnBrk="1" hangingPunct="1">
              <a:buFontTx/>
              <a:buNone/>
            </a:pPr>
            <a:r>
              <a:rPr lang="en-US" sz="2400" smtClean="0">
                <a:latin typeface="Courier New" pitchFamily="49" charset="0"/>
              </a:rPr>
              <a:t>    </a:t>
            </a:r>
            <a:endParaRPr lang="es-MX"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tr-TR" smtClean="0"/>
              <a:t>Seçme İfadeleri</a:t>
            </a:r>
            <a:endParaRPr lang="en-US" smtClean="0"/>
          </a:p>
        </p:txBody>
      </p:sp>
      <p:sp>
        <p:nvSpPr>
          <p:cNvPr id="16387" name="Content Placeholder 2"/>
          <p:cNvSpPr>
            <a:spLocks noGrp="1"/>
          </p:cNvSpPr>
          <p:nvPr>
            <p:ph idx="1"/>
          </p:nvPr>
        </p:nvSpPr>
        <p:spPr/>
        <p:txBody>
          <a:bodyPr/>
          <a:lstStyle/>
          <a:p>
            <a:r>
              <a:rPr lang="en-US" smtClean="0"/>
              <a:t>ML, F#, </a:t>
            </a:r>
            <a:r>
              <a:rPr lang="tr-TR" smtClean="0"/>
              <a:t>ve </a:t>
            </a:r>
            <a:r>
              <a:rPr lang="en-US" smtClean="0"/>
              <a:t>LISP</a:t>
            </a:r>
            <a:r>
              <a:rPr lang="tr-TR" smtClean="0"/>
              <a:t> seçici bir ifadedir.</a:t>
            </a:r>
            <a:endParaRPr lang="en-US" smtClean="0"/>
          </a:p>
          <a:p>
            <a:r>
              <a:rPr lang="en-US" smtClean="0"/>
              <a:t>F#</a:t>
            </a:r>
          </a:p>
          <a:p>
            <a:pPr>
              <a:buFontTx/>
              <a:buNone/>
            </a:pPr>
            <a:r>
              <a:rPr lang="en-US" smtClean="0"/>
              <a:t>    </a:t>
            </a:r>
            <a:r>
              <a:rPr lang="en-US" sz="2000" b="1" smtClean="0">
                <a:latin typeface="Courier New" pitchFamily="49" charset="0"/>
                <a:cs typeface="Courier New" pitchFamily="49" charset="0"/>
              </a:rPr>
              <a:t>let</a:t>
            </a:r>
            <a:r>
              <a:rPr lang="en-US" sz="2000" smtClean="0">
                <a:latin typeface="Courier New" pitchFamily="49" charset="0"/>
                <a:cs typeface="Courier New" pitchFamily="49" charset="0"/>
              </a:rPr>
              <a:t> y = </a:t>
            </a:r>
          </a:p>
          <a:p>
            <a:pPr>
              <a:buFontTx/>
              <a:buNone/>
            </a:pP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if</a:t>
            </a:r>
            <a:r>
              <a:rPr lang="en-US" sz="2000" smtClean="0">
                <a:latin typeface="Courier New" pitchFamily="49" charset="0"/>
                <a:cs typeface="Courier New" pitchFamily="49" charset="0"/>
              </a:rPr>
              <a:t> x &gt; 0 </a:t>
            </a:r>
            <a:r>
              <a:rPr lang="en-US" sz="2000" b="1" smtClean="0">
                <a:latin typeface="Courier New" pitchFamily="49" charset="0"/>
                <a:cs typeface="Courier New" pitchFamily="49" charset="0"/>
              </a:rPr>
              <a:t>then</a:t>
            </a:r>
            <a:r>
              <a:rPr lang="en-US" sz="2000" smtClean="0">
                <a:latin typeface="Courier New" pitchFamily="49" charset="0"/>
                <a:cs typeface="Courier New" pitchFamily="49" charset="0"/>
              </a:rPr>
              <a:t> x</a:t>
            </a:r>
          </a:p>
          <a:p>
            <a:pPr>
              <a:buFontTx/>
              <a:buNone/>
            </a:pP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else</a:t>
            </a:r>
            <a:r>
              <a:rPr lang="en-US" sz="2000" smtClean="0">
                <a:latin typeface="Courier New" pitchFamily="49" charset="0"/>
                <a:cs typeface="Courier New" pitchFamily="49" charset="0"/>
              </a:rPr>
              <a:t> 2 * x</a:t>
            </a:r>
          </a:p>
          <a:p>
            <a:pPr>
              <a:buFontTx/>
              <a:buNone/>
            </a:pPr>
            <a:endParaRPr lang="en-US" sz="2000" smtClean="0">
              <a:latin typeface="Courier New" pitchFamily="49" charset="0"/>
              <a:cs typeface="Courier New" pitchFamily="49" charset="0"/>
            </a:endParaRPr>
          </a:p>
          <a:p>
            <a:pPr lvl="1">
              <a:buFontTx/>
              <a:buNone/>
            </a:pPr>
            <a:r>
              <a:rPr lang="en-US" smtClean="0"/>
              <a:t>- </a:t>
            </a:r>
            <a:r>
              <a:rPr lang="tr-TR" smtClean="0"/>
              <a:t>Eğer if ifadesi bir değer döndürüyorsa else ifadesi de olmalıdır.</a:t>
            </a:r>
            <a:r>
              <a:rPr lang="en-US" smtClean="0"/>
              <a:t>(</a:t>
            </a:r>
            <a:r>
              <a:rPr lang="tr-TR" smtClean="0"/>
              <a:t>ifade değerdense bir çıktı üretmelidir.</a:t>
            </a:r>
            <a:r>
              <a:rPr lang="en-US" smtClean="0"/>
              <a:t>)</a:t>
            </a:r>
          </a:p>
        </p:txBody>
      </p:sp>
      <p:sp>
        <p:nvSpPr>
          <p:cNvPr id="1638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6389" name="Slide Number Placeholder 4"/>
          <p:cNvSpPr>
            <a:spLocks noGrp="1"/>
          </p:cNvSpPr>
          <p:nvPr>
            <p:ph type="sldNum" sz="quarter" idx="11"/>
          </p:nvPr>
        </p:nvSpPr>
        <p:spPr/>
        <p:txBody>
          <a:bodyPr/>
          <a:lstStyle/>
          <a:p>
            <a:pPr>
              <a:defRPr/>
            </a:pPr>
            <a:r>
              <a:rPr lang="en-US" smtClean="0">
                <a:ea typeface="Lucida Sans Unicode" pitchFamily="34" charset="0"/>
              </a:rPr>
              <a:t>1-</a:t>
            </a:r>
            <a:fld id="{B81F5222-0CFC-4D16-BE79-ACFAE8979F1E}" type="slidenum">
              <a:rPr lang="en-US" smtClean="0">
                <a:ea typeface="Lucida Sans Unicode" pitchFamily="34" charset="0"/>
              </a:rPr>
              <a:pPr>
                <a:defRPr/>
              </a:pPr>
              <a:t>14</a:t>
            </a:fld>
            <a:endParaRPr lang="en-US" smtClean="0">
              <a:ea typeface="Lucida Sans Unicode"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7411" name="Slide Number Placeholder 4"/>
          <p:cNvSpPr>
            <a:spLocks noGrp="1"/>
          </p:cNvSpPr>
          <p:nvPr>
            <p:ph type="sldNum" sz="quarter" idx="11"/>
          </p:nvPr>
        </p:nvSpPr>
        <p:spPr/>
        <p:txBody>
          <a:bodyPr/>
          <a:lstStyle/>
          <a:p>
            <a:pPr>
              <a:defRPr/>
            </a:pPr>
            <a:r>
              <a:rPr lang="en-US" smtClean="0">
                <a:ea typeface="Lucida Sans Unicode" pitchFamily="34" charset="0"/>
              </a:rPr>
              <a:t>1-</a:t>
            </a:r>
            <a:fld id="{B4925D3A-11C8-4F7A-8088-A91E428E983A}" type="slidenum">
              <a:rPr lang="en-US" smtClean="0">
                <a:ea typeface="Lucida Sans Unicode" pitchFamily="34" charset="0"/>
              </a:rPr>
              <a:pPr>
                <a:defRPr/>
              </a:pPr>
              <a:t>15</a:t>
            </a:fld>
            <a:endParaRPr lang="en-US" smtClean="0">
              <a:ea typeface="Lucida Sans Unicode" pitchFamily="34" charset="0"/>
            </a:endParaRPr>
          </a:p>
        </p:txBody>
      </p:sp>
      <p:sp>
        <p:nvSpPr>
          <p:cNvPr id="17412" name="Rectangle 2"/>
          <p:cNvSpPr>
            <a:spLocks noGrp="1" noChangeArrowheads="1"/>
          </p:cNvSpPr>
          <p:nvPr>
            <p:ph type="title"/>
          </p:nvPr>
        </p:nvSpPr>
        <p:spPr/>
        <p:txBody>
          <a:bodyPr/>
          <a:lstStyle/>
          <a:p>
            <a:pPr eaLnBrk="1" hangingPunct="1"/>
            <a:r>
              <a:rPr lang="tr-TR" smtClean="0"/>
              <a:t>Çoklu Seçme Komutları</a:t>
            </a:r>
            <a:endParaRPr lang="en-US" smtClean="0"/>
          </a:p>
        </p:txBody>
      </p:sp>
      <p:sp>
        <p:nvSpPr>
          <p:cNvPr id="17413" name="Rectangle 3"/>
          <p:cNvSpPr>
            <a:spLocks noGrp="1" noChangeArrowheads="1"/>
          </p:cNvSpPr>
          <p:nvPr>
            <p:ph type="body" idx="1"/>
          </p:nvPr>
        </p:nvSpPr>
        <p:spPr/>
        <p:txBody>
          <a:bodyPr/>
          <a:lstStyle/>
          <a:p>
            <a:r>
              <a:rPr lang="tr-TR" sz="2400" smtClean="0"/>
              <a:t>Bir programdaki akışı belirlemek için ikiden fazla yol olduğu zaman </a:t>
            </a:r>
            <a:r>
              <a:rPr lang="tr-TR" sz="2400" b="1" smtClean="0"/>
              <a:t>çoklu seçim komutları kullanılır.</a:t>
            </a:r>
          </a:p>
          <a:p>
            <a:pPr>
              <a:buFontTx/>
              <a:buNone/>
            </a:pPr>
            <a:r>
              <a:rPr lang="tr-TR" sz="2400" smtClean="0"/>
              <a:t>Tasarımla ilgili hususlar:</a:t>
            </a:r>
          </a:p>
          <a:p>
            <a:pPr>
              <a:buFontTx/>
              <a:buNone/>
            </a:pPr>
            <a:r>
              <a:rPr lang="tr-TR" sz="2400" smtClean="0"/>
              <a:t>1. Kontrol ifadesinin tipi ve şekli nasıl olacak?</a:t>
            </a:r>
          </a:p>
          <a:p>
            <a:pPr>
              <a:buFontTx/>
              <a:buNone/>
            </a:pPr>
            <a:r>
              <a:rPr lang="tr-TR" sz="2400" smtClean="0"/>
              <a:t>2. Seçilebilir bölümler nasıl belirlenecek?</a:t>
            </a:r>
          </a:p>
          <a:p>
            <a:pPr>
              <a:buFontTx/>
              <a:buNone/>
            </a:pPr>
            <a:r>
              <a:rPr lang="tr-TR" sz="2400" smtClean="0"/>
              <a:t>3. Programın çoklu yapıdaki akışı sadece bir bölge ile mi sınırlı olacak?</a:t>
            </a:r>
          </a:p>
          <a:p>
            <a:pPr>
              <a:buFontTx/>
              <a:buNone/>
            </a:pPr>
            <a:r>
              <a:rPr lang="tr-TR" sz="2400" smtClean="0"/>
              <a:t>4. Seçimde temsil edilmeyen ifadelerle ilgili ne yapılacak?</a:t>
            </a:r>
            <a:endParaRPr lang="en-US" sz="20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8435" name="Slide Number Placeholder 4"/>
          <p:cNvSpPr>
            <a:spLocks noGrp="1"/>
          </p:cNvSpPr>
          <p:nvPr>
            <p:ph type="sldNum" sz="quarter" idx="11"/>
          </p:nvPr>
        </p:nvSpPr>
        <p:spPr/>
        <p:txBody>
          <a:bodyPr/>
          <a:lstStyle/>
          <a:p>
            <a:pPr>
              <a:defRPr/>
            </a:pPr>
            <a:r>
              <a:rPr lang="en-US" smtClean="0">
                <a:ea typeface="Lucida Sans Unicode" pitchFamily="34" charset="0"/>
              </a:rPr>
              <a:t>1-</a:t>
            </a:r>
            <a:fld id="{4E80012C-8958-4A0E-BE10-BD3A146B7B0B}" type="slidenum">
              <a:rPr lang="en-US" smtClean="0">
                <a:ea typeface="Lucida Sans Unicode" pitchFamily="34" charset="0"/>
              </a:rPr>
              <a:pPr>
                <a:defRPr/>
              </a:pPr>
              <a:t>16</a:t>
            </a:fld>
            <a:endParaRPr lang="en-US" smtClean="0">
              <a:ea typeface="Lucida Sans Unicode" pitchFamily="34" charset="0"/>
            </a:endParaRPr>
          </a:p>
        </p:txBody>
      </p:sp>
      <p:sp>
        <p:nvSpPr>
          <p:cNvPr id="18436" name="Rectangle 2"/>
          <p:cNvSpPr>
            <a:spLocks noGrp="1" noChangeArrowheads="1"/>
          </p:cNvSpPr>
          <p:nvPr>
            <p:ph type="title"/>
          </p:nvPr>
        </p:nvSpPr>
        <p:spPr/>
        <p:txBody>
          <a:bodyPr/>
          <a:lstStyle/>
          <a:p>
            <a:pPr eaLnBrk="1" hangingPunct="1"/>
            <a:r>
              <a:rPr lang="tr-TR" smtClean="0"/>
              <a:t>Çoklu Seçme Komutları: Örnekler</a:t>
            </a:r>
            <a:endParaRPr lang="en-US" smtClean="0"/>
          </a:p>
        </p:txBody>
      </p:sp>
      <p:sp>
        <p:nvSpPr>
          <p:cNvPr id="18437" name="Rectangle 3"/>
          <p:cNvSpPr>
            <a:spLocks noGrp="1" noChangeArrowheads="1"/>
          </p:cNvSpPr>
          <p:nvPr>
            <p:ph type="body" idx="1"/>
          </p:nvPr>
        </p:nvSpPr>
        <p:spPr>
          <a:xfrm>
            <a:off x="381000" y="1524000"/>
            <a:ext cx="8153400" cy="4572000"/>
          </a:xfrm>
        </p:spPr>
        <p:txBody>
          <a:bodyPr/>
          <a:lstStyle/>
          <a:p>
            <a:pPr eaLnBrk="1" hangingPunct="1"/>
            <a:r>
              <a:rPr lang="en-US" smtClean="0"/>
              <a:t>C, C++, Java</a:t>
            </a:r>
            <a:r>
              <a:rPr lang="tr-TR" smtClean="0"/>
              <a:t> ve</a:t>
            </a:r>
            <a:r>
              <a:rPr lang="en-US" smtClean="0"/>
              <a:t> JavaScript</a:t>
            </a:r>
          </a:p>
          <a:p>
            <a:pPr eaLnBrk="1" hangingPunct="1">
              <a:buFontTx/>
              <a:buNone/>
            </a:pPr>
            <a:r>
              <a:rPr lang="en-US" sz="2400" b="1" smtClean="0">
                <a:latin typeface="Courier New" pitchFamily="49" charset="0"/>
              </a:rPr>
              <a:t>		switch</a:t>
            </a:r>
            <a:r>
              <a:rPr lang="en-US" sz="2400" smtClean="0">
                <a:latin typeface="Courier New" pitchFamily="49" charset="0"/>
              </a:rPr>
              <a:t> (expression) {</a:t>
            </a:r>
          </a:p>
          <a:p>
            <a:pPr eaLnBrk="1" hangingPunct="1">
              <a:buFontTx/>
              <a:buNone/>
            </a:pPr>
            <a:r>
              <a:rPr lang="en-US" sz="2400" smtClean="0">
                <a:latin typeface="Courier New" pitchFamily="49" charset="0"/>
              </a:rPr>
              <a:t>		  </a:t>
            </a:r>
            <a:r>
              <a:rPr lang="en-US" sz="2400" b="1" smtClean="0">
                <a:latin typeface="Courier New" pitchFamily="49" charset="0"/>
              </a:rPr>
              <a:t>case</a:t>
            </a:r>
            <a:r>
              <a:rPr lang="en-US" sz="2400" smtClean="0">
                <a:latin typeface="Courier New" pitchFamily="49" charset="0"/>
              </a:rPr>
              <a:t> const_expr</a:t>
            </a:r>
            <a:r>
              <a:rPr lang="en-US" sz="2400" baseline="-25000" smtClean="0">
                <a:latin typeface="Courier New" pitchFamily="49" charset="0"/>
              </a:rPr>
              <a:t>1</a:t>
            </a:r>
            <a:r>
              <a:rPr lang="en-US" sz="2400" smtClean="0">
                <a:latin typeface="Courier New" pitchFamily="49" charset="0"/>
              </a:rPr>
              <a:t>: stmt</a:t>
            </a:r>
            <a:r>
              <a:rPr lang="en-US" sz="2400" baseline="-25000" smtClean="0">
                <a:latin typeface="Courier New" pitchFamily="49" charset="0"/>
              </a:rPr>
              <a:t>1</a:t>
            </a:r>
            <a:r>
              <a:rPr lang="en-US" sz="2400" smtClean="0">
                <a:latin typeface="Courier New" pitchFamily="49" charset="0"/>
              </a:rPr>
              <a:t>;</a:t>
            </a:r>
          </a:p>
          <a:p>
            <a:pPr eaLnBrk="1" hangingPunct="1">
              <a:buFontTx/>
              <a:buNone/>
            </a:pPr>
            <a:r>
              <a:rPr lang="en-US" sz="2400" smtClean="0">
                <a:latin typeface="Courier New" pitchFamily="49" charset="0"/>
              </a:rPr>
              <a:t>		  </a:t>
            </a:r>
            <a:r>
              <a:rPr lang="en-US" sz="2400" smtClean="0"/>
              <a:t>…</a:t>
            </a:r>
            <a:endParaRPr lang="en-US" sz="2400" smtClean="0">
              <a:latin typeface="Courier New" pitchFamily="49" charset="0"/>
            </a:endParaRPr>
          </a:p>
          <a:p>
            <a:pPr eaLnBrk="1" hangingPunct="1">
              <a:buFontTx/>
              <a:buNone/>
            </a:pPr>
            <a:r>
              <a:rPr lang="en-US" sz="2400" smtClean="0">
                <a:latin typeface="Courier New" pitchFamily="49" charset="0"/>
              </a:rPr>
              <a:t>		  </a:t>
            </a:r>
            <a:r>
              <a:rPr lang="en-US" sz="2400" b="1" smtClean="0">
                <a:latin typeface="Courier New" pitchFamily="49" charset="0"/>
              </a:rPr>
              <a:t>case</a:t>
            </a:r>
            <a:r>
              <a:rPr lang="en-US" sz="2400" smtClean="0">
                <a:latin typeface="Courier New" pitchFamily="49" charset="0"/>
              </a:rPr>
              <a:t> const_expr</a:t>
            </a:r>
            <a:r>
              <a:rPr lang="en-US" sz="2400" baseline="-25000" smtClean="0">
                <a:latin typeface="Courier New" pitchFamily="49" charset="0"/>
              </a:rPr>
              <a:t>n</a:t>
            </a:r>
            <a:r>
              <a:rPr lang="en-US" sz="2400" smtClean="0">
                <a:latin typeface="Courier New" pitchFamily="49" charset="0"/>
              </a:rPr>
              <a:t>: stmt</a:t>
            </a:r>
            <a:r>
              <a:rPr lang="en-US" sz="2400" baseline="-25000" smtClean="0">
                <a:latin typeface="Courier New" pitchFamily="49" charset="0"/>
              </a:rPr>
              <a:t>n</a:t>
            </a:r>
            <a:r>
              <a:rPr lang="en-US" sz="2400" smtClean="0">
                <a:latin typeface="Courier New" pitchFamily="49" charset="0"/>
              </a:rPr>
              <a:t>;</a:t>
            </a:r>
          </a:p>
          <a:p>
            <a:pPr eaLnBrk="1" hangingPunct="1">
              <a:buFontTx/>
              <a:buNone/>
            </a:pPr>
            <a:r>
              <a:rPr lang="en-US" sz="2400" smtClean="0">
                <a:latin typeface="Courier New" pitchFamily="49" charset="0"/>
              </a:rPr>
              <a:t>		  [</a:t>
            </a:r>
            <a:r>
              <a:rPr lang="en-US" sz="2400" b="1" smtClean="0">
                <a:latin typeface="Courier New" pitchFamily="49" charset="0"/>
              </a:rPr>
              <a:t>default</a:t>
            </a:r>
            <a:r>
              <a:rPr lang="en-US" sz="2400" smtClean="0">
                <a:latin typeface="Courier New" pitchFamily="49" charset="0"/>
              </a:rPr>
              <a:t>: stmt</a:t>
            </a:r>
            <a:r>
              <a:rPr lang="en-US" sz="2400" baseline="-25000" smtClean="0">
                <a:latin typeface="Courier New" pitchFamily="49" charset="0"/>
              </a:rPr>
              <a:t>n+1</a:t>
            </a:r>
            <a:r>
              <a:rPr lang="en-US" sz="2400" smtClean="0">
                <a:latin typeface="Courier New" pitchFamily="49" charset="0"/>
              </a:rPr>
              <a:t>]</a:t>
            </a:r>
          </a:p>
          <a:p>
            <a:pPr eaLnBrk="1" hangingPunct="1">
              <a:buFontTx/>
              <a:buNone/>
            </a:pPr>
            <a:r>
              <a:rPr lang="en-US" sz="2400" smtClean="0">
                <a:latin typeface="Courier New" pitchFamily="49" charset="0"/>
              </a:rPr>
              <a:t>		}</a:t>
            </a:r>
            <a:endParaRPr lang="en-US" sz="2400" smtClean="0">
              <a:latin typeface="Courier New" pitchFamily="49" charset="0"/>
              <a:cs typeface="Courier New" pitchFamily="49"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9459" name="Slide Number Placeholder 4"/>
          <p:cNvSpPr>
            <a:spLocks noGrp="1"/>
          </p:cNvSpPr>
          <p:nvPr>
            <p:ph type="sldNum" sz="quarter" idx="11"/>
          </p:nvPr>
        </p:nvSpPr>
        <p:spPr/>
        <p:txBody>
          <a:bodyPr/>
          <a:lstStyle/>
          <a:p>
            <a:pPr>
              <a:defRPr/>
            </a:pPr>
            <a:r>
              <a:rPr lang="en-US" smtClean="0">
                <a:ea typeface="Lucida Sans Unicode" pitchFamily="34" charset="0"/>
              </a:rPr>
              <a:t>1-</a:t>
            </a:r>
            <a:fld id="{E09934FD-ECC4-4BFE-BD56-BB726C28E579}" type="slidenum">
              <a:rPr lang="en-US" smtClean="0">
                <a:ea typeface="Lucida Sans Unicode" pitchFamily="34" charset="0"/>
              </a:rPr>
              <a:pPr>
                <a:defRPr/>
              </a:pPr>
              <a:t>17</a:t>
            </a:fld>
            <a:endParaRPr lang="en-US" smtClean="0">
              <a:ea typeface="Lucida Sans Unicode" pitchFamily="34" charset="0"/>
            </a:endParaRPr>
          </a:p>
        </p:txBody>
      </p:sp>
      <p:sp>
        <p:nvSpPr>
          <p:cNvPr id="19460" name="Rectangle 2"/>
          <p:cNvSpPr>
            <a:spLocks noGrp="1" noChangeArrowheads="1"/>
          </p:cNvSpPr>
          <p:nvPr>
            <p:ph type="title"/>
          </p:nvPr>
        </p:nvSpPr>
        <p:spPr/>
        <p:txBody>
          <a:bodyPr/>
          <a:lstStyle/>
          <a:p>
            <a:pPr eaLnBrk="1" hangingPunct="1"/>
            <a:r>
              <a:rPr lang="tr-TR" smtClean="0"/>
              <a:t>Çoklu Seçme Komutları: Örnekler</a:t>
            </a:r>
            <a:endParaRPr lang="en-US" smtClean="0"/>
          </a:p>
        </p:txBody>
      </p:sp>
      <p:sp>
        <p:nvSpPr>
          <p:cNvPr id="19461" name="Rectangle 3"/>
          <p:cNvSpPr>
            <a:spLocks noGrp="1" noChangeArrowheads="1"/>
          </p:cNvSpPr>
          <p:nvPr>
            <p:ph type="body" idx="1"/>
          </p:nvPr>
        </p:nvSpPr>
        <p:spPr>
          <a:xfrm>
            <a:off x="381000" y="1447800"/>
            <a:ext cx="7543800" cy="4495800"/>
          </a:xfrm>
        </p:spPr>
        <p:txBody>
          <a:bodyPr/>
          <a:lstStyle/>
          <a:p>
            <a:pPr marL="533400" indent="-533400" eaLnBrk="1" hangingPunct="1"/>
            <a:r>
              <a:rPr lang="tr-TR" sz="2400" smtClean="0"/>
              <a:t>Tasarım yaparken C’nin switch kodu seçilirse</a:t>
            </a:r>
            <a:endParaRPr lang="en-US" sz="2400" smtClean="0"/>
          </a:p>
          <a:p>
            <a:pPr marL="914400" lvl="1" indent="-457200" eaLnBrk="1" hangingPunct="1">
              <a:buFontTx/>
              <a:buAutoNum type="arabicPeriod"/>
            </a:pPr>
            <a:r>
              <a:rPr lang="tr-TR" sz="2000" smtClean="0"/>
              <a:t>Kontrol ifadeleri yalnızca tamsayı olabilir.</a:t>
            </a:r>
            <a:endParaRPr lang="en-US" sz="2000" smtClean="0"/>
          </a:p>
          <a:p>
            <a:pPr marL="914400" lvl="1" indent="-457200" eaLnBrk="1" hangingPunct="1">
              <a:buFontTx/>
              <a:buAutoNum type="arabicPeriod"/>
            </a:pPr>
            <a:r>
              <a:rPr lang="tr-TR" sz="2000" smtClean="0"/>
              <a:t>Seçilebilir segmentler komut dizileri,bloklar veya bileşik komutlar olabilir.</a:t>
            </a:r>
            <a:endParaRPr lang="en-US" sz="2000" smtClean="0"/>
          </a:p>
          <a:p>
            <a:pPr marL="914400" lvl="1" indent="-457200" eaLnBrk="1" hangingPunct="1">
              <a:buFontTx/>
              <a:buAutoNum type="arabicPeriod"/>
            </a:pPr>
            <a:r>
              <a:rPr lang="tr-TR" sz="2000" smtClean="0"/>
              <a:t>Herhangi bir segment numarası çalıştırılabilir bir yapı olabilir.</a:t>
            </a:r>
            <a:endParaRPr lang="en-US" sz="2000" smtClean="0"/>
          </a:p>
          <a:p>
            <a:pPr marL="914400" lvl="1" indent="-457200" eaLnBrk="1" hangingPunct="1">
              <a:buFontTx/>
              <a:buAutoNum type="arabicPeriod"/>
            </a:pPr>
            <a:r>
              <a:rPr lang="tr-TR" sz="2000" b="1" smtClean="0">
                <a:latin typeface="Courier New" pitchFamily="49" charset="0"/>
              </a:rPr>
              <a:t>Default </a:t>
            </a:r>
            <a:r>
              <a:rPr lang="tr-TR" sz="2000" smtClean="0"/>
              <a:t>cümlesi tanımlanmayan değerler için kullanılır.</a:t>
            </a:r>
            <a:endParaRPr lang="en-US" sz="20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0483" name="Slide Number Placeholder 4"/>
          <p:cNvSpPr>
            <a:spLocks noGrp="1"/>
          </p:cNvSpPr>
          <p:nvPr>
            <p:ph type="sldNum" sz="quarter" idx="11"/>
          </p:nvPr>
        </p:nvSpPr>
        <p:spPr/>
        <p:txBody>
          <a:bodyPr/>
          <a:lstStyle/>
          <a:p>
            <a:pPr>
              <a:defRPr/>
            </a:pPr>
            <a:r>
              <a:rPr lang="en-US" smtClean="0">
                <a:ea typeface="Lucida Sans Unicode" pitchFamily="34" charset="0"/>
              </a:rPr>
              <a:t>1-</a:t>
            </a:r>
            <a:fld id="{CA46C633-7AC7-4F09-8253-A028AE2FEC37}" type="slidenum">
              <a:rPr lang="en-US" smtClean="0">
                <a:ea typeface="Lucida Sans Unicode" pitchFamily="34" charset="0"/>
              </a:rPr>
              <a:pPr>
                <a:defRPr/>
              </a:pPr>
              <a:t>18</a:t>
            </a:fld>
            <a:endParaRPr lang="en-US" smtClean="0">
              <a:ea typeface="Lucida Sans Unicode" pitchFamily="34" charset="0"/>
            </a:endParaRPr>
          </a:p>
        </p:txBody>
      </p:sp>
      <p:sp>
        <p:nvSpPr>
          <p:cNvPr id="20484" name="Rectangle 2"/>
          <p:cNvSpPr>
            <a:spLocks noGrp="1" noChangeArrowheads="1"/>
          </p:cNvSpPr>
          <p:nvPr>
            <p:ph type="title"/>
          </p:nvPr>
        </p:nvSpPr>
        <p:spPr/>
        <p:txBody>
          <a:bodyPr/>
          <a:lstStyle/>
          <a:p>
            <a:pPr eaLnBrk="1" hangingPunct="1"/>
            <a:r>
              <a:rPr lang="tr-TR" smtClean="0"/>
              <a:t>Çoklu Seçme Komutları: Örnekler</a:t>
            </a:r>
            <a:endParaRPr lang="es-MX" smtClean="0"/>
          </a:p>
        </p:txBody>
      </p:sp>
      <p:sp>
        <p:nvSpPr>
          <p:cNvPr id="20485" name="Rectangle 3"/>
          <p:cNvSpPr>
            <a:spLocks noGrp="1" noChangeArrowheads="1"/>
          </p:cNvSpPr>
          <p:nvPr>
            <p:ph type="body" idx="1"/>
          </p:nvPr>
        </p:nvSpPr>
        <p:spPr/>
        <p:txBody>
          <a:bodyPr/>
          <a:lstStyle/>
          <a:p>
            <a:r>
              <a:rPr lang="tr-TR" smtClean="0"/>
              <a:t>1. C gibidir, sadece birden çok kısmın yürütülmesine izin vermez.</a:t>
            </a:r>
          </a:p>
          <a:p>
            <a:r>
              <a:rPr lang="tr-TR" smtClean="0"/>
              <a:t>2. Her kısmın mutlaka "break" veya "goto" ile sonlandırılması gerekir.</a:t>
            </a:r>
          </a:p>
          <a:p>
            <a:r>
              <a:rPr lang="tr-TR" sz="1400" smtClean="0"/>
              <a:t>switch (indeks) {</a:t>
            </a:r>
          </a:p>
          <a:p>
            <a:r>
              <a:rPr lang="en-US" sz="1400" smtClean="0"/>
              <a:t>case 1: goto case 3;</a:t>
            </a:r>
          </a:p>
          <a:p>
            <a:r>
              <a:rPr lang="tr-TR" sz="1400" smtClean="0"/>
              <a:t>case 3: tek +=1;</a:t>
            </a:r>
          </a:p>
          <a:p>
            <a:r>
              <a:rPr lang="tr-TR" sz="1400" smtClean="0"/>
              <a:t>toplamtek += indeks;</a:t>
            </a:r>
          </a:p>
          <a:p>
            <a:r>
              <a:rPr lang="tr-TR" sz="1400" smtClean="0"/>
              <a:t>break;</a:t>
            </a:r>
          </a:p>
          <a:p>
            <a:r>
              <a:rPr lang="en-US" sz="1400" smtClean="0"/>
              <a:t>case 2: goto case 4;</a:t>
            </a:r>
          </a:p>
          <a:p>
            <a:r>
              <a:rPr lang="tr-TR" sz="1400" smtClean="0"/>
              <a:t>case 4: cift += 1;</a:t>
            </a:r>
          </a:p>
          <a:p>
            <a:r>
              <a:rPr lang="tr-TR" sz="1400" smtClean="0"/>
              <a:t>toplamcift += indeks;</a:t>
            </a:r>
          </a:p>
          <a:p>
            <a:r>
              <a:rPr lang="tr-TR" sz="1400" smtClean="0"/>
              <a:t>break;</a:t>
            </a:r>
          </a:p>
          <a:p>
            <a:r>
              <a:rPr lang="tr-TR" sz="1400" smtClean="0"/>
              <a:t>default: Console.WriteLine("switch içinde hata, indeks = %d\n",</a:t>
            </a:r>
          </a:p>
          <a:p>
            <a:r>
              <a:rPr lang="tr-TR" sz="1400" smtClean="0"/>
              <a:t>indeks);</a:t>
            </a:r>
          </a:p>
          <a:p>
            <a:r>
              <a:rPr lang="tr-TR" sz="1400" smtClean="0"/>
              <a:t>}</a:t>
            </a:r>
            <a:endParaRPr lang="en-US" sz="14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1"/>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1507" name="Slide Number Placeholder 2"/>
          <p:cNvSpPr>
            <a:spLocks noGrp="1"/>
          </p:cNvSpPr>
          <p:nvPr>
            <p:ph type="sldNum" sz="quarter" idx="11"/>
          </p:nvPr>
        </p:nvSpPr>
        <p:spPr/>
        <p:txBody>
          <a:bodyPr/>
          <a:lstStyle/>
          <a:p>
            <a:pPr>
              <a:defRPr/>
            </a:pPr>
            <a:r>
              <a:rPr lang="en-US" smtClean="0">
                <a:ea typeface="Lucida Sans Unicode" pitchFamily="34" charset="0"/>
              </a:rPr>
              <a:t>1-</a:t>
            </a:r>
            <a:fld id="{208CA530-1D71-4E2A-AEFF-88C6D34F8ACA}" type="slidenum">
              <a:rPr lang="en-US" smtClean="0">
                <a:ea typeface="Lucida Sans Unicode" pitchFamily="34" charset="0"/>
              </a:rPr>
              <a:pPr>
                <a:defRPr/>
              </a:pPr>
              <a:t>19</a:t>
            </a:fld>
            <a:endParaRPr lang="en-US" smtClean="0">
              <a:ea typeface="Lucida Sans Unicode" pitchFamily="34" charset="0"/>
            </a:endParaRPr>
          </a:p>
        </p:txBody>
      </p:sp>
      <p:sp>
        <p:nvSpPr>
          <p:cNvPr id="21508" name="TextBox 3"/>
          <p:cNvSpPr txBox="1">
            <a:spLocks noChangeArrowheads="1"/>
          </p:cNvSpPr>
          <p:nvPr/>
        </p:nvSpPr>
        <p:spPr bwMode="auto">
          <a:xfrm>
            <a:off x="838200" y="609600"/>
            <a:ext cx="7616825" cy="646113"/>
          </a:xfrm>
          <a:prstGeom prst="rect">
            <a:avLst/>
          </a:prstGeom>
          <a:noFill/>
          <a:ln w="9525">
            <a:noFill/>
            <a:miter lim="800000"/>
            <a:headEnd/>
            <a:tailEnd/>
          </a:ln>
        </p:spPr>
        <p:txBody>
          <a:bodyPr wrap="none">
            <a:spAutoFit/>
          </a:bodyPr>
          <a:lstStyle/>
          <a:p>
            <a:r>
              <a:rPr lang="tr-TR" sz="3600">
                <a:solidFill>
                  <a:srgbClr val="666699"/>
                </a:solidFill>
                <a:latin typeface="Lucida Sans Unicode" pitchFamily="34" charset="0"/>
              </a:rPr>
              <a:t>Çoklu Seçme Komutları: Örnekler</a:t>
            </a:r>
            <a:endParaRPr lang="en-US" sz="3600">
              <a:solidFill>
                <a:srgbClr val="666699"/>
              </a:solidFill>
              <a:latin typeface="Lucida Sans Unicode" pitchFamily="34" charset="0"/>
            </a:endParaRPr>
          </a:p>
        </p:txBody>
      </p:sp>
      <p:sp>
        <p:nvSpPr>
          <p:cNvPr id="21509" name="TextBox 6"/>
          <p:cNvSpPr txBox="1">
            <a:spLocks noChangeArrowheads="1"/>
          </p:cNvSpPr>
          <p:nvPr/>
        </p:nvSpPr>
        <p:spPr bwMode="auto">
          <a:xfrm>
            <a:off x="533400" y="1676400"/>
            <a:ext cx="8561388" cy="4376738"/>
          </a:xfrm>
          <a:prstGeom prst="rect">
            <a:avLst/>
          </a:prstGeom>
          <a:noFill/>
          <a:ln w="9525">
            <a:noFill/>
            <a:miter lim="800000"/>
            <a:headEnd/>
            <a:tailEnd/>
          </a:ln>
        </p:spPr>
        <p:txBody>
          <a:bodyPr wrap="none">
            <a:spAutoFit/>
          </a:bodyPr>
          <a:lstStyle/>
          <a:p>
            <a:pPr marL="342900" indent="-342900" eaLnBrk="1" hangingPunct="1">
              <a:spcBef>
                <a:spcPct val="20000"/>
              </a:spcBef>
              <a:buFontTx/>
              <a:buChar char="•"/>
            </a:pPr>
            <a:r>
              <a:rPr lang="en-US">
                <a:solidFill>
                  <a:srgbClr val="333399"/>
                </a:solidFill>
                <a:latin typeface="Lucida Sans Unicode" pitchFamily="34" charset="0"/>
              </a:rPr>
              <a:t>Ruby</a:t>
            </a:r>
            <a:r>
              <a:rPr lang="tr-TR">
                <a:solidFill>
                  <a:srgbClr val="333399"/>
                </a:solidFill>
                <a:latin typeface="Lucida Sans Unicode" pitchFamily="34" charset="0"/>
              </a:rPr>
              <a:t>’nin iki farklı case komutu vardır</a:t>
            </a:r>
            <a:r>
              <a:rPr lang="en-US">
                <a:solidFill>
                  <a:srgbClr val="333399"/>
                </a:solidFill>
                <a:latin typeface="Lucida Sans Unicode" pitchFamily="34" charset="0"/>
              </a:rPr>
              <a:t>-</a:t>
            </a:r>
            <a:r>
              <a:rPr lang="tr-TR">
                <a:solidFill>
                  <a:srgbClr val="333399"/>
                </a:solidFill>
                <a:latin typeface="Lucida Sans Unicode" pitchFamily="34" charset="0"/>
              </a:rPr>
              <a:t>Yalnız birinden</a:t>
            </a:r>
          </a:p>
          <a:p>
            <a:pPr marL="342900" indent="-342900" eaLnBrk="1" hangingPunct="1">
              <a:spcBef>
                <a:spcPct val="20000"/>
              </a:spcBef>
            </a:pPr>
            <a:r>
              <a:rPr lang="tr-TR">
                <a:solidFill>
                  <a:srgbClr val="333399"/>
                </a:solidFill>
                <a:latin typeface="Lucida Sans Unicode" pitchFamily="34" charset="0"/>
              </a:rPr>
              <a:t>bahsedeeğiz.</a:t>
            </a:r>
            <a:endParaRPr lang="en-US">
              <a:solidFill>
                <a:srgbClr val="333399"/>
              </a:solidFill>
              <a:latin typeface="Lucida Sans Unicode" pitchFamily="34" charset="0"/>
            </a:endParaRPr>
          </a:p>
          <a:p>
            <a:pPr marL="342900" indent="-342900" eaLnBrk="1" hangingPunct="1">
              <a:spcBef>
                <a:spcPct val="20000"/>
              </a:spcBef>
            </a:pPr>
            <a:r>
              <a:rPr lang="en-US">
                <a:solidFill>
                  <a:srgbClr val="333399"/>
                </a:solidFill>
                <a:latin typeface="Lucida Sans Unicode" pitchFamily="34" charset="0"/>
              </a:rPr>
              <a:t>   </a:t>
            </a:r>
            <a:r>
              <a:rPr lang="en-US">
                <a:latin typeface="Courier New" pitchFamily="49" charset="0"/>
              </a:rPr>
              <a:t>    </a:t>
            </a:r>
            <a:r>
              <a:rPr lang="en-US" sz="1800">
                <a:latin typeface="Courier New" pitchFamily="49" charset="0"/>
              </a:rPr>
              <a:t>leap = </a:t>
            </a:r>
            <a:r>
              <a:rPr lang="en-US" sz="1800" b="1">
                <a:latin typeface="Courier New" pitchFamily="49" charset="0"/>
              </a:rPr>
              <a:t>case</a:t>
            </a:r>
          </a:p>
          <a:p>
            <a:pPr marL="342900" indent="-342900" eaLnBrk="1" hangingPunct="1">
              <a:spcBef>
                <a:spcPct val="20000"/>
              </a:spcBef>
            </a:pPr>
            <a:r>
              <a:rPr lang="en-US" sz="1800">
                <a:latin typeface="Courier New" pitchFamily="49" charset="0"/>
              </a:rPr>
              <a:t>           </a:t>
            </a:r>
            <a:r>
              <a:rPr lang="en-US" sz="1800" b="1">
                <a:latin typeface="Courier New" pitchFamily="49" charset="0"/>
              </a:rPr>
              <a:t>when</a:t>
            </a:r>
            <a:r>
              <a:rPr lang="en-US" sz="1800">
                <a:latin typeface="Courier New" pitchFamily="49" charset="0"/>
              </a:rPr>
              <a:t> year % 400 == 0 </a:t>
            </a:r>
            <a:r>
              <a:rPr lang="en-US" sz="1800" b="1">
                <a:latin typeface="Courier New" pitchFamily="49" charset="0"/>
              </a:rPr>
              <a:t>then</a:t>
            </a:r>
            <a:r>
              <a:rPr lang="en-US" sz="1800">
                <a:latin typeface="Courier New" pitchFamily="49" charset="0"/>
              </a:rPr>
              <a:t> </a:t>
            </a:r>
            <a:r>
              <a:rPr lang="en-US" sz="1800" b="1">
                <a:latin typeface="Courier New" pitchFamily="49" charset="0"/>
              </a:rPr>
              <a:t>true</a:t>
            </a:r>
          </a:p>
          <a:p>
            <a:pPr marL="342900" indent="-342900" eaLnBrk="1" hangingPunct="1">
              <a:spcBef>
                <a:spcPct val="20000"/>
              </a:spcBef>
            </a:pPr>
            <a:r>
              <a:rPr lang="en-US" sz="1800">
                <a:latin typeface="Courier New" pitchFamily="49" charset="0"/>
              </a:rPr>
              <a:t>           </a:t>
            </a:r>
            <a:r>
              <a:rPr lang="en-US" sz="1800" b="1">
                <a:latin typeface="Courier New" pitchFamily="49" charset="0"/>
              </a:rPr>
              <a:t>when</a:t>
            </a:r>
            <a:r>
              <a:rPr lang="en-US" sz="1800">
                <a:latin typeface="Courier New" pitchFamily="49" charset="0"/>
              </a:rPr>
              <a:t> year % 100 == 0 </a:t>
            </a:r>
            <a:r>
              <a:rPr lang="en-US" sz="1800" b="1">
                <a:latin typeface="Courier New" pitchFamily="49" charset="0"/>
              </a:rPr>
              <a:t>then</a:t>
            </a:r>
            <a:r>
              <a:rPr lang="en-US" sz="1800">
                <a:latin typeface="Courier New" pitchFamily="49" charset="0"/>
              </a:rPr>
              <a:t> </a:t>
            </a:r>
            <a:r>
              <a:rPr lang="en-US" sz="1800" b="1">
                <a:latin typeface="Courier New" pitchFamily="49" charset="0"/>
              </a:rPr>
              <a:t>false</a:t>
            </a:r>
          </a:p>
          <a:p>
            <a:pPr marL="342900" indent="-342900" eaLnBrk="1" hangingPunct="1">
              <a:spcBef>
                <a:spcPct val="20000"/>
              </a:spcBef>
            </a:pPr>
            <a:r>
              <a:rPr lang="en-US" sz="1800">
                <a:latin typeface="Courier New" pitchFamily="49" charset="0"/>
              </a:rPr>
              <a:t>           </a:t>
            </a:r>
            <a:r>
              <a:rPr lang="en-US" sz="1800" b="1">
                <a:latin typeface="Courier New" pitchFamily="49" charset="0"/>
              </a:rPr>
              <a:t>else</a:t>
            </a:r>
            <a:r>
              <a:rPr lang="en-US" sz="1800">
                <a:latin typeface="Courier New" pitchFamily="49" charset="0"/>
              </a:rPr>
              <a:t> year % 4 == 0</a:t>
            </a:r>
          </a:p>
          <a:p>
            <a:pPr marL="342900" indent="-342900" eaLnBrk="1" hangingPunct="1">
              <a:spcBef>
                <a:spcPct val="20000"/>
              </a:spcBef>
            </a:pPr>
            <a:r>
              <a:rPr lang="en-US" sz="1800">
                <a:latin typeface="Courier New" pitchFamily="49" charset="0"/>
              </a:rPr>
              <a:t>           </a:t>
            </a:r>
            <a:r>
              <a:rPr lang="en-US" sz="1800" b="1">
                <a:latin typeface="Courier New" pitchFamily="49" charset="0"/>
              </a:rPr>
              <a:t>end</a:t>
            </a:r>
          </a:p>
          <a:p>
            <a:pPr marL="342900" indent="-342900" eaLnBrk="1" hangingPunct="1">
              <a:spcBef>
                <a:spcPct val="20000"/>
              </a:spcBef>
            </a:pPr>
            <a:r>
              <a:rPr lang="en-US">
                <a:solidFill>
                  <a:srgbClr val="333399"/>
                </a:solidFill>
                <a:latin typeface="Lucida Sans Unicode" pitchFamily="34" charset="0"/>
              </a:rPr>
              <a:t>   </a:t>
            </a:r>
          </a:p>
          <a:p>
            <a:pPr marL="342900" indent="-342900" eaLnBrk="1" hangingPunct="1">
              <a:spcBef>
                <a:spcPct val="20000"/>
              </a:spcBef>
            </a:pPr>
            <a:endParaRPr lang="en-US">
              <a:solidFill>
                <a:srgbClr val="333399"/>
              </a:solidFill>
              <a:latin typeface="Lucida Sans Unicode" pitchFamily="34" charset="0"/>
            </a:endParaRPr>
          </a:p>
          <a:p>
            <a:pPr marL="342900" indent="-342900" eaLnBrk="1" hangingPunct="1">
              <a:spcBef>
                <a:spcPct val="20000"/>
              </a:spcBef>
            </a:pPr>
            <a:endParaRPr lang="en-US">
              <a:solidFill>
                <a:srgbClr val="333399"/>
              </a:solidFill>
              <a:latin typeface="Lucida Sans Unicode" pitchFamily="34" charset="0"/>
            </a:endParaRPr>
          </a:p>
          <a:p>
            <a:pPr marL="342900" indent="-342900"/>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4099" name="Slide Number Placeholder 4"/>
          <p:cNvSpPr>
            <a:spLocks noGrp="1"/>
          </p:cNvSpPr>
          <p:nvPr>
            <p:ph type="sldNum" sz="quarter" idx="11"/>
          </p:nvPr>
        </p:nvSpPr>
        <p:spPr/>
        <p:txBody>
          <a:bodyPr/>
          <a:lstStyle/>
          <a:p>
            <a:pPr>
              <a:defRPr/>
            </a:pPr>
            <a:r>
              <a:rPr lang="en-US" smtClean="0">
                <a:ea typeface="Lucida Sans Unicode" pitchFamily="34" charset="0"/>
              </a:rPr>
              <a:t>1-</a:t>
            </a:r>
            <a:fld id="{4959F097-E9B4-4FEB-BD06-32C8A8A8ADEF}" type="slidenum">
              <a:rPr lang="en-US" smtClean="0">
                <a:ea typeface="Lucida Sans Unicode" pitchFamily="34" charset="0"/>
              </a:rPr>
              <a:pPr>
                <a:defRPr/>
              </a:pPr>
              <a:t>2</a:t>
            </a:fld>
            <a:endParaRPr lang="en-US" smtClean="0">
              <a:ea typeface="Lucida Sans Unicode" pitchFamily="34" charset="0"/>
            </a:endParaRPr>
          </a:p>
        </p:txBody>
      </p:sp>
      <p:sp>
        <p:nvSpPr>
          <p:cNvPr id="4100" name="Rectangle 2"/>
          <p:cNvSpPr>
            <a:spLocks noGrp="1" noChangeArrowheads="1"/>
          </p:cNvSpPr>
          <p:nvPr>
            <p:ph type="title"/>
          </p:nvPr>
        </p:nvSpPr>
        <p:spPr/>
        <p:txBody>
          <a:bodyPr/>
          <a:lstStyle/>
          <a:p>
            <a:pPr eaLnBrk="1" hangingPunct="1"/>
            <a:r>
              <a:rPr lang="tr-TR" smtClean="0"/>
              <a:t>Bölüm 8’in Başlıkları</a:t>
            </a:r>
            <a:endParaRPr lang="en-US" smtClean="0"/>
          </a:p>
        </p:txBody>
      </p:sp>
      <p:sp>
        <p:nvSpPr>
          <p:cNvPr id="4101" name="Rectangle 3"/>
          <p:cNvSpPr>
            <a:spLocks noGrp="1" noChangeArrowheads="1"/>
          </p:cNvSpPr>
          <p:nvPr>
            <p:ph type="body" idx="1"/>
          </p:nvPr>
        </p:nvSpPr>
        <p:spPr/>
        <p:txBody>
          <a:bodyPr/>
          <a:lstStyle/>
          <a:p>
            <a:pPr eaLnBrk="1" hangingPunct="1"/>
            <a:r>
              <a:rPr lang="tr-TR" smtClean="0"/>
              <a:t>Giriş</a:t>
            </a:r>
            <a:endParaRPr lang="en-US" smtClean="0"/>
          </a:p>
          <a:p>
            <a:pPr eaLnBrk="1" hangingPunct="1"/>
            <a:r>
              <a:rPr lang="tr-TR" smtClean="0"/>
              <a:t>Seçme Komutları</a:t>
            </a:r>
            <a:endParaRPr lang="en-US" smtClean="0"/>
          </a:p>
          <a:p>
            <a:pPr eaLnBrk="1" hangingPunct="1"/>
            <a:r>
              <a:rPr lang="tr-TR" smtClean="0"/>
              <a:t>Döngü (iteratif) Komutlar</a:t>
            </a:r>
            <a:endParaRPr lang="en-US" smtClean="0"/>
          </a:p>
          <a:p>
            <a:pPr eaLnBrk="1" hangingPunct="1"/>
            <a:r>
              <a:rPr lang="tr-TR" smtClean="0"/>
              <a:t>Koşulsuz Atlama Komutları</a:t>
            </a:r>
            <a:endParaRPr lang="en-US" smtClean="0"/>
          </a:p>
          <a:p>
            <a:pPr eaLnBrk="1" hangingPunct="1"/>
            <a:r>
              <a:rPr lang="tr-TR" smtClean="0"/>
              <a:t>Korunan Komutlar</a:t>
            </a:r>
            <a:endParaRPr lang="en-US" smtClean="0"/>
          </a:p>
          <a:p>
            <a:pPr eaLnBrk="1" hangingPunct="1"/>
            <a:r>
              <a:rPr lang="tr-TR" smtClean="0"/>
              <a:t>Sonuçlar</a:t>
            </a:r>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tr-TR" smtClean="0"/>
              <a:t>Çoklu </a:t>
            </a:r>
            <a:r>
              <a:rPr lang="tr-TR" smtClean="0"/>
              <a:t>Seçicilerin </a:t>
            </a:r>
            <a:r>
              <a:rPr lang="tr-TR" dirty="0" smtClean="0"/>
              <a:t>Uygulanması</a:t>
            </a:r>
            <a:endParaRPr lang="en-US" dirty="0" smtClean="0"/>
          </a:p>
        </p:txBody>
      </p:sp>
      <p:sp>
        <p:nvSpPr>
          <p:cNvPr id="22531" name="Content Placeholder 2"/>
          <p:cNvSpPr>
            <a:spLocks noGrp="1"/>
          </p:cNvSpPr>
          <p:nvPr>
            <p:ph idx="1"/>
          </p:nvPr>
        </p:nvSpPr>
        <p:spPr/>
        <p:txBody>
          <a:bodyPr/>
          <a:lstStyle/>
          <a:p>
            <a:r>
              <a:rPr lang="tr-TR" smtClean="0"/>
              <a:t>Yaklaşımlar</a:t>
            </a:r>
            <a:r>
              <a:rPr lang="en-US" smtClean="0"/>
              <a:t>:</a:t>
            </a:r>
          </a:p>
          <a:p>
            <a:pPr lvl="1"/>
            <a:r>
              <a:rPr lang="tr-TR" smtClean="0"/>
              <a:t>Çok koşullu dallanmalar</a:t>
            </a:r>
            <a:endParaRPr lang="en-US" smtClean="0"/>
          </a:p>
          <a:p>
            <a:pPr lvl="1"/>
            <a:r>
              <a:rPr lang="tr-TR" smtClean="0"/>
              <a:t>Bir tabloda durum değerleri(case değerleri) saklanır ve doğrusal arama kullanılarak değerler getirilir.</a:t>
            </a:r>
            <a:endParaRPr lang="en-US" smtClean="0"/>
          </a:p>
          <a:p>
            <a:pPr lvl="1"/>
            <a:r>
              <a:rPr lang="tr-TR" smtClean="0"/>
              <a:t>Eğer birden fazla case varsa Hash tablosunun case değerleri kullanılabilir.</a:t>
            </a:r>
            <a:endParaRPr lang="en-US" smtClean="0"/>
          </a:p>
          <a:p>
            <a:pPr lvl="1"/>
            <a:r>
              <a:rPr lang="en-US" smtClean="0"/>
              <a:t>If the number of cases is small and more than half of the whole range of case values are represented, an array whose indices are the case values and whose values are the case labels can be used</a:t>
            </a:r>
          </a:p>
        </p:txBody>
      </p:sp>
      <p:sp>
        <p:nvSpPr>
          <p:cNvPr id="2253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2533" name="Slide Number Placeholder 4"/>
          <p:cNvSpPr>
            <a:spLocks noGrp="1"/>
          </p:cNvSpPr>
          <p:nvPr>
            <p:ph type="sldNum" sz="quarter" idx="11"/>
          </p:nvPr>
        </p:nvSpPr>
        <p:spPr/>
        <p:txBody>
          <a:bodyPr/>
          <a:lstStyle/>
          <a:p>
            <a:pPr>
              <a:defRPr/>
            </a:pPr>
            <a:r>
              <a:rPr lang="en-US" smtClean="0">
                <a:ea typeface="Lucida Sans Unicode" pitchFamily="34" charset="0"/>
              </a:rPr>
              <a:t>1-</a:t>
            </a:r>
            <a:fld id="{78923020-FF04-4544-993E-EA1CA08F0250}" type="slidenum">
              <a:rPr lang="en-US" smtClean="0">
                <a:ea typeface="Lucida Sans Unicode" pitchFamily="34" charset="0"/>
              </a:rPr>
              <a:pPr>
                <a:defRPr/>
              </a:pPr>
              <a:t>20</a:t>
            </a:fld>
            <a:endParaRPr lang="en-US" smtClean="0">
              <a:ea typeface="Lucida Sans Unicode"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3555" name="Slide Number Placeholder 4"/>
          <p:cNvSpPr>
            <a:spLocks noGrp="1"/>
          </p:cNvSpPr>
          <p:nvPr>
            <p:ph type="sldNum" sz="quarter" idx="11"/>
          </p:nvPr>
        </p:nvSpPr>
        <p:spPr/>
        <p:txBody>
          <a:bodyPr/>
          <a:lstStyle/>
          <a:p>
            <a:pPr>
              <a:defRPr/>
            </a:pPr>
            <a:r>
              <a:rPr lang="en-US" smtClean="0">
                <a:ea typeface="Lucida Sans Unicode" pitchFamily="34" charset="0"/>
              </a:rPr>
              <a:t>1-</a:t>
            </a:r>
            <a:fld id="{AEECC49E-2AE4-4C9A-95CB-A9FC573740D8}" type="slidenum">
              <a:rPr lang="en-US" smtClean="0">
                <a:ea typeface="Lucida Sans Unicode" pitchFamily="34" charset="0"/>
              </a:rPr>
              <a:pPr>
                <a:defRPr/>
              </a:pPr>
              <a:t>21</a:t>
            </a:fld>
            <a:endParaRPr lang="en-US" smtClean="0">
              <a:ea typeface="Lucida Sans Unicode" pitchFamily="34" charset="0"/>
            </a:endParaRPr>
          </a:p>
        </p:txBody>
      </p:sp>
      <p:sp>
        <p:nvSpPr>
          <p:cNvPr id="23556" name="Rectangle 2"/>
          <p:cNvSpPr>
            <a:spLocks noGrp="1" noChangeArrowheads="1"/>
          </p:cNvSpPr>
          <p:nvPr>
            <p:ph type="title"/>
          </p:nvPr>
        </p:nvSpPr>
        <p:spPr/>
        <p:txBody>
          <a:bodyPr/>
          <a:lstStyle/>
          <a:p>
            <a:pPr eaLnBrk="1" hangingPunct="1"/>
            <a:r>
              <a:rPr lang="tr-TR" smtClean="0"/>
              <a:t>Çoklu Seçmede IF Kullanımı</a:t>
            </a:r>
            <a:endParaRPr lang="en-US" b="1" smtClean="0">
              <a:latin typeface="Courier New" pitchFamily="49" charset="0"/>
              <a:cs typeface="Courier New" pitchFamily="49" charset="0"/>
            </a:endParaRPr>
          </a:p>
        </p:txBody>
      </p:sp>
      <p:sp>
        <p:nvSpPr>
          <p:cNvPr id="23557" name="Rectangle 3"/>
          <p:cNvSpPr>
            <a:spLocks noGrp="1" noChangeArrowheads="1"/>
          </p:cNvSpPr>
          <p:nvPr>
            <p:ph type="body" idx="1"/>
          </p:nvPr>
        </p:nvSpPr>
        <p:spPr>
          <a:xfrm>
            <a:off x="457200" y="1371600"/>
            <a:ext cx="8153400" cy="4572000"/>
          </a:xfrm>
        </p:spPr>
        <p:txBody>
          <a:bodyPr/>
          <a:lstStyle/>
          <a:p>
            <a:pPr eaLnBrk="1" hangingPunct="1"/>
            <a:r>
              <a:rPr lang="tr-TR" smtClean="0"/>
              <a:t>Çoklu seçicilerde if kullanımı aşağıdaki Python örneğindeki gibi if-else if yapısı kullanılarak yapılır.</a:t>
            </a:r>
            <a:endParaRPr lang="en-US" smtClean="0"/>
          </a:p>
          <a:p>
            <a:pPr lvl="1" eaLnBrk="1" hangingPunct="1">
              <a:buFontTx/>
              <a:buNone/>
            </a:pPr>
            <a:r>
              <a:rPr lang="en-US" smtClean="0"/>
              <a:t>	</a:t>
            </a:r>
            <a:r>
              <a:rPr lang="en-US" sz="2000" b="1" smtClean="0">
                <a:latin typeface="Courier New" pitchFamily="49" charset="0"/>
                <a:cs typeface="Courier New" pitchFamily="49" charset="0"/>
              </a:rPr>
              <a:t>if</a:t>
            </a:r>
            <a:r>
              <a:rPr lang="en-US" sz="2000" smtClean="0">
                <a:latin typeface="Courier New" pitchFamily="49" charset="0"/>
                <a:cs typeface="Courier New" pitchFamily="49" charset="0"/>
              </a:rPr>
              <a:t> count &lt; 10 :</a:t>
            </a:r>
          </a:p>
          <a:p>
            <a:pPr lvl="1" eaLnBrk="1" hangingPunct="1">
              <a:buFontTx/>
              <a:buNone/>
            </a:pPr>
            <a:r>
              <a:rPr lang="en-US" sz="2000" smtClean="0">
                <a:latin typeface="Courier New" pitchFamily="49" charset="0"/>
                <a:cs typeface="Courier New" pitchFamily="49" charset="0"/>
              </a:rPr>
              <a:t> 	  bag1 = True</a:t>
            </a:r>
          </a:p>
          <a:p>
            <a:pPr lvl="1" eaLnBrk="1" hangingPunct="1">
              <a:buFontTx/>
              <a:buNone/>
            </a:pP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elif</a:t>
            </a:r>
            <a:r>
              <a:rPr lang="en-US" sz="2000" smtClean="0">
                <a:latin typeface="Courier New" pitchFamily="49" charset="0"/>
                <a:cs typeface="Courier New" pitchFamily="49" charset="0"/>
              </a:rPr>
              <a:t> count &lt; 100 :</a:t>
            </a:r>
          </a:p>
          <a:p>
            <a:pPr lvl="1" eaLnBrk="1" hangingPunct="1">
              <a:buFontTx/>
              <a:buNone/>
            </a:pPr>
            <a:r>
              <a:rPr lang="en-US" sz="2000" smtClean="0">
                <a:latin typeface="Courier New" pitchFamily="49" charset="0"/>
                <a:cs typeface="Courier New" pitchFamily="49" charset="0"/>
              </a:rPr>
              <a:t>	  bag2 = True</a:t>
            </a:r>
          </a:p>
          <a:p>
            <a:pPr lvl="1" eaLnBrk="1" hangingPunct="1">
              <a:buFontTx/>
              <a:buNone/>
            </a:pP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elif</a:t>
            </a:r>
            <a:r>
              <a:rPr lang="en-US" sz="2000" smtClean="0">
                <a:latin typeface="Courier New" pitchFamily="49" charset="0"/>
                <a:cs typeface="Courier New" pitchFamily="49" charset="0"/>
              </a:rPr>
              <a:t> count &lt; 1000 :</a:t>
            </a:r>
          </a:p>
          <a:p>
            <a:pPr lvl="1" eaLnBrk="1" hangingPunct="1">
              <a:buFontTx/>
              <a:buNone/>
            </a:pPr>
            <a:r>
              <a:rPr lang="en-US" sz="2000" smtClean="0">
                <a:latin typeface="Courier New" pitchFamily="49" charset="0"/>
                <a:cs typeface="Courier New" pitchFamily="49" charset="0"/>
              </a:rPr>
              <a:t>	  bag3 = True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4579" name="Slide Number Placeholder 4"/>
          <p:cNvSpPr>
            <a:spLocks noGrp="1"/>
          </p:cNvSpPr>
          <p:nvPr>
            <p:ph type="sldNum" sz="quarter" idx="11"/>
          </p:nvPr>
        </p:nvSpPr>
        <p:spPr/>
        <p:txBody>
          <a:bodyPr/>
          <a:lstStyle/>
          <a:p>
            <a:pPr>
              <a:defRPr/>
            </a:pPr>
            <a:r>
              <a:rPr lang="en-US" smtClean="0">
                <a:ea typeface="Lucida Sans Unicode" pitchFamily="34" charset="0"/>
              </a:rPr>
              <a:t>1-</a:t>
            </a:r>
            <a:fld id="{62D169E8-AA1D-43D8-B8B6-377812A8939A}" type="slidenum">
              <a:rPr lang="en-US" smtClean="0">
                <a:ea typeface="Lucida Sans Unicode" pitchFamily="34" charset="0"/>
              </a:rPr>
              <a:pPr>
                <a:defRPr/>
              </a:pPr>
              <a:t>22</a:t>
            </a:fld>
            <a:endParaRPr lang="en-US" smtClean="0">
              <a:ea typeface="Lucida Sans Unicode" pitchFamily="34" charset="0"/>
            </a:endParaRPr>
          </a:p>
        </p:txBody>
      </p:sp>
      <p:sp>
        <p:nvSpPr>
          <p:cNvPr id="24580" name="Rectangle 2"/>
          <p:cNvSpPr>
            <a:spLocks noGrp="1" noChangeArrowheads="1"/>
          </p:cNvSpPr>
          <p:nvPr>
            <p:ph type="title"/>
          </p:nvPr>
        </p:nvSpPr>
        <p:spPr/>
        <p:txBody>
          <a:bodyPr/>
          <a:lstStyle/>
          <a:p>
            <a:pPr eaLnBrk="1" hangingPunct="1"/>
            <a:r>
              <a:rPr lang="tr-TR" smtClean="0"/>
              <a:t>Çoklu Seçmede IF Kullanımı</a:t>
            </a:r>
            <a:endParaRPr lang="es-MX" b="1" smtClean="0">
              <a:latin typeface="Courier New" pitchFamily="49" charset="0"/>
              <a:cs typeface="Courier New" pitchFamily="49" charset="0"/>
            </a:endParaRPr>
          </a:p>
        </p:txBody>
      </p:sp>
      <p:sp>
        <p:nvSpPr>
          <p:cNvPr id="24581" name="Rectangle 3"/>
          <p:cNvSpPr>
            <a:spLocks noGrp="1" noChangeArrowheads="1"/>
          </p:cNvSpPr>
          <p:nvPr>
            <p:ph type="body" idx="1"/>
          </p:nvPr>
        </p:nvSpPr>
        <p:spPr/>
        <p:txBody>
          <a:bodyPr/>
          <a:lstStyle/>
          <a:p>
            <a:pPr eaLnBrk="1" hangingPunct="1"/>
            <a:r>
              <a:rPr lang="tr-TR" smtClean="0"/>
              <a:t>Python örneğini Ruby ile geröekleştirmek.</a:t>
            </a:r>
            <a:r>
              <a:rPr lang="en-US" smtClean="0"/>
              <a:t> </a:t>
            </a:r>
            <a:r>
              <a:rPr lang="en-US" sz="2400" b="1" smtClean="0">
                <a:latin typeface="Courier New" pitchFamily="49" charset="0"/>
              </a:rPr>
              <a:t>case</a:t>
            </a:r>
          </a:p>
          <a:p>
            <a:pPr eaLnBrk="1" hangingPunct="1">
              <a:buFontTx/>
              <a:buNone/>
            </a:pPr>
            <a:r>
              <a:rPr lang="en-US" sz="2400" smtClean="0">
                <a:latin typeface="Courier New" pitchFamily="49" charset="0"/>
              </a:rPr>
              <a:t>   </a:t>
            </a:r>
            <a:r>
              <a:rPr lang="en-US" sz="2400" b="1" smtClean="0">
                <a:latin typeface="Courier New" pitchFamily="49" charset="0"/>
              </a:rPr>
              <a:t>when</a:t>
            </a:r>
            <a:r>
              <a:rPr lang="en-US" sz="2400" smtClean="0">
                <a:latin typeface="Courier New" pitchFamily="49" charset="0"/>
              </a:rPr>
              <a:t> count &lt; 10 </a:t>
            </a:r>
            <a:r>
              <a:rPr lang="en-US" sz="2400" b="1" smtClean="0">
                <a:latin typeface="Courier New" pitchFamily="49" charset="0"/>
              </a:rPr>
              <a:t>then</a:t>
            </a:r>
            <a:r>
              <a:rPr lang="en-US" sz="2400" smtClean="0">
                <a:latin typeface="Courier New" pitchFamily="49" charset="0"/>
              </a:rPr>
              <a:t> bag1 = </a:t>
            </a:r>
            <a:r>
              <a:rPr lang="en-US" sz="2400" b="1" smtClean="0">
                <a:latin typeface="Courier New" pitchFamily="49" charset="0"/>
              </a:rPr>
              <a:t>true</a:t>
            </a:r>
          </a:p>
          <a:p>
            <a:pPr eaLnBrk="1" hangingPunct="1">
              <a:buFontTx/>
              <a:buNone/>
            </a:pPr>
            <a:r>
              <a:rPr lang="en-US" sz="2400" smtClean="0">
                <a:latin typeface="Courier New" pitchFamily="49" charset="0"/>
              </a:rPr>
              <a:t>   </a:t>
            </a:r>
            <a:r>
              <a:rPr lang="en-US" sz="2400" b="1" smtClean="0">
                <a:latin typeface="Courier New" pitchFamily="49" charset="0"/>
              </a:rPr>
              <a:t>when</a:t>
            </a:r>
            <a:r>
              <a:rPr lang="en-US" sz="2400" smtClean="0">
                <a:latin typeface="Courier New" pitchFamily="49" charset="0"/>
              </a:rPr>
              <a:t> count &lt; 100 </a:t>
            </a:r>
            <a:r>
              <a:rPr lang="en-US" sz="2400" b="1" smtClean="0">
                <a:latin typeface="Courier New" pitchFamily="49" charset="0"/>
              </a:rPr>
              <a:t>then</a:t>
            </a:r>
            <a:r>
              <a:rPr lang="en-US" sz="2400" smtClean="0">
                <a:latin typeface="Courier New" pitchFamily="49" charset="0"/>
              </a:rPr>
              <a:t> bag2 = </a:t>
            </a:r>
            <a:r>
              <a:rPr lang="en-US" sz="2400" b="1" smtClean="0">
                <a:latin typeface="Courier New" pitchFamily="49" charset="0"/>
              </a:rPr>
              <a:t>true</a:t>
            </a:r>
          </a:p>
          <a:p>
            <a:pPr eaLnBrk="1" hangingPunct="1">
              <a:buFontTx/>
              <a:buNone/>
            </a:pPr>
            <a:r>
              <a:rPr lang="en-US" sz="2400" smtClean="0">
                <a:latin typeface="Courier New" pitchFamily="49" charset="0"/>
              </a:rPr>
              <a:t>   </a:t>
            </a:r>
            <a:r>
              <a:rPr lang="en-US" sz="2400" b="1" smtClean="0">
                <a:latin typeface="Courier New" pitchFamily="49" charset="0"/>
              </a:rPr>
              <a:t>when</a:t>
            </a:r>
            <a:r>
              <a:rPr lang="en-US" sz="2400" smtClean="0">
                <a:latin typeface="Courier New" pitchFamily="49" charset="0"/>
              </a:rPr>
              <a:t> count &lt; 1000 </a:t>
            </a:r>
            <a:r>
              <a:rPr lang="en-US" sz="2400" b="1" smtClean="0">
                <a:latin typeface="Courier New" pitchFamily="49" charset="0"/>
              </a:rPr>
              <a:t>then</a:t>
            </a:r>
            <a:r>
              <a:rPr lang="en-US" sz="2400" smtClean="0">
                <a:latin typeface="Courier New" pitchFamily="49" charset="0"/>
              </a:rPr>
              <a:t> bag3 = </a:t>
            </a:r>
            <a:r>
              <a:rPr lang="en-US" sz="2400" b="1" smtClean="0">
                <a:latin typeface="Courier New" pitchFamily="49" charset="0"/>
              </a:rPr>
              <a:t>true</a:t>
            </a:r>
          </a:p>
          <a:p>
            <a:pPr eaLnBrk="1" hangingPunct="1">
              <a:buFontTx/>
              <a:buNone/>
            </a:pPr>
            <a:r>
              <a:rPr lang="en-US" sz="2400" smtClean="0">
                <a:latin typeface="Courier New" pitchFamily="49" charset="0"/>
              </a:rPr>
              <a:t> </a:t>
            </a:r>
            <a:r>
              <a:rPr lang="en-US" sz="2400" b="1" smtClean="0">
                <a:latin typeface="Courier New" pitchFamily="49" charset="0"/>
              </a:rPr>
              <a:t>end</a:t>
            </a:r>
          </a:p>
          <a:p>
            <a:pPr eaLnBrk="1" hangingPunct="1">
              <a:buFontTx/>
              <a:buNone/>
            </a:pPr>
            <a:endParaRPr lang="en-US" sz="2400" smtClean="0">
              <a:latin typeface="Courier New"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tr-TR" smtClean="0"/>
              <a:t>Çoklu Seçicilerin Şeması</a:t>
            </a:r>
            <a:endParaRPr lang="en-US" smtClean="0"/>
          </a:p>
        </p:txBody>
      </p:sp>
      <p:sp>
        <p:nvSpPr>
          <p:cNvPr id="25603" name="Content Placeholder 2"/>
          <p:cNvSpPr>
            <a:spLocks noGrp="1"/>
          </p:cNvSpPr>
          <p:nvPr>
            <p:ph idx="1"/>
          </p:nvPr>
        </p:nvSpPr>
        <p:spPr>
          <a:xfrm>
            <a:off x="762000" y="1219200"/>
            <a:ext cx="8153400" cy="5181600"/>
          </a:xfrm>
        </p:spPr>
        <p:txBody>
          <a:bodyPr/>
          <a:lstStyle/>
          <a:p>
            <a:r>
              <a:rPr lang="tr-TR" smtClean="0"/>
              <a:t>Genel çağırma formu</a:t>
            </a:r>
            <a:r>
              <a:rPr lang="en-US" smtClean="0"/>
              <a:t> </a:t>
            </a:r>
            <a:r>
              <a:rPr lang="tr-TR" sz="2000" smtClean="0">
                <a:latin typeface="Courier New" pitchFamily="49" charset="0"/>
                <a:cs typeface="Courier New" pitchFamily="49" charset="0"/>
              </a:rPr>
              <a:t>ŞART</a:t>
            </a:r>
            <a:r>
              <a:rPr lang="en-US" smtClean="0"/>
              <a:t>:</a:t>
            </a:r>
          </a:p>
          <a:p>
            <a:pPr>
              <a:buFontTx/>
              <a:buNone/>
            </a:pPr>
            <a:r>
              <a:rPr lang="en-US" smtClean="0"/>
              <a:t>   </a:t>
            </a:r>
            <a:r>
              <a:rPr lang="en-US" sz="2000" smtClean="0">
                <a:latin typeface="Courier New" pitchFamily="49" charset="0"/>
                <a:cs typeface="Courier New" pitchFamily="49" charset="0"/>
              </a:rPr>
              <a:t>(</a:t>
            </a:r>
            <a:r>
              <a:rPr lang="tr-TR" sz="2000" smtClean="0">
                <a:latin typeface="Courier New" pitchFamily="49" charset="0"/>
                <a:cs typeface="Courier New" pitchFamily="49" charset="0"/>
              </a:rPr>
              <a:t>ŞART</a:t>
            </a:r>
            <a:endParaRPr lang="en-US" sz="2000" smtClean="0">
              <a:latin typeface="Courier New" pitchFamily="49" charset="0"/>
              <a:cs typeface="Courier New" pitchFamily="49" charset="0"/>
            </a:endParaRPr>
          </a:p>
          <a:p>
            <a:pPr>
              <a:buFontTx/>
              <a:buNone/>
            </a:pPr>
            <a:r>
              <a:rPr lang="en-US" sz="2000" smtClean="0">
                <a:latin typeface="Courier New" pitchFamily="49" charset="0"/>
                <a:cs typeface="Courier New" pitchFamily="49" charset="0"/>
              </a:rPr>
              <a:t>    (</a:t>
            </a:r>
            <a:r>
              <a:rPr lang="tr-TR" sz="2000" smtClean="0">
                <a:latin typeface="Courier New" pitchFamily="49" charset="0"/>
                <a:cs typeface="Courier New" pitchFamily="49" charset="0"/>
              </a:rPr>
              <a:t>YÜKLEM</a:t>
            </a:r>
            <a:r>
              <a:rPr lang="en-US" sz="2000" baseline="-25000" smtClean="0">
                <a:latin typeface="Courier New" pitchFamily="49" charset="0"/>
                <a:cs typeface="Courier New" pitchFamily="49" charset="0"/>
              </a:rPr>
              <a:t>1</a:t>
            </a:r>
            <a:r>
              <a:rPr lang="en-US" sz="2000" smtClean="0">
                <a:latin typeface="Courier New" pitchFamily="49" charset="0"/>
                <a:cs typeface="Courier New" pitchFamily="49" charset="0"/>
              </a:rPr>
              <a:t> </a:t>
            </a:r>
            <a:r>
              <a:rPr lang="tr-TR" sz="2000" smtClean="0">
                <a:latin typeface="Courier New" pitchFamily="49" charset="0"/>
                <a:cs typeface="Courier New" pitchFamily="49" charset="0"/>
              </a:rPr>
              <a:t>İFADE</a:t>
            </a:r>
            <a:r>
              <a:rPr lang="en-US" sz="2000" baseline="-25000" smtClean="0">
                <a:latin typeface="Courier New" pitchFamily="49" charset="0"/>
                <a:cs typeface="Courier New" pitchFamily="49" charset="0"/>
              </a:rPr>
              <a:t>1</a:t>
            </a:r>
            <a:r>
              <a:rPr lang="en-US" sz="2000" smtClean="0">
                <a:latin typeface="Courier New" pitchFamily="49" charset="0"/>
                <a:cs typeface="Courier New" pitchFamily="49" charset="0"/>
              </a:rPr>
              <a:t>)</a:t>
            </a:r>
          </a:p>
          <a:p>
            <a:pPr>
              <a:buFontTx/>
              <a:buNone/>
            </a:pPr>
            <a:r>
              <a:rPr lang="en-US" sz="2000" smtClean="0">
                <a:latin typeface="Courier New" pitchFamily="49" charset="0"/>
                <a:cs typeface="Courier New" pitchFamily="49" charset="0"/>
              </a:rPr>
              <a:t>     …</a:t>
            </a:r>
          </a:p>
          <a:p>
            <a:pPr>
              <a:buFontTx/>
              <a:buNone/>
            </a:pPr>
            <a:r>
              <a:rPr lang="en-US" sz="2000" smtClean="0">
                <a:latin typeface="Courier New" pitchFamily="49" charset="0"/>
                <a:cs typeface="Courier New" pitchFamily="49" charset="0"/>
              </a:rPr>
              <a:t>    (</a:t>
            </a:r>
            <a:r>
              <a:rPr lang="tr-TR" sz="2000" smtClean="0">
                <a:latin typeface="Courier New" pitchFamily="49" charset="0"/>
                <a:cs typeface="Courier New" pitchFamily="49" charset="0"/>
              </a:rPr>
              <a:t>YÜKLEM</a:t>
            </a:r>
            <a:r>
              <a:rPr lang="en-US" sz="2000" baseline="-25000" smtClean="0">
                <a:latin typeface="Courier New" pitchFamily="49" charset="0"/>
                <a:cs typeface="Courier New" pitchFamily="49" charset="0"/>
              </a:rPr>
              <a:t>n</a:t>
            </a:r>
            <a:r>
              <a:rPr lang="en-US" sz="2000" smtClean="0">
                <a:latin typeface="Courier New" pitchFamily="49" charset="0"/>
                <a:cs typeface="Courier New" pitchFamily="49" charset="0"/>
              </a:rPr>
              <a:t> </a:t>
            </a:r>
            <a:r>
              <a:rPr lang="tr-TR" sz="2000" smtClean="0">
                <a:latin typeface="Courier New" pitchFamily="49" charset="0"/>
                <a:cs typeface="Courier New" pitchFamily="49" charset="0"/>
              </a:rPr>
              <a:t>İFADE</a:t>
            </a:r>
            <a:r>
              <a:rPr lang="en-US" sz="2000" baseline="-25000" smtClean="0">
                <a:latin typeface="Courier New" pitchFamily="49" charset="0"/>
                <a:cs typeface="Courier New" pitchFamily="49" charset="0"/>
              </a:rPr>
              <a:t>n</a:t>
            </a:r>
            <a:r>
              <a:rPr lang="en-US" sz="2000" smtClean="0">
                <a:latin typeface="Courier New" pitchFamily="49" charset="0"/>
                <a:cs typeface="Courier New" pitchFamily="49" charset="0"/>
              </a:rPr>
              <a:t>)</a:t>
            </a:r>
          </a:p>
          <a:p>
            <a:pPr>
              <a:buFontTx/>
              <a:buNone/>
            </a:pPr>
            <a:r>
              <a:rPr lang="en-US" sz="2000" smtClean="0">
                <a:latin typeface="Courier New" pitchFamily="49" charset="0"/>
                <a:cs typeface="Courier New" pitchFamily="49" charset="0"/>
              </a:rPr>
              <a:t>    [(ELSE expression</a:t>
            </a:r>
            <a:r>
              <a:rPr lang="en-US" sz="2000" baseline="-25000" smtClean="0">
                <a:latin typeface="Courier New" pitchFamily="49" charset="0"/>
                <a:cs typeface="Courier New" pitchFamily="49" charset="0"/>
              </a:rPr>
              <a:t>n+1</a:t>
            </a:r>
            <a:r>
              <a:rPr lang="en-US" sz="2000" smtClean="0">
                <a:latin typeface="Courier New" pitchFamily="49" charset="0"/>
                <a:cs typeface="Courier New" pitchFamily="49" charset="0"/>
              </a:rPr>
              <a:t>)]</a:t>
            </a:r>
          </a:p>
          <a:p>
            <a:pPr>
              <a:buFontTx/>
              <a:buNone/>
            </a:pPr>
            <a:r>
              <a:rPr lang="en-US" sz="2000" smtClean="0">
                <a:latin typeface="Courier New" pitchFamily="49" charset="0"/>
                <a:cs typeface="Courier New" pitchFamily="49" charset="0"/>
              </a:rPr>
              <a:t>   )</a:t>
            </a:r>
          </a:p>
          <a:p>
            <a:pPr lvl="1">
              <a:buFontTx/>
              <a:buChar char="-"/>
            </a:pPr>
            <a:r>
              <a:rPr lang="tr-TR" smtClean="0"/>
              <a:t>Else deyimi isteğe bağlıdır; yukarıda kullanılan else deyimi true ile eşanlamlıdır.</a:t>
            </a:r>
            <a:endParaRPr lang="en-US" smtClean="0"/>
          </a:p>
          <a:p>
            <a:pPr lvl="1">
              <a:buFontTx/>
              <a:buChar char="-"/>
            </a:pPr>
            <a:r>
              <a:rPr lang="tr-TR" smtClean="0"/>
              <a:t>Her yüklem-ifade çifti parametredir.</a:t>
            </a:r>
            <a:endParaRPr lang="en-US" smtClean="0"/>
          </a:p>
          <a:p>
            <a:pPr lvl="1">
              <a:buFontTx/>
              <a:buNone/>
            </a:pPr>
            <a:r>
              <a:rPr lang="en-US" smtClean="0"/>
              <a:t>-</a:t>
            </a:r>
            <a:r>
              <a:rPr lang="tr-TR" smtClean="0"/>
              <a:t>Anlambilim:Şart ifadesinin değeri ilk yüklem ifadesinin değeriyle ilgiliyse şart doğrudur.  </a:t>
            </a:r>
            <a:endParaRPr lang="en-US" smtClean="0"/>
          </a:p>
        </p:txBody>
      </p:sp>
      <p:sp>
        <p:nvSpPr>
          <p:cNvPr id="25604" name="Footer Placeholder 3"/>
          <p:cNvSpPr>
            <a:spLocks noGrp="1"/>
          </p:cNvSpPr>
          <p:nvPr>
            <p:ph type="ftr" sz="quarter" idx="10"/>
          </p:nvPr>
        </p:nvSpPr>
        <p:spPr/>
        <p:txBody>
          <a:bodyPr/>
          <a:lstStyle/>
          <a:p>
            <a:pPr>
              <a:defRPr/>
            </a:pPr>
            <a:r>
              <a:rPr lang="en-US" dirty="0" smtClean="0">
                <a:ea typeface="Lucida Sans Unicode" pitchFamily="34" charset="0"/>
              </a:rPr>
              <a:t>Copyright © 2012 Addison-Wesley. All rights reserved.</a:t>
            </a:r>
          </a:p>
        </p:txBody>
      </p:sp>
      <p:sp>
        <p:nvSpPr>
          <p:cNvPr id="25605" name="Slide Number Placeholder 4"/>
          <p:cNvSpPr>
            <a:spLocks noGrp="1"/>
          </p:cNvSpPr>
          <p:nvPr>
            <p:ph type="sldNum" sz="quarter" idx="11"/>
          </p:nvPr>
        </p:nvSpPr>
        <p:spPr/>
        <p:txBody>
          <a:bodyPr/>
          <a:lstStyle/>
          <a:p>
            <a:pPr>
              <a:defRPr/>
            </a:pPr>
            <a:r>
              <a:rPr lang="en-US" dirty="0" smtClean="0">
                <a:ea typeface="Lucida Sans Unicode" pitchFamily="34" charset="0"/>
              </a:rPr>
              <a:t>1-</a:t>
            </a:r>
            <a:fld id="{904C9246-AF60-4533-90E2-85363956F0E8}" type="slidenum">
              <a:rPr lang="en-US" smtClean="0">
                <a:ea typeface="Lucida Sans Unicode" pitchFamily="34" charset="0"/>
              </a:rPr>
              <a:pPr>
                <a:defRPr/>
              </a:pPr>
              <a:t>23</a:t>
            </a:fld>
            <a:endParaRPr lang="en-US" dirty="0" smtClean="0">
              <a:ea typeface="Lucida Sans Unicode"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6627" name="Slide Number Placeholder 4"/>
          <p:cNvSpPr>
            <a:spLocks noGrp="1"/>
          </p:cNvSpPr>
          <p:nvPr>
            <p:ph type="sldNum" sz="quarter" idx="11"/>
          </p:nvPr>
        </p:nvSpPr>
        <p:spPr/>
        <p:txBody>
          <a:bodyPr/>
          <a:lstStyle/>
          <a:p>
            <a:pPr>
              <a:defRPr/>
            </a:pPr>
            <a:r>
              <a:rPr lang="en-US" smtClean="0">
                <a:ea typeface="Lucida Sans Unicode" pitchFamily="34" charset="0"/>
              </a:rPr>
              <a:t>1-</a:t>
            </a:r>
            <a:fld id="{D9EB9235-AB11-488C-9C64-AC0C16562742}" type="slidenum">
              <a:rPr lang="en-US" smtClean="0">
                <a:ea typeface="Lucida Sans Unicode" pitchFamily="34" charset="0"/>
              </a:rPr>
              <a:pPr>
                <a:defRPr/>
              </a:pPr>
              <a:t>24</a:t>
            </a:fld>
            <a:endParaRPr lang="en-US" smtClean="0">
              <a:ea typeface="Lucida Sans Unicode" pitchFamily="34" charset="0"/>
            </a:endParaRPr>
          </a:p>
        </p:txBody>
      </p:sp>
      <p:sp>
        <p:nvSpPr>
          <p:cNvPr id="26628" name="Rectangle 2"/>
          <p:cNvSpPr>
            <a:spLocks noGrp="1" noChangeArrowheads="1"/>
          </p:cNvSpPr>
          <p:nvPr>
            <p:ph type="title"/>
          </p:nvPr>
        </p:nvSpPr>
        <p:spPr>
          <a:xfrm>
            <a:off x="609600" y="0"/>
            <a:ext cx="8153400" cy="1143000"/>
          </a:xfrm>
        </p:spPr>
        <p:txBody>
          <a:bodyPr/>
          <a:lstStyle/>
          <a:p>
            <a:pPr eaLnBrk="1" hangingPunct="1"/>
            <a:r>
              <a:rPr lang="tr-TR" smtClean="0"/>
              <a:t>Döngülü Komutlar (</a:t>
            </a:r>
            <a:r>
              <a:rPr lang="en-US" smtClean="0"/>
              <a:t>Iterative Statements</a:t>
            </a:r>
            <a:r>
              <a:rPr lang="tr-TR" smtClean="0"/>
              <a:t>)</a:t>
            </a:r>
            <a:endParaRPr lang="en-US" smtClean="0"/>
          </a:p>
        </p:txBody>
      </p:sp>
      <p:sp>
        <p:nvSpPr>
          <p:cNvPr id="26629" name="Rectangle 3"/>
          <p:cNvSpPr>
            <a:spLocks noGrp="1" noChangeArrowheads="1"/>
          </p:cNvSpPr>
          <p:nvPr>
            <p:ph type="body" idx="1"/>
          </p:nvPr>
        </p:nvSpPr>
        <p:spPr/>
        <p:txBody>
          <a:bodyPr/>
          <a:lstStyle/>
          <a:p>
            <a:r>
              <a:rPr lang="tr-TR" smtClean="0"/>
              <a:t>Bir komutun veya bir komut grubunun tekrarlanan yürütülmesi döngü veya özyineleme ile elde edilir.</a:t>
            </a:r>
          </a:p>
          <a:p>
            <a:r>
              <a:rPr lang="tr-TR" smtClean="0"/>
              <a:t>Döngünün komutunun ne şekilde olacağı iki temel sorunun cevabına göre belirlenir:</a:t>
            </a:r>
          </a:p>
          <a:p>
            <a:pPr>
              <a:buFontTx/>
              <a:buNone/>
            </a:pPr>
            <a:r>
              <a:rPr lang="tr-TR" sz="2600" smtClean="0">
                <a:latin typeface="Calibri" pitchFamily="34" charset="0"/>
                <a:cs typeface="Calibri" pitchFamily="34" charset="0"/>
              </a:rPr>
              <a:t>1. Döngü kontrolü nasıl yapılacak? Mantıksal, sayarak veya ikisi birden.</a:t>
            </a:r>
          </a:p>
          <a:p>
            <a:pPr>
              <a:buFontTx/>
              <a:buNone/>
            </a:pPr>
            <a:r>
              <a:rPr lang="tr-TR" sz="2600" smtClean="0">
                <a:latin typeface="Calibri" pitchFamily="34" charset="0"/>
                <a:cs typeface="Calibri" pitchFamily="34" charset="0"/>
              </a:rPr>
              <a:t>2. Döngü mantıksal ifadesi nerede olacak? Başlangıçta mı, sonda mı, programcı mı karar verecek?</a:t>
            </a:r>
            <a:endParaRPr lang="en-US" sz="2600" smtClean="0">
              <a:latin typeface="Calibri" pitchFamily="34" charset="0"/>
              <a:cs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7651" name="Slide Number Placeholder 4"/>
          <p:cNvSpPr>
            <a:spLocks noGrp="1"/>
          </p:cNvSpPr>
          <p:nvPr>
            <p:ph type="sldNum" sz="quarter" idx="11"/>
          </p:nvPr>
        </p:nvSpPr>
        <p:spPr/>
        <p:txBody>
          <a:bodyPr/>
          <a:lstStyle/>
          <a:p>
            <a:pPr>
              <a:defRPr/>
            </a:pPr>
            <a:r>
              <a:rPr lang="en-US" smtClean="0">
                <a:ea typeface="Lucida Sans Unicode" pitchFamily="34" charset="0"/>
              </a:rPr>
              <a:t>1-</a:t>
            </a:r>
            <a:fld id="{F887FA30-E2D4-409C-963F-987CCD5CB997}" type="slidenum">
              <a:rPr lang="en-US" smtClean="0">
                <a:ea typeface="Lucida Sans Unicode" pitchFamily="34" charset="0"/>
              </a:rPr>
              <a:pPr>
                <a:defRPr/>
              </a:pPr>
              <a:t>25</a:t>
            </a:fld>
            <a:endParaRPr lang="en-US" smtClean="0">
              <a:ea typeface="Lucida Sans Unicode" pitchFamily="34" charset="0"/>
            </a:endParaRPr>
          </a:p>
        </p:txBody>
      </p:sp>
      <p:sp>
        <p:nvSpPr>
          <p:cNvPr id="27652" name="Rectangle 2"/>
          <p:cNvSpPr>
            <a:spLocks noGrp="1" noChangeArrowheads="1"/>
          </p:cNvSpPr>
          <p:nvPr>
            <p:ph type="title"/>
          </p:nvPr>
        </p:nvSpPr>
        <p:spPr/>
        <p:txBody>
          <a:bodyPr/>
          <a:lstStyle/>
          <a:p>
            <a:pPr eaLnBrk="1" hangingPunct="1"/>
            <a:r>
              <a:rPr lang="tr-TR" smtClean="0"/>
              <a:t>Sayaç Kontrollü Döngüler</a:t>
            </a:r>
            <a:endParaRPr lang="en-US" smtClean="0"/>
          </a:p>
        </p:txBody>
      </p:sp>
      <p:sp>
        <p:nvSpPr>
          <p:cNvPr id="27653" name="Rectangle 3"/>
          <p:cNvSpPr>
            <a:spLocks noGrp="1" noChangeArrowheads="1"/>
          </p:cNvSpPr>
          <p:nvPr>
            <p:ph type="body" idx="1"/>
          </p:nvPr>
        </p:nvSpPr>
        <p:spPr>
          <a:xfrm>
            <a:off x="457200" y="1295400"/>
            <a:ext cx="8153400" cy="4572000"/>
          </a:xfrm>
        </p:spPr>
        <p:txBody>
          <a:bodyPr/>
          <a:lstStyle/>
          <a:p>
            <a:pPr marL="533400" indent="-533400" eaLnBrk="1" hangingPunct="1"/>
            <a:r>
              <a:rPr lang="tr-TR" smtClean="0"/>
              <a:t>Sayaç kontrollü döngülerde, başlangıç değeri ,bitiş değeri ve artış miktarı belirtilerek adım kontrolü yapılır. </a:t>
            </a:r>
            <a:endParaRPr lang="en-US" smtClean="0"/>
          </a:p>
          <a:p>
            <a:pPr marL="533400" indent="-533400" eaLnBrk="1" hangingPunct="1"/>
            <a:r>
              <a:rPr lang="tr-TR" smtClean="0"/>
              <a:t>Tasarım Sorunları</a:t>
            </a:r>
            <a:r>
              <a:rPr lang="en-US" smtClean="0"/>
              <a:t>:</a:t>
            </a:r>
          </a:p>
          <a:p>
            <a:pPr marL="533400" indent="-533400">
              <a:buFontTx/>
              <a:buNone/>
            </a:pPr>
            <a:r>
              <a:rPr lang="tr-TR" sz="2400" smtClean="0">
                <a:latin typeface="Calibri" pitchFamily="34" charset="0"/>
                <a:cs typeface="Calibri" pitchFamily="34" charset="0"/>
              </a:rPr>
              <a:t>1. Döngü değişkeninin tipi ve kapsamı nedir?</a:t>
            </a:r>
          </a:p>
          <a:p>
            <a:pPr marL="533400" indent="-533400">
              <a:buFontTx/>
              <a:buNone/>
            </a:pPr>
            <a:r>
              <a:rPr lang="tr-TR" sz="2400" smtClean="0">
                <a:latin typeface="Calibri" pitchFamily="34" charset="0"/>
                <a:cs typeface="Calibri" pitchFamily="34" charset="0"/>
              </a:rPr>
              <a:t>2. Döngü değişkeninin döngü bittiğinde değeri nedir?</a:t>
            </a:r>
          </a:p>
          <a:p>
            <a:pPr marL="533400" indent="-533400">
              <a:buFontTx/>
              <a:buNone/>
            </a:pPr>
            <a:r>
              <a:rPr lang="tr-TR" sz="2400" smtClean="0">
                <a:latin typeface="Calibri" pitchFamily="34" charset="0"/>
                <a:cs typeface="Calibri" pitchFamily="34" charset="0"/>
              </a:rPr>
              <a:t>3. Döngü değişkeninin değeri döngü içinde değiştirilebilmeli midir? Değiştirilebilirse bu döngü kontrolünü etkilemeli midir?</a:t>
            </a:r>
          </a:p>
          <a:p>
            <a:pPr marL="533400" indent="-533400">
              <a:buFontTx/>
              <a:buNone/>
            </a:pPr>
            <a:r>
              <a:rPr lang="tr-TR" sz="2400" smtClean="0">
                <a:latin typeface="Calibri" pitchFamily="34" charset="0"/>
                <a:cs typeface="Calibri" pitchFamily="34" charset="0"/>
              </a:rPr>
              <a:t>4. Döngü parametreleri bir kez mi değerlendirilmelidir yoksa her döngüde mi?</a:t>
            </a:r>
            <a:endParaRPr lang="en-US" sz="2400" smtClean="0">
              <a:latin typeface="Calibri" pitchFamily="34" charset="0"/>
              <a:cs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8675" name="Slide Number Placeholder 4"/>
          <p:cNvSpPr>
            <a:spLocks noGrp="1"/>
          </p:cNvSpPr>
          <p:nvPr>
            <p:ph type="sldNum" sz="quarter" idx="11"/>
          </p:nvPr>
        </p:nvSpPr>
        <p:spPr/>
        <p:txBody>
          <a:bodyPr/>
          <a:lstStyle/>
          <a:p>
            <a:pPr>
              <a:defRPr/>
            </a:pPr>
            <a:r>
              <a:rPr lang="en-US" smtClean="0">
                <a:ea typeface="Lucida Sans Unicode" pitchFamily="34" charset="0"/>
              </a:rPr>
              <a:t>1-</a:t>
            </a:r>
            <a:fld id="{848C2FE6-6668-40C2-9242-CEFA5AC0FE06}" type="slidenum">
              <a:rPr lang="en-US" smtClean="0">
                <a:ea typeface="Lucida Sans Unicode" pitchFamily="34" charset="0"/>
              </a:rPr>
              <a:pPr>
                <a:defRPr/>
              </a:pPr>
              <a:t>26</a:t>
            </a:fld>
            <a:endParaRPr lang="en-US" smtClean="0">
              <a:ea typeface="Lucida Sans Unicode" pitchFamily="34" charset="0"/>
            </a:endParaRPr>
          </a:p>
        </p:txBody>
      </p:sp>
      <p:sp>
        <p:nvSpPr>
          <p:cNvPr id="28676" name="Rectangle 2"/>
          <p:cNvSpPr>
            <a:spLocks noGrp="1" noChangeArrowheads="1"/>
          </p:cNvSpPr>
          <p:nvPr>
            <p:ph type="title"/>
          </p:nvPr>
        </p:nvSpPr>
        <p:spPr/>
        <p:txBody>
          <a:bodyPr/>
          <a:lstStyle/>
          <a:p>
            <a:pPr eaLnBrk="1" hangingPunct="1"/>
            <a:r>
              <a:rPr lang="tr-TR" sz="3200" smtClean="0"/>
              <a:t>Sayaç Kontrollü Döngüler: Örnekler</a:t>
            </a:r>
            <a:endParaRPr lang="en-US" sz="3200" smtClean="0"/>
          </a:p>
        </p:txBody>
      </p:sp>
      <p:sp>
        <p:nvSpPr>
          <p:cNvPr id="28677" name="Rectangle 3"/>
          <p:cNvSpPr>
            <a:spLocks noGrp="1" noChangeArrowheads="1"/>
          </p:cNvSpPr>
          <p:nvPr>
            <p:ph type="body" idx="1"/>
          </p:nvPr>
        </p:nvSpPr>
        <p:spPr>
          <a:xfrm>
            <a:off x="609600" y="1828800"/>
            <a:ext cx="8153400" cy="4495800"/>
          </a:xfrm>
        </p:spPr>
        <p:txBody>
          <a:bodyPr/>
          <a:lstStyle/>
          <a:p>
            <a:pPr eaLnBrk="1" hangingPunct="1">
              <a:lnSpc>
                <a:spcPct val="80000"/>
              </a:lnSpc>
            </a:pPr>
            <a:r>
              <a:rPr lang="en-US" sz="2400" smtClean="0"/>
              <a:t>Ada</a:t>
            </a:r>
          </a:p>
          <a:p>
            <a:pPr eaLnBrk="1" hangingPunct="1">
              <a:lnSpc>
                <a:spcPct val="80000"/>
              </a:lnSpc>
              <a:buFontTx/>
              <a:buNone/>
            </a:pPr>
            <a:r>
              <a:rPr lang="en-US" sz="1800" b="1" smtClean="0">
                <a:latin typeface="Courier New" pitchFamily="49" charset="0"/>
                <a:cs typeface="Courier New" pitchFamily="49" charset="0"/>
              </a:rPr>
              <a:t>	for</a:t>
            </a:r>
            <a:r>
              <a:rPr lang="en-US" sz="1800" smtClean="0">
                <a:latin typeface="Courier New" pitchFamily="49" charset="0"/>
                <a:cs typeface="Courier New" pitchFamily="49" charset="0"/>
              </a:rPr>
              <a:t> var </a:t>
            </a:r>
            <a:r>
              <a:rPr lang="en-US" sz="1800" b="1" smtClean="0">
                <a:latin typeface="Courier New" pitchFamily="49" charset="0"/>
                <a:cs typeface="Courier New" pitchFamily="49" charset="0"/>
              </a:rPr>
              <a:t>in</a:t>
            </a:r>
            <a:r>
              <a:rPr lang="en-US" sz="1800" smtClean="0">
                <a:latin typeface="Courier New" pitchFamily="49" charset="0"/>
                <a:cs typeface="Courier New" pitchFamily="49" charset="0"/>
              </a:rPr>
              <a:t> [</a:t>
            </a:r>
            <a:r>
              <a:rPr lang="en-US" sz="1800" b="1" smtClean="0">
                <a:latin typeface="Courier New" pitchFamily="49" charset="0"/>
                <a:cs typeface="Courier New" pitchFamily="49" charset="0"/>
              </a:rPr>
              <a:t>reverse</a:t>
            </a:r>
            <a:r>
              <a:rPr lang="en-US" sz="1800" smtClean="0">
                <a:latin typeface="Courier New" pitchFamily="49" charset="0"/>
                <a:cs typeface="Courier New" pitchFamily="49" charset="0"/>
              </a:rPr>
              <a:t>] discrete_range </a:t>
            </a:r>
            <a:r>
              <a:rPr lang="en-US" sz="1800" b="1" smtClean="0">
                <a:latin typeface="Courier New" pitchFamily="49" charset="0"/>
                <a:cs typeface="Courier New" pitchFamily="49" charset="0"/>
              </a:rPr>
              <a:t>loop</a:t>
            </a:r>
            <a:r>
              <a:rPr lang="en-US" sz="1800" smtClean="0">
                <a:latin typeface="Courier New" pitchFamily="49" charset="0"/>
                <a:cs typeface="Courier New" pitchFamily="49" charset="0"/>
              </a:rPr>
              <a:t>               ...</a:t>
            </a:r>
          </a:p>
          <a:p>
            <a:pPr eaLnBrk="1" hangingPunct="1">
              <a:lnSpc>
                <a:spcPct val="80000"/>
              </a:lnSpc>
              <a:buFontTx/>
              <a:buNone/>
            </a:pPr>
            <a:r>
              <a:rPr lang="en-US" sz="1800" smtClean="0">
                <a:latin typeface="Courier New" pitchFamily="49" charset="0"/>
                <a:cs typeface="Courier New" pitchFamily="49" charset="0"/>
              </a:rPr>
              <a:t>	</a:t>
            </a:r>
            <a:r>
              <a:rPr lang="en-US" sz="1800" b="1" smtClean="0">
                <a:latin typeface="Courier New" pitchFamily="49" charset="0"/>
              </a:rPr>
              <a:t>end loop</a:t>
            </a:r>
          </a:p>
          <a:p>
            <a:pPr eaLnBrk="1" hangingPunct="1">
              <a:lnSpc>
                <a:spcPct val="80000"/>
              </a:lnSpc>
              <a:buFontTx/>
              <a:buNone/>
            </a:pPr>
            <a:endParaRPr lang="en-US" sz="1800" b="1" smtClean="0">
              <a:latin typeface="Courier New" pitchFamily="49" charset="0"/>
            </a:endParaRPr>
          </a:p>
          <a:p>
            <a:pPr eaLnBrk="1" hangingPunct="1">
              <a:lnSpc>
                <a:spcPct val="80000"/>
              </a:lnSpc>
            </a:pPr>
            <a:r>
              <a:rPr lang="tr-TR" sz="2400" smtClean="0"/>
              <a:t>Tasarım Seçenekleri</a:t>
            </a:r>
            <a:r>
              <a:rPr lang="en-US" sz="2400" smtClean="0"/>
              <a:t>:</a:t>
            </a:r>
          </a:p>
          <a:p>
            <a:pPr eaLnBrk="1" hangingPunct="1">
              <a:lnSpc>
                <a:spcPct val="80000"/>
              </a:lnSpc>
              <a:buFontTx/>
              <a:buNone/>
            </a:pPr>
            <a:r>
              <a:rPr lang="en-US" sz="2400" smtClean="0"/>
              <a:t>     - </a:t>
            </a:r>
            <a:r>
              <a:rPr lang="tr-TR" sz="2200" smtClean="0"/>
              <a:t>Döngü değişkeninin veri tipi hangi aralıkta.</a:t>
            </a:r>
            <a:endParaRPr lang="en-US" sz="2200" smtClean="0"/>
          </a:p>
          <a:p>
            <a:pPr eaLnBrk="1" hangingPunct="1">
              <a:lnSpc>
                <a:spcPct val="80000"/>
              </a:lnSpc>
              <a:buFontTx/>
              <a:buNone/>
            </a:pPr>
            <a:r>
              <a:rPr lang="en-US" sz="2200" smtClean="0"/>
              <a:t>     - </a:t>
            </a:r>
            <a:r>
              <a:rPr lang="tr-TR" sz="2200" smtClean="0"/>
              <a:t>Döngü değişkenin döngü dışına çıkmaması </a:t>
            </a:r>
            <a:endParaRPr lang="en-US" sz="2200" smtClean="0"/>
          </a:p>
          <a:p>
            <a:pPr eaLnBrk="1" hangingPunct="1">
              <a:lnSpc>
                <a:spcPct val="80000"/>
              </a:lnSpc>
              <a:buFontTx/>
              <a:buNone/>
            </a:pPr>
            <a:r>
              <a:rPr lang="en-US" sz="2200" smtClean="0"/>
              <a:t>     - </a:t>
            </a:r>
            <a:r>
              <a:rPr lang="tr-TR" sz="2200" smtClean="0"/>
              <a:t>Döngü değişkeni döngü içinde değiştirilemez (Örn:      foreach döngüleri) fakat aralığı değiştirilebilir, aralığın değişmesi döngü kontrolüne etki etmez.</a:t>
            </a:r>
            <a:endParaRPr lang="en-US" sz="2200" smtClean="0"/>
          </a:p>
          <a:p>
            <a:pPr eaLnBrk="1" hangingPunct="1">
              <a:lnSpc>
                <a:spcPct val="80000"/>
              </a:lnSpc>
              <a:buFontTx/>
              <a:buNone/>
            </a:pPr>
            <a:r>
              <a:rPr lang="en-US" sz="2200" smtClean="0"/>
              <a:t>     - </a:t>
            </a:r>
            <a:r>
              <a:rPr lang="tr-TR" sz="2200" smtClean="0"/>
              <a:t>Döngü aralığı yalnızca bir defalığına değerlendirilebilir.</a:t>
            </a:r>
            <a:endParaRPr lang="en-US" sz="2200" smtClean="0"/>
          </a:p>
          <a:p>
            <a:pPr lvl="1" eaLnBrk="1" hangingPunct="1">
              <a:lnSpc>
                <a:spcPct val="80000"/>
              </a:lnSpc>
            </a:pPr>
            <a:r>
              <a:rPr lang="tr-TR" sz="2000" smtClean="0"/>
              <a:t>Döngü içerisinde dallanma komutları kullanılamaz.</a:t>
            </a:r>
            <a:endParaRPr lang="en-US" sz="2000" smtClean="0"/>
          </a:p>
          <a:p>
            <a:pPr eaLnBrk="1" hangingPunct="1">
              <a:lnSpc>
                <a:spcPct val="80000"/>
              </a:lnSpc>
              <a:buFontTx/>
              <a:buNone/>
            </a:pPr>
            <a:endParaRPr lang="en-US" sz="24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29699" name="Slide Number Placeholder 4"/>
          <p:cNvSpPr>
            <a:spLocks noGrp="1"/>
          </p:cNvSpPr>
          <p:nvPr>
            <p:ph type="sldNum" sz="quarter" idx="11"/>
          </p:nvPr>
        </p:nvSpPr>
        <p:spPr/>
        <p:txBody>
          <a:bodyPr/>
          <a:lstStyle/>
          <a:p>
            <a:pPr>
              <a:defRPr/>
            </a:pPr>
            <a:r>
              <a:rPr lang="en-US" smtClean="0">
                <a:ea typeface="Lucida Sans Unicode" pitchFamily="34" charset="0"/>
              </a:rPr>
              <a:t>1-</a:t>
            </a:r>
            <a:fld id="{9C5CEC88-4B16-4783-9C92-D932147A9D40}" type="slidenum">
              <a:rPr lang="en-US" smtClean="0">
                <a:ea typeface="Lucida Sans Unicode" pitchFamily="34" charset="0"/>
              </a:rPr>
              <a:pPr>
                <a:defRPr/>
              </a:pPr>
              <a:t>27</a:t>
            </a:fld>
            <a:endParaRPr lang="en-US" smtClean="0">
              <a:ea typeface="Lucida Sans Unicode" pitchFamily="34" charset="0"/>
            </a:endParaRPr>
          </a:p>
        </p:txBody>
      </p:sp>
      <p:sp>
        <p:nvSpPr>
          <p:cNvPr id="29700" name="Rectangle 2"/>
          <p:cNvSpPr>
            <a:spLocks noGrp="1" noChangeArrowheads="1"/>
          </p:cNvSpPr>
          <p:nvPr>
            <p:ph type="title"/>
          </p:nvPr>
        </p:nvSpPr>
        <p:spPr/>
        <p:txBody>
          <a:bodyPr/>
          <a:lstStyle/>
          <a:p>
            <a:pPr eaLnBrk="1" hangingPunct="1"/>
            <a:r>
              <a:rPr lang="tr-TR" sz="3200" smtClean="0"/>
              <a:t>Sayaç Kontrollü Döngüler: Örnekler</a:t>
            </a:r>
            <a:endParaRPr lang="en-US" sz="3200" smtClean="0"/>
          </a:p>
        </p:txBody>
      </p:sp>
      <p:sp>
        <p:nvSpPr>
          <p:cNvPr id="29701" name="Rectangle 3"/>
          <p:cNvSpPr>
            <a:spLocks noGrp="1" noChangeArrowheads="1"/>
          </p:cNvSpPr>
          <p:nvPr>
            <p:ph type="body" idx="1"/>
          </p:nvPr>
        </p:nvSpPr>
        <p:spPr/>
        <p:txBody>
          <a:bodyPr/>
          <a:lstStyle/>
          <a:p>
            <a:pPr eaLnBrk="1" hangingPunct="1">
              <a:lnSpc>
                <a:spcPct val="90000"/>
              </a:lnSpc>
            </a:pPr>
            <a:r>
              <a:rPr lang="en-US" sz="2400" smtClean="0"/>
              <a:t>C-</a:t>
            </a:r>
            <a:r>
              <a:rPr lang="tr-TR" sz="2400" smtClean="0"/>
              <a:t>tabanlı diller</a:t>
            </a:r>
            <a:endParaRPr lang="en-US" sz="2400" smtClean="0"/>
          </a:p>
          <a:p>
            <a:pPr lvl="1" eaLnBrk="1" hangingPunct="1">
              <a:lnSpc>
                <a:spcPct val="90000"/>
              </a:lnSpc>
              <a:buFontTx/>
              <a:buNone/>
            </a:pPr>
            <a:r>
              <a:rPr lang="en-US" sz="1800" b="1" smtClean="0">
                <a:latin typeface="Courier New" pitchFamily="49" charset="0"/>
                <a:cs typeface="Courier New" pitchFamily="49" charset="0"/>
              </a:rPr>
              <a:t>for</a:t>
            </a:r>
            <a:r>
              <a:rPr lang="en-US" sz="1800" smtClean="0">
                <a:latin typeface="Courier New" pitchFamily="49" charset="0"/>
                <a:cs typeface="Courier New" pitchFamily="49" charset="0"/>
              </a:rPr>
              <a:t> ([expr_1] ; [expr_2] ; [expr_3]) statement</a:t>
            </a:r>
          </a:p>
          <a:p>
            <a:pPr eaLnBrk="1" hangingPunct="1">
              <a:lnSpc>
                <a:spcPct val="90000"/>
              </a:lnSpc>
              <a:buFontTx/>
              <a:buNone/>
            </a:pPr>
            <a:r>
              <a:rPr lang="en-US" sz="2000" smtClean="0"/>
              <a:t>     - The expressions can be whole statements, or even statement sequences, with the statements separated by commas</a:t>
            </a:r>
            <a:r>
              <a:rPr lang="tr-TR" sz="2000" smtClean="0"/>
              <a:t> Yukarıda C tabanlı dillerde for yapısını vermiştir. İfadelerin arasına virgül konarak ifade sayısı artırılabilir. Bloklar noktalı virgülle ayrılmıştır.</a:t>
            </a:r>
            <a:endParaRPr lang="en-US" sz="2000" smtClean="0"/>
          </a:p>
          <a:p>
            <a:pPr lvl="1" eaLnBrk="1" hangingPunct="1">
              <a:lnSpc>
                <a:spcPct val="90000"/>
              </a:lnSpc>
            </a:pPr>
            <a:r>
              <a:rPr lang="tr-TR" sz="1800" smtClean="0"/>
              <a:t>Birden çok komutlu ifadelerin değeri, son durumdaki ifadenin değerine eşittir.</a:t>
            </a:r>
            <a:endParaRPr lang="en-US" sz="1800" smtClean="0"/>
          </a:p>
          <a:p>
            <a:pPr lvl="1" eaLnBrk="1" hangingPunct="1">
              <a:lnSpc>
                <a:spcPct val="90000"/>
              </a:lnSpc>
            </a:pPr>
            <a:r>
              <a:rPr lang="tr-TR" sz="1800" smtClean="0"/>
              <a:t>İkinci ifadede herhangi bir değer yoksa döngü sonsuza dek döner.</a:t>
            </a:r>
            <a:endParaRPr lang="en-US" sz="1800" smtClean="0"/>
          </a:p>
          <a:p>
            <a:pPr eaLnBrk="1" hangingPunct="1">
              <a:lnSpc>
                <a:spcPct val="90000"/>
              </a:lnSpc>
            </a:pPr>
            <a:r>
              <a:rPr lang="tr-TR" sz="2000" smtClean="0"/>
              <a:t>Tasarım Seçenekleri:</a:t>
            </a:r>
            <a:endParaRPr lang="en-US" sz="2000" smtClean="0"/>
          </a:p>
          <a:p>
            <a:pPr lvl="1" eaLnBrk="1" hangingPunct="1">
              <a:lnSpc>
                <a:spcPct val="90000"/>
              </a:lnSpc>
              <a:buFontTx/>
              <a:buChar char="-"/>
            </a:pPr>
            <a:r>
              <a:rPr lang="tr-TR" sz="1600" smtClean="0"/>
              <a:t>Belirgin bir döngü değişkeni yoktur.</a:t>
            </a:r>
            <a:endParaRPr lang="en-US" sz="1600" smtClean="0"/>
          </a:p>
          <a:p>
            <a:pPr lvl="1" eaLnBrk="1" hangingPunct="1">
              <a:lnSpc>
                <a:spcPct val="90000"/>
              </a:lnSpc>
              <a:buFontTx/>
              <a:buChar char="-"/>
            </a:pPr>
            <a:r>
              <a:rPr lang="tr-TR" sz="1600" smtClean="0"/>
              <a:t>Döngü içerisinde her şey değişebilir.</a:t>
            </a:r>
            <a:endParaRPr lang="en-US" sz="1600" smtClean="0"/>
          </a:p>
          <a:p>
            <a:pPr lvl="1" eaLnBrk="1" hangingPunct="1">
              <a:lnSpc>
                <a:spcPct val="90000"/>
              </a:lnSpc>
              <a:buFontTx/>
              <a:buChar char="-"/>
            </a:pPr>
            <a:r>
              <a:rPr lang="tr-TR" sz="1600" smtClean="0"/>
              <a:t>İlk ifade yalnızca bir kez değerlendirilirken şart ifadesi adım sayısı kadar değerlendirilir.</a:t>
            </a:r>
            <a:endParaRPr lang="en-US" sz="1600" smtClean="0"/>
          </a:p>
          <a:p>
            <a:pPr lvl="1" eaLnBrk="1" hangingPunct="1">
              <a:lnSpc>
                <a:spcPct val="90000"/>
              </a:lnSpc>
              <a:buFontTx/>
              <a:buNone/>
            </a:pPr>
            <a:r>
              <a:rPr lang="en-US" sz="1600" smtClean="0"/>
              <a:t>- C</a:t>
            </a:r>
            <a:r>
              <a:rPr lang="tr-TR" sz="1600" smtClean="0"/>
              <a:t> Döngü içerisinde dallanma komutlarına izin verir (goto gibi)</a:t>
            </a:r>
            <a:endParaRPr lang="en-US" sz="1600" smtClean="0"/>
          </a:p>
          <a:p>
            <a:pPr eaLnBrk="1" hangingPunct="1">
              <a:lnSpc>
                <a:spcPct val="90000"/>
              </a:lnSpc>
              <a:buFontTx/>
              <a:buNone/>
            </a:pPr>
            <a:r>
              <a:rPr lang="en-US" sz="2000" smtClean="0"/>
              <a:t>    </a:t>
            </a:r>
          </a:p>
          <a:p>
            <a:pPr eaLnBrk="1" hangingPunct="1">
              <a:lnSpc>
                <a:spcPct val="90000"/>
              </a:lnSpc>
            </a:pPr>
            <a:endParaRPr lang="en-US" sz="20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30723" name="Slide Number Placeholder 4"/>
          <p:cNvSpPr>
            <a:spLocks noGrp="1"/>
          </p:cNvSpPr>
          <p:nvPr>
            <p:ph type="sldNum" sz="quarter" idx="11"/>
          </p:nvPr>
        </p:nvSpPr>
        <p:spPr/>
        <p:txBody>
          <a:bodyPr/>
          <a:lstStyle/>
          <a:p>
            <a:pPr>
              <a:defRPr/>
            </a:pPr>
            <a:r>
              <a:rPr lang="en-US" smtClean="0">
                <a:ea typeface="Lucida Sans Unicode" pitchFamily="34" charset="0"/>
              </a:rPr>
              <a:t>1-</a:t>
            </a:r>
            <a:fld id="{24BDE292-9F5E-4B8D-BE9B-6D961D0D65C1}" type="slidenum">
              <a:rPr lang="en-US" smtClean="0">
                <a:ea typeface="Lucida Sans Unicode" pitchFamily="34" charset="0"/>
              </a:rPr>
              <a:pPr>
                <a:defRPr/>
              </a:pPr>
              <a:t>28</a:t>
            </a:fld>
            <a:endParaRPr lang="en-US" smtClean="0">
              <a:ea typeface="Lucida Sans Unicode" pitchFamily="34" charset="0"/>
            </a:endParaRPr>
          </a:p>
        </p:txBody>
      </p:sp>
      <p:sp>
        <p:nvSpPr>
          <p:cNvPr id="30724" name="Rectangle 2"/>
          <p:cNvSpPr>
            <a:spLocks noGrp="1" noChangeArrowheads="1"/>
          </p:cNvSpPr>
          <p:nvPr>
            <p:ph type="title"/>
          </p:nvPr>
        </p:nvSpPr>
        <p:spPr/>
        <p:txBody>
          <a:bodyPr/>
          <a:lstStyle/>
          <a:p>
            <a:pPr eaLnBrk="1" hangingPunct="1"/>
            <a:r>
              <a:rPr lang="tr-TR" sz="3200" smtClean="0"/>
              <a:t>Sayaç Kontrollü Döngüler: Örnekler</a:t>
            </a:r>
            <a:endParaRPr lang="en-US" sz="3200" smtClean="0"/>
          </a:p>
        </p:txBody>
      </p:sp>
      <p:sp>
        <p:nvSpPr>
          <p:cNvPr id="30725" name="Rectangle 3"/>
          <p:cNvSpPr>
            <a:spLocks noGrp="1" noChangeArrowheads="1"/>
          </p:cNvSpPr>
          <p:nvPr>
            <p:ph type="body" idx="1"/>
          </p:nvPr>
        </p:nvSpPr>
        <p:spPr/>
        <p:txBody>
          <a:bodyPr/>
          <a:lstStyle/>
          <a:p>
            <a:pPr marL="533400" indent="-533400" eaLnBrk="1" hangingPunct="1"/>
            <a:r>
              <a:rPr lang="en-US" smtClean="0"/>
              <a:t>C++ </a:t>
            </a:r>
            <a:r>
              <a:rPr lang="tr-TR" smtClean="0"/>
              <a:t>iki şekilde </a:t>
            </a:r>
            <a:r>
              <a:rPr lang="en-US" smtClean="0"/>
              <a:t>C</a:t>
            </a:r>
            <a:r>
              <a:rPr lang="tr-TR" smtClean="0"/>
              <a:t> ile farklılık gösterir</a:t>
            </a:r>
            <a:r>
              <a:rPr lang="en-US" smtClean="0"/>
              <a:t> :</a:t>
            </a:r>
          </a:p>
          <a:p>
            <a:pPr marL="914400" lvl="1" indent="-457200" eaLnBrk="1" hangingPunct="1">
              <a:buFontTx/>
              <a:buAutoNum type="arabicPeriod"/>
            </a:pPr>
            <a:r>
              <a:rPr lang="tr-TR" smtClean="0"/>
              <a:t>Kontrol ifadesi Boolean olabilir.</a:t>
            </a:r>
            <a:endParaRPr lang="en-US" smtClean="0"/>
          </a:p>
          <a:p>
            <a:pPr marL="914400" lvl="1" indent="-457200" eaLnBrk="1" hangingPunct="1">
              <a:buFontTx/>
              <a:buAutoNum type="arabicPeriod"/>
            </a:pPr>
            <a:r>
              <a:rPr lang="tr-TR" smtClean="0"/>
              <a:t>Başlangıç ifadesi değişken tanımları içerebilir.</a:t>
            </a:r>
            <a:endParaRPr lang="en-US" smtClean="0"/>
          </a:p>
          <a:p>
            <a:pPr marL="533400" indent="-533400" eaLnBrk="1" hangingPunct="1"/>
            <a:r>
              <a:rPr lang="en-US" smtClean="0"/>
              <a:t>Java </a:t>
            </a:r>
            <a:r>
              <a:rPr lang="tr-TR" smtClean="0"/>
              <a:t>ve</a:t>
            </a:r>
            <a:r>
              <a:rPr lang="en-US" smtClean="0"/>
              <a:t> C#</a:t>
            </a:r>
          </a:p>
          <a:p>
            <a:pPr marL="914400" lvl="1" indent="-457200" eaLnBrk="1" hangingPunct="1"/>
            <a:r>
              <a:rPr lang="tr-TR" smtClean="0"/>
              <a:t>C++’tan farkı,kontrol ifadesinin Boolean olma zorunluluğudur.</a:t>
            </a:r>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31747" name="Slide Number Placeholder 4"/>
          <p:cNvSpPr>
            <a:spLocks noGrp="1"/>
          </p:cNvSpPr>
          <p:nvPr>
            <p:ph type="sldNum" sz="quarter" idx="11"/>
          </p:nvPr>
        </p:nvSpPr>
        <p:spPr/>
        <p:txBody>
          <a:bodyPr/>
          <a:lstStyle/>
          <a:p>
            <a:pPr>
              <a:defRPr/>
            </a:pPr>
            <a:r>
              <a:rPr lang="en-US" smtClean="0">
                <a:ea typeface="Lucida Sans Unicode" pitchFamily="34" charset="0"/>
              </a:rPr>
              <a:t>1-</a:t>
            </a:r>
            <a:fld id="{19711B12-2DFD-46C0-90DD-861617CAFABC}" type="slidenum">
              <a:rPr lang="en-US" smtClean="0">
                <a:ea typeface="Lucida Sans Unicode" pitchFamily="34" charset="0"/>
              </a:rPr>
              <a:pPr>
                <a:defRPr/>
              </a:pPr>
              <a:t>29</a:t>
            </a:fld>
            <a:endParaRPr lang="en-US" smtClean="0">
              <a:ea typeface="Lucida Sans Unicode" pitchFamily="34" charset="0"/>
            </a:endParaRPr>
          </a:p>
        </p:txBody>
      </p:sp>
      <p:sp>
        <p:nvSpPr>
          <p:cNvPr id="31748" name="Rectangle 2"/>
          <p:cNvSpPr>
            <a:spLocks noGrp="1" noChangeArrowheads="1"/>
          </p:cNvSpPr>
          <p:nvPr>
            <p:ph type="title"/>
          </p:nvPr>
        </p:nvSpPr>
        <p:spPr/>
        <p:txBody>
          <a:bodyPr/>
          <a:lstStyle/>
          <a:p>
            <a:pPr eaLnBrk="1" hangingPunct="1"/>
            <a:r>
              <a:rPr lang="tr-TR" sz="3200" smtClean="0"/>
              <a:t>Sayaç Kontrollü Döngüler: Örnekler</a:t>
            </a:r>
            <a:endParaRPr lang="en-US" sz="3200" smtClean="0"/>
          </a:p>
        </p:txBody>
      </p:sp>
      <p:sp>
        <p:nvSpPr>
          <p:cNvPr id="31749" name="Rectangle 3"/>
          <p:cNvSpPr>
            <a:spLocks noGrp="1" noChangeArrowheads="1"/>
          </p:cNvSpPr>
          <p:nvPr>
            <p:ph type="body" idx="1"/>
          </p:nvPr>
        </p:nvSpPr>
        <p:spPr/>
        <p:txBody>
          <a:bodyPr/>
          <a:lstStyle/>
          <a:p>
            <a:pPr eaLnBrk="1" hangingPunct="1">
              <a:lnSpc>
                <a:spcPct val="80000"/>
              </a:lnSpc>
            </a:pPr>
            <a:r>
              <a:rPr lang="en-US" sz="2400" smtClean="0"/>
              <a:t>Python</a:t>
            </a:r>
          </a:p>
          <a:p>
            <a:pPr lvl="1" eaLnBrk="1" hangingPunct="1">
              <a:lnSpc>
                <a:spcPct val="80000"/>
              </a:lnSpc>
              <a:buFontTx/>
              <a:buNone/>
            </a:pPr>
            <a:r>
              <a:rPr lang="en-US" sz="2000" smtClean="0"/>
              <a:t>   </a:t>
            </a:r>
            <a:r>
              <a:rPr lang="en-US" sz="1800" b="1" smtClean="0">
                <a:latin typeface="Courier New" pitchFamily="49" charset="0"/>
                <a:cs typeface="Courier New" pitchFamily="49" charset="0"/>
              </a:rPr>
              <a:t>for</a:t>
            </a:r>
            <a:r>
              <a:rPr lang="en-US" sz="2000" smtClean="0"/>
              <a:t> </a:t>
            </a:r>
            <a:r>
              <a:rPr lang="tr-TR" sz="2000" smtClean="0"/>
              <a:t>döngü değişkeni</a:t>
            </a:r>
            <a:r>
              <a:rPr lang="en-US" sz="2000" smtClean="0"/>
              <a:t> </a:t>
            </a:r>
            <a:r>
              <a:rPr lang="en-US" sz="1800" b="1" smtClean="0">
                <a:latin typeface="Courier New" pitchFamily="49" charset="0"/>
                <a:cs typeface="Courier New" pitchFamily="49" charset="0"/>
              </a:rPr>
              <a:t>in</a:t>
            </a:r>
            <a:r>
              <a:rPr lang="en-US" sz="2000" smtClean="0"/>
              <a:t> </a:t>
            </a:r>
            <a:r>
              <a:rPr lang="tr-TR" sz="2000" smtClean="0"/>
              <a:t>nesne</a:t>
            </a:r>
            <a:r>
              <a:rPr lang="en-US" sz="1800" smtClean="0">
                <a:latin typeface="Courier New" pitchFamily="49" charset="0"/>
                <a:cs typeface="Courier New" pitchFamily="49" charset="0"/>
              </a:rPr>
              <a:t>:</a:t>
            </a:r>
          </a:p>
          <a:p>
            <a:pPr lvl="1" eaLnBrk="1" hangingPunct="1">
              <a:lnSpc>
                <a:spcPct val="80000"/>
              </a:lnSpc>
              <a:buFontTx/>
              <a:buNone/>
            </a:pPr>
            <a:r>
              <a:rPr lang="en-US" sz="2000" smtClean="0"/>
              <a:t>    - </a:t>
            </a:r>
            <a:r>
              <a:rPr lang="tr-TR" sz="2000" smtClean="0"/>
              <a:t>döngü gövdesi</a:t>
            </a:r>
            <a:endParaRPr lang="en-US" sz="2000" smtClean="0"/>
          </a:p>
          <a:p>
            <a:pPr lvl="1" eaLnBrk="1" hangingPunct="1">
              <a:lnSpc>
                <a:spcPct val="80000"/>
              </a:lnSpc>
              <a:buFontTx/>
              <a:buNone/>
            </a:pPr>
            <a:r>
              <a:rPr lang="en-US" sz="2000" smtClean="0"/>
              <a:t>   [</a:t>
            </a:r>
            <a:r>
              <a:rPr lang="en-US" sz="1800" b="1" smtClean="0">
                <a:latin typeface="Courier New" pitchFamily="49" charset="0"/>
                <a:cs typeface="Courier New" pitchFamily="49" charset="0"/>
              </a:rPr>
              <a:t>else</a:t>
            </a:r>
            <a:r>
              <a:rPr lang="en-US" sz="1800" smtClean="0">
                <a:latin typeface="Courier New" pitchFamily="49" charset="0"/>
                <a:cs typeface="Courier New" pitchFamily="49" charset="0"/>
              </a:rPr>
              <a:t>:</a:t>
            </a:r>
          </a:p>
          <a:p>
            <a:pPr lvl="1" eaLnBrk="1" hangingPunct="1">
              <a:lnSpc>
                <a:spcPct val="80000"/>
              </a:lnSpc>
              <a:buFontTx/>
              <a:buNone/>
            </a:pPr>
            <a:r>
              <a:rPr lang="en-US" sz="2000" smtClean="0"/>
              <a:t>    - el</a:t>
            </a:r>
            <a:r>
              <a:rPr lang="tr-TR" sz="2000" smtClean="0"/>
              <a:t>se cümlesi</a:t>
            </a:r>
            <a:r>
              <a:rPr lang="en-US" sz="2000" smtClean="0"/>
              <a:t>]</a:t>
            </a:r>
          </a:p>
          <a:p>
            <a:pPr lvl="1" eaLnBrk="1" hangingPunct="1">
              <a:lnSpc>
                <a:spcPct val="80000"/>
              </a:lnSpc>
              <a:buFontTx/>
              <a:buNone/>
            </a:pPr>
            <a:endParaRPr lang="en-US" sz="2000" smtClean="0"/>
          </a:p>
          <a:p>
            <a:pPr lvl="1" eaLnBrk="1" hangingPunct="1">
              <a:lnSpc>
                <a:spcPct val="80000"/>
              </a:lnSpc>
            </a:pPr>
            <a:r>
              <a:rPr lang="en-US" sz="2000" smtClean="0"/>
              <a:t> </a:t>
            </a:r>
            <a:r>
              <a:rPr lang="tr-TR" sz="2000" smtClean="0"/>
              <a:t>Nesne sıklıkla bir aralığı(range) temsil eder.Liste değerleri ise parantez içersinde </a:t>
            </a:r>
            <a:r>
              <a:rPr lang="en-US" sz="2000" smtClean="0"/>
              <a:t>(</a:t>
            </a:r>
            <a:r>
              <a:rPr lang="en-US" sz="2000" smtClean="0">
                <a:latin typeface="Courier New" pitchFamily="49" charset="0"/>
                <a:cs typeface="Courier New" pitchFamily="49" charset="0"/>
              </a:rPr>
              <a:t>[2, 4, 6]</a:t>
            </a:r>
            <a:r>
              <a:rPr lang="en-US" sz="2000" smtClean="0"/>
              <a:t>), </a:t>
            </a:r>
            <a:r>
              <a:rPr lang="tr-TR" sz="2000" smtClean="0"/>
              <a:t>yada </a:t>
            </a:r>
            <a:r>
              <a:rPr lang="tr-TR" sz="2000" b="1" smtClean="0"/>
              <a:t>range</a:t>
            </a:r>
            <a:r>
              <a:rPr lang="tr-TR" sz="2000" smtClean="0"/>
              <a:t> fonksiyonu kullanılarak ifade edilir.</a:t>
            </a:r>
            <a:r>
              <a:rPr lang="en-US" sz="2000" smtClean="0"/>
              <a:t>(</a:t>
            </a:r>
            <a:r>
              <a:rPr lang="en-US" sz="2000" b="1" smtClean="0">
                <a:latin typeface="Courier New" pitchFamily="49" charset="0"/>
                <a:cs typeface="Courier New" pitchFamily="49" charset="0"/>
              </a:rPr>
              <a:t>range</a:t>
            </a:r>
            <a:r>
              <a:rPr lang="en-US" sz="2000" smtClean="0">
                <a:latin typeface="Courier New" pitchFamily="49" charset="0"/>
                <a:cs typeface="Courier New" pitchFamily="49" charset="0"/>
              </a:rPr>
              <a:t>(5)</a:t>
            </a:r>
            <a:r>
              <a:rPr lang="en-US" sz="2000" smtClean="0"/>
              <a:t>, </a:t>
            </a:r>
            <a:r>
              <a:rPr lang="en-US" sz="2000" smtClean="0">
                <a:latin typeface="Courier New" pitchFamily="49" charset="0"/>
                <a:cs typeface="Courier New" pitchFamily="49" charset="0"/>
              </a:rPr>
              <a:t>0, 1, 2, 3, 4</a:t>
            </a:r>
            <a:r>
              <a:rPr lang="tr-TR" sz="2000" smtClean="0">
                <a:latin typeface="Courier New" pitchFamily="49" charset="0"/>
                <a:cs typeface="Courier New" pitchFamily="49" charset="0"/>
              </a:rPr>
              <a:t> değerlerin döndürür.</a:t>
            </a:r>
            <a:endParaRPr lang="en-US" sz="2000" smtClean="0">
              <a:latin typeface="Courier New" pitchFamily="49" charset="0"/>
              <a:cs typeface="Courier New" pitchFamily="49" charset="0"/>
            </a:endParaRPr>
          </a:p>
          <a:p>
            <a:pPr lvl="1" eaLnBrk="1" hangingPunct="1">
              <a:lnSpc>
                <a:spcPct val="80000"/>
              </a:lnSpc>
            </a:pPr>
            <a:endParaRPr lang="en-US" sz="2000" smtClean="0"/>
          </a:p>
          <a:p>
            <a:pPr lvl="1" eaLnBrk="1" hangingPunct="1">
              <a:lnSpc>
                <a:spcPct val="80000"/>
              </a:lnSpc>
            </a:pPr>
            <a:r>
              <a:rPr lang="en-US" sz="2000" smtClean="0"/>
              <a:t> The loop variable takes on the values specified in the given range, one for each iteration</a:t>
            </a:r>
            <a:r>
              <a:rPr lang="tr-TR" sz="2000" smtClean="0"/>
              <a:t> Döngü değişkeni aralıkta(range) gösterilen değerleri alırlar.</a:t>
            </a:r>
            <a:endParaRPr lang="en-US" sz="2000" smtClean="0"/>
          </a:p>
          <a:p>
            <a:pPr lvl="1" eaLnBrk="1" hangingPunct="1">
              <a:lnSpc>
                <a:spcPct val="80000"/>
              </a:lnSpc>
            </a:pPr>
            <a:endParaRPr lang="en-US" sz="2000" smtClean="0"/>
          </a:p>
          <a:p>
            <a:pPr lvl="1" eaLnBrk="1" hangingPunct="1">
              <a:lnSpc>
                <a:spcPct val="80000"/>
              </a:lnSpc>
            </a:pPr>
            <a:r>
              <a:rPr lang="en-US" sz="2000" smtClean="0"/>
              <a:t> </a:t>
            </a:r>
            <a:r>
              <a:rPr lang="tr-TR" sz="2000" smtClean="0"/>
              <a:t>Döngü normal bir şekilde sona ererse isteğe bağlı olarak else bloğu yürütülür.</a:t>
            </a:r>
            <a:endParaRPr lang="en-US"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5123" name="Slide Number Placeholder 4"/>
          <p:cNvSpPr>
            <a:spLocks noGrp="1"/>
          </p:cNvSpPr>
          <p:nvPr>
            <p:ph type="sldNum" sz="quarter" idx="11"/>
          </p:nvPr>
        </p:nvSpPr>
        <p:spPr/>
        <p:txBody>
          <a:bodyPr/>
          <a:lstStyle/>
          <a:p>
            <a:pPr>
              <a:defRPr/>
            </a:pPr>
            <a:r>
              <a:rPr lang="en-US" smtClean="0">
                <a:ea typeface="Lucida Sans Unicode" pitchFamily="34" charset="0"/>
              </a:rPr>
              <a:t>1-</a:t>
            </a:r>
            <a:fld id="{43B45C4C-5269-462D-94E2-5BBA292DA50F}" type="slidenum">
              <a:rPr lang="en-US" smtClean="0">
                <a:ea typeface="Lucida Sans Unicode" pitchFamily="34" charset="0"/>
              </a:rPr>
              <a:pPr>
                <a:defRPr/>
              </a:pPr>
              <a:t>3</a:t>
            </a:fld>
            <a:endParaRPr lang="en-US" smtClean="0">
              <a:ea typeface="Lucida Sans Unicode" pitchFamily="34" charset="0"/>
            </a:endParaRPr>
          </a:p>
        </p:txBody>
      </p:sp>
      <p:sp>
        <p:nvSpPr>
          <p:cNvPr id="5124" name="Rectangle 2"/>
          <p:cNvSpPr>
            <a:spLocks noGrp="1" noChangeArrowheads="1"/>
          </p:cNvSpPr>
          <p:nvPr>
            <p:ph type="title"/>
          </p:nvPr>
        </p:nvSpPr>
        <p:spPr/>
        <p:txBody>
          <a:bodyPr/>
          <a:lstStyle/>
          <a:p>
            <a:pPr eaLnBrk="1" hangingPunct="1"/>
            <a:r>
              <a:rPr lang="tr-TR" smtClean="0"/>
              <a:t>Akış Kontrolünün Seviyeleri</a:t>
            </a:r>
            <a:endParaRPr lang="en-US" smtClean="0"/>
          </a:p>
        </p:txBody>
      </p:sp>
      <p:sp>
        <p:nvSpPr>
          <p:cNvPr id="5125" name="Rectangle 3"/>
          <p:cNvSpPr>
            <a:spLocks noGrp="1" noChangeArrowheads="1"/>
          </p:cNvSpPr>
          <p:nvPr>
            <p:ph type="body" idx="1"/>
          </p:nvPr>
        </p:nvSpPr>
        <p:spPr/>
        <p:txBody>
          <a:bodyPr/>
          <a:lstStyle/>
          <a:p>
            <a:pPr marL="533400" indent="-533400" eaLnBrk="1" hangingPunct="1">
              <a:buFontTx/>
              <a:buChar char="–"/>
            </a:pPr>
            <a:r>
              <a:rPr lang="tr-TR" smtClean="0"/>
              <a:t>İfadeler içinde</a:t>
            </a:r>
            <a:r>
              <a:rPr lang="en-US" smtClean="0"/>
              <a:t>(</a:t>
            </a:r>
            <a:r>
              <a:rPr lang="tr-TR" smtClean="0"/>
              <a:t>Bölüm</a:t>
            </a:r>
            <a:r>
              <a:rPr lang="en-US" smtClean="0"/>
              <a:t> 7)</a:t>
            </a:r>
          </a:p>
          <a:p>
            <a:pPr marL="533400" indent="-533400" eaLnBrk="1" hangingPunct="1">
              <a:buFontTx/>
              <a:buChar char="–"/>
            </a:pPr>
            <a:r>
              <a:rPr lang="tr-TR" smtClean="0"/>
              <a:t>Program Birimleri Arasında</a:t>
            </a:r>
            <a:r>
              <a:rPr lang="en-US" smtClean="0"/>
              <a:t>(</a:t>
            </a:r>
            <a:r>
              <a:rPr lang="tr-TR" smtClean="0"/>
              <a:t>Bölüm</a:t>
            </a:r>
            <a:r>
              <a:rPr lang="en-US" smtClean="0"/>
              <a:t> 9)</a:t>
            </a:r>
          </a:p>
          <a:p>
            <a:pPr marL="533400" indent="-533400" eaLnBrk="1" hangingPunct="1">
              <a:buFontTx/>
              <a:buChar char="–"/>
            </a:pPr>
            <a:r>
              <a:rPr lang="tr-TR" smtClean="0"/>
              <a:t>Program Komutları Arasında</a:t>
            </a:r>
            <a:r>
              <a:rPr lang="en-US" smtClean="0"/>
              <a:t>(</a:t>
            </a:r>
            <a:r>
              <a:rPr lang="tr-TR" smtClean="0"/>
              <a:t>Bu Bölümde</a:t>
            </a:r>
            <a:r>
              <a:rPr lang="en-US" smtClean="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tr-TR" sz="3200" smtClean="0"/>
              <a:t>Sayaç Kontrollü Döngüler: Örnekler</a:t>
            </a:r>
            <a:endParaRPr lang="en-US" sz="3200" smtClean="0"/>
          </a:p>
        </p:txBody>
      </p:sp>
      <p:sp>
        <p:nvSpPr>
          <p:cNvPr id="32771" name="Content Placeholder 2"/>
          <p:cNvSpPr>
            <a:spLocks noGrp="1"/>
          </p:cNvSpPr>
          <p:nvPr>
            <p:ph idx="1"/>
          </p:nvPr>
        </p:nvSpPr>
        <p:spPr>
          <a:xfrm>
            <a:off x="609600" y="1295400"/>
            <a:ext cx="8153400" cy="5029200"/>
          </a:xfrm>
        </p:spPr>
        <p:txBody>
          <a:bodyPr/>
          <a:lstStyle/>
          <a:p>
            <a:r>
              <a:rPr lang="en-US" smtClean="0"/>
              <a:t>F#</a:t>
            </a:r>
          </a:p>
          <a:p>
            <a:pPr lvl="1"/>
            <a:r>
              <a:rPr lang="tr-TR" sz="2000" smtClean="0"/>
              <a:t>Sayaçları değişkenler gerektiren ve fonksiyonel dillerde değişkenleri yok olduğundan, sayaç kontrollü döngü özyinelemeli fonksiyonlar ile simüle edilmelidir.</a:t>
            </a:r>
            <a:endParaRPr lang="en-US" sz="2200" smtClean="0"/>
          </a:p>
          <a:p>
            <a:pPr lvl="1">
              <a:buFontTx/>
              <a:buNone/>
            </a:pPr>
            <a:r>
              <a:rPr lang="en-US" smtClean="0"/>
              <a:t>   </a:t>
            </a:r>
            <a:r>
              <a:rPr lang="en-US" sz="2000" b="1" smtClean="0">
                <a:latin typeface="Courier New" pitchFamily="49" charset="0"/>
                <a:cs typeface="Courier New" pitchFamily="49" charset="0"/>
              </a:rPr>
              <a:t>let</a:t>
            </a: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rec</a:t>
            </a:r>
            <a:r>
              <a:rPr lang="en-US" sz="2000" smtClean="0">
                <a:latin typeface="Courier New" pitchFamily="49" charset="0"/>
                <a:cs typeface="Courier New" pitchFamily="49" charset="0"/>
              </a:rPr>
              <a:t> forLoop loopBody reps = </a:t>
            </a:r>
          </a:p>
          <a:p>
            <a:pPr lvl="1">
              <a:buFontTx/>
              <a:buNone/>
            </a:pP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if</a:t>
            </a:r>
            <a:r>
              <a:rPr lang="en-US" sz="2000" smtClean="0">
                <a:latin typeface="Courier New" pitchFamily="49" charset="0"/>
                <a:cs typeface="Courier New" pitchFamily="49" charset="0"/>
              </a:rPr>
              <a:t> reps &lt;= 0 </a:t>
            </a:r>
            <a:r>
              <a:rPr lang="en-US" sz="2000" b="1" smtClean="0">
                <a:latin typeface="Courier New" pitchFamily="49" charset="0"/>
                <a:cs typeface="Courier New" pitchFamily="49" charset="0"/>
              </a:rPr>
              <a:t>then</a:t>
            </a:r>
            <a:r>
              <a:rPr lang="en-US" sz="2000" smtClean="0">
                <a:latin typeface="Courier New" pitchFamily="49" charset="0"/>
                <a:cs typeface="Courier New" pitchFamily="49" charset="0"/>
              </a:rPr>
              <a:t> ()</a:t>
            </a:r>
          </a:p>
          <a:p>
            <a:pPr lvl="1">
              <a:buFontTx/>
              <a:buNone/>
            </a:pP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else</a:t>
            </a:r>
          </a:p>
          <a:p>
            <a:pPr lvl="1">
              <a:buFontTx/>
              <a:buNone/>
            </a:pPr>
            <a:r>
              <a:rPr lang="en-US" sz="2000" smtClean="0">
                <a:latin typeface="Courier New" pitchFamily="49" charset="0"/>
                <a:cs typeface="Courier New" pitchFamily="49" charset="0"/>
              </a:rPr>
              <a:t>      loopBody()</a:t>
            </a:r>
          </a:p>
          <a:p>
            <a:pPr lvl="1">
              <a:buFontTx/>
              <a:buNone/>
            </a:pPr>
            <a:r>
              <a:rPr lang="en-US" sz="2000" smtClean="0">
                <a:latin typeface="Courier New" pitchFamily="49" charset="0"/>
                <a:cs typeface="Courier New" pitchFamily="49" charset="0"/>
              </a:rPr>
              <a:t>      forLoop loopBody, (reps – 1)</a:t>
            </a:r>
            <a:endParaRPr lang="tr-TR" sz="2000" smtClean="0">
              <a:latin typeface="Courier New" pitchFamily="49" charset="0"/>
              <a:cs typeface="Courier New" pitchFamily="49" charset="0"/>
            </a:endParaRPr>
          </a:p>
          <a:p>
            <a:pPr lvl="1">
              <a:buFontTx/>
              <a:buNone/>
            </a:pPr>
            <a:r>
              <a:rPr lang="tr-TR" sz="2200" smtClean="0"/>
              <a:t> forloop adında loopbody parametrelerini kullanan recursive bir fonsiyon tanımlanır.</a:t>
            </a:r>
            <a:endParaRPr lang="en-US" sz="2200" smtClean="0"/>
          </a:p>
          <a:p>
            <a:pPr lvl="1">
              <a:buFontTx/>
              <a:buChar char="-"/>
            </a:pPr>
            <a:r>
              <a:rPr lang="en-US" sz="2000" smtClean="0">
                <a:latin typeface="Courier New" pitchFamily="49" charset="0"/>
                <a:cs typeface="Courier New" pitchFamily="49" charset="0"/>
              </a:rPr>
              <a:t>()</a:t>
            </a:r>
            <a:r>
              <a:rPr lang="en-US" sz="2200" smtClean="0"/>
              <a:t> </a:t>
            </a:r>
            <a:r>
              <a:rPr lang="tr-TR" sz="2200" smtClean="0"/>
              <a:t>Hiçbir olay gerçekleşmiyor ve hiçbir değer dönmüyor anlamına gelmektedir.</a:t>
            </a:r>
            <a:endParaRPr lang="en-US" sz="2200" smtClean="0"/>
          </a:p>
        </p:txBody>
      </p:sp>
      <p:sp>
        <p:nvSpPr>
          <p:cNvPr id="3277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32773" name="Slide Number Placeholder 4"/>
          <p:cNvSpPr>
            <a:spLocks noGrp="1"/>
          </p:cNvSpPr>
          <p:nvPr>
            <p:ph type="sldNum" sz="quarter" idx="11"/>
          </p:nvPr>
        </p:nvSpPr>
        <p:spPr/>
        <p:txBody>
          <a:bodyPr/>
          <a:lstStyle/>
          <a:p>
            <a:pPr>
              <a:defRPr/>
            </a:pPr>
            <a:r>
              <a:rPr lang="en-US" smtClean="0">
                <a:ea typeface="Lucida Sans Unicode" pitchFamily="34" charset="0"/>
              </a:rPr>
              <a:t>1-</a:t>
            </a:r>
            <a:fld id="{B463C4D1-04E3-45DD-B529-4850F55C01AF}" type="slidenum">
              <a:rPr lang="en-US" smtClean="0">
                <a:ea typeface="Lucida Sans Unicode" pitchFamily="34" charset="0"/>
              </a:rPr>
              <a:pPr>
                <a:defRPr/>
              </a:pPr>
              <a:t>30</a:t>
            </a:fld>
            <a:endParaRPr lang="en-US" smtClean="0">
              <a:ea typeface="Lucida Sans Unicode"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33795" name="Slide Number Placeholder 4"/>
          <p:cNvSpPr>
            <a:spLocks noGrp="1"/>
          </p:cNvSpPr>
          <p:nvPr>
            <p:ph type="sldNum" sz="quarter" idx="11"/>
          </p:nvPr>
        </p:nvSpPr>
        <p:spPr/>
        <p:txBody>
          <a:bodyPr/>
          <a:lstStyle/>
          <a:p>
            <a:pPr>
              <a:defRPr/>
            </a:pPr>
            <a:r>
              <a:rPr lang="en-US" smtClean="0">
                <a:ea typeface="Lucida Sans Unicode" pitchFamily="34" charset="0"/>
              </a:rPr>
              <a:t>1-</a:t>
            </a:r>
            <a:fld id="{72D6FCA5-881D-4B51-8D72-A5A9C5D5F03E}" type="slidenum">
              <a:rPr lang="en-US" smtClean="0">
                <a:ea typeface="Lucida Sans Unicode" pitchFamily="34" charset="0"/>
              </a:rPr>
              <a:pPr>
                <a:defRPr/>
              </a:pPr>
              <a:t>31</a:t>
            </a:fld>
            <a:endParaRPr lang="en-US" smtClean="0">
              <a:ea typeface="Lucida Sans Unicode" pitchFamily="34" charset="0"/>
            </a:endParaRPr>
          </a:p>
        </p:txBody>
      </p:sp>
      <p:sp>
        <p:nvSpPr>
          <p:cNvPr id="33796" name="Rectangle 2"/>
          <p:cNvSpPr>
            <a:spLocks noGrp="1" noChangeArrowheads="1"/>
          </p:cNvSpPr>
          <p:nvPr>
            <p:ph type="title"/>
          </p:nvPr>
        </p:nvSpPr>
        <p:spPr>
          <a:xfrm>
            <a:off x="609600" y="0"/>
            <a:ext cx="8153400" cy="838200"/>
          </a:xfrm>
        </p:spPr>
        <p:txBody>
          <a:bodyPr/>
          <a:lstStyle/>
          <a:p>
            <a:pPr eaLnBrk="1" hangingPunct="1"/>
            <a:r>
              <a:rPr lang="tr-TR" smtClean="0"/>
              <a:t>Mantıksal-Kontrollü Döngüler</a:t>
            </a:r>
            <a:endParaRPr lang="en-US" smtClean="0"/>
          </a:p>
        </p:txBody>
      </p:sp>
      <p:sp>
        <p:nvSpPr>
          <p:cNvPr id="33797" name="Rectangle 3"/>
          <p:cNvSpPr>
            <a:spLocks noGrp="1" noChangeArrowheads="1"/>
          </p:cNvSpPr>
          <p:nvPr>
            <p:ph type="body" idx="1"/>
          </p:nvPr>
        </p:nvSpPr>
        <p:spPr/>
        <p:txBody>
          <a:bodyPr/>
          <a:lstStyle/>
          <a:p>
            <a:pPr marL="533400" indent="-533400" eaLnBrk="1" hangingPunct="1"/>
            <a:r>
              <a:rPr lang="tr-TR" smtClean="0"/>
              <a:t>Tekrarlamalar Boolean tabanlı ifadelerle kontrol edilir.</a:t>
            </a:r>
            <a:endParaRPr lang="en-US" smtClean="0"/>
          </a:p>
          <a:p>
            <a:pPr marL="533400" indent="-533400" eaLnBrk="1" hangingPunct="1"/>
            <a:r>
              <a:rPr lang="tr-TR" smtClean="0"/>
              <a:t>Tasarım Sorunları:</a:t>
            </a:r>
            <a:endParaRPr lang="en-US" smtClean="0"/>
          </a:p>
          <a:p>
            <a:pPr marL="914400" lvl="1" indent="-457200" eaLnBrk="1" hangingPunct="1"/>
            <a:r>
              <a:rPr lang="tr-TR" smtClean="0"/>
              <a:t>Öntest mi yoksa sontest mi?</a:t>
            </a:r>
            <a:endParaRPr lang="en-US" smtClean="0"/>
          </a:p>
          <a:p>
            <a:pPr marL="914400" lvl="1" indent="-457200" eaLnBrk="1" hangingPunct="1"/>
            <a:r>
              <a:rPr lang="tr-TR" smtClean="0"/>
              <a:t>Sayaç kontrollü döngülerin özel bir halimi olacak yoksa farklı spesifik bir döngü yapısı mı?</a:t>
            </a:r>
            <a:endParaRPr lang="en-US" smtClean="0"/>
          </a:p>
          <a:p>
            <a:pPr marL="533400" indent="-533400" eaLnBrk="1" hangingPunct="1"/>
            <a:endParaRPr lang="en-US" sz="2400" smtClean="0">
              <a:latin typeface="Courier New" pitchFamily="49" charset="0"/>
              <a:cs typeface="Courier New" pitchFamily="49" charset="0"/>
            </a:endParaRPr>
          </a:p>
          <a:p>
            <a:pPr marL="533400" indent="-533400" eaLnBrk="1" hangingPunct="1">
              <a:buFontTx/>
              <a:buNone/>
            </a:pPr>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xfrm>
            <a:off x="3810000" y="6248400"/>
            <a:ext cx="4191000" cy="457200"/>
          </a:xfrm>
        </p:spPr>
        <p:txBody>
          <a:bodyPr/>
          <a:lstStyle/>
          <a:p>
            <a:pPr>
              <a:defRPr/>
            </a:pPr>
            <a:r>
              <a:rPr lang="en-US" dirty="0" smtClean="0">
                <a:ea typeface="Lucida Sans Unicode" pitchFamily="34" charset="0"/>
              </a:rPr>
              <a:t>Copyright © 2012 Addison-Wesley. All rights reserved.</a:t>
            </a:r>
          </a:p>
        </p:txBody>
      </p:sp>
      <p:sp>
        <p:nvSpPr>
          <p:cNvPr id="34819" name="Slide Number Placeholder 4"/>
          <p:cNvSpPr>
            <a:spLocks noGrp="1"/>
          </p:cNvSpPr>
          <p:nvPr>
            <p:ph type="sldNum" sz="quarter" idx="11"/>
          </p:nvPr>
        </p:nvSpPr>
        <p:spPr/>
        <p:txBody>
          <a:bodyPr/>
          <a:lstStyle/>
          <a:p>
            <a:pPr>
              <a:defRPr/>
            </a:pPr>
            <a:r>
              <a:rPr lang="en-US" smtClean="0">
                <a:ea typeface="Lucida Sans Unicode" pitchFamily="34" charset="0"/>
              </a:rPr>
              <a:t>1-</a:t>
            </a:r>
            <a:fld id="{249194DE-149A-4D32-ABC2-9864E0DD76BC}" type="slidenum">
              <a:rPr lang="en-US" smtClean="0">
                <a:ea typeface="Lucida Sans Unicode" pitchFamily="34" charset="0"/>
              </a:rPr>
              <a:pPr>
                <a:defRPr/>
              </a:pPr>
              <a:t>32</a:t>
            </a:fld>
            <a:endParaRPr lang="en-US" smtClean="0">
              <a:ea typeface="Lucida Sans Unicode" pitchFamily="34" charset="0"/>
            </a:endParaRPr>
          </a:p>
        </p:txBody>
      </p:sp>
      <p:sp>
        <p:nvSpPr>
          <p:cNvPr id="34820" name="Rectangle 2"/>
          <p:cNvSpPr>
            <a:spLocks noGrp="1" noChangeArrowheads="1"/>
          </p:cNvSpPr>
          <p:nvPr>
            <p:ph type="title"/>
          </p:nvPr>
        </p:nvSpPr>
        <p:spPr>
          <a:xfrm>
            <a:off x="609600" y="228600"/>
            <a:ext cx="8153400" cy="1143000"/>
          </a:xfrm>
        </p:spPr>
        <p:txBody>
          <a:bodyPr/>
          <a:lstStyle/>
          <a:p>
            <a:pPr eaLnBrk="1" hangingPunct="1"/>
            <a:r>
              <a:rPr lang="tr-TR" sz="3200" smtClean="0"/>
              <a:t>Mantıksal-Kontrollü Döngüler: Örnekler</a:t>
            </a:r>
            <a:endParaRPr lang="en-US" sz="3200" smtClean="0"/>
          </a:p>
        </p:txBody>
      </p:sp>
      <p:sp>
        <p:nvSpPr>
          <p:cNvPr id="34821" name="Rectangle 3"/>
          <p:cNvSpPr>
            <a:spLocks noGrp="1" noChangeArrowheads="1"/>
          </p:cNvSpPr>
          <p:nvPr>
            <p:ph type="body" idx="1"/>
          </p:nvPr>
        </p:nvSpPr>
        <p:spPr>
          <a:xfrm>
            <a:off x="457200" y="1447800"/>
            <a:ext cx="8534400" cy="4572000"/>
          </a:xfrm>
        </p:spPr>
        <p:txBody>
          <a:bodyPr/>
          <a:lstStyle/>
          <a:p>
            <a:pPr marL="533400" indent="-533400" eaLnBrk="1" hangingPunct="1"/>
            <a:r>
              <a:rPr lang="tr-TR" sz="2400" smtClean="0"/>
              <a:t>C ve C++ dillerinde hem öntest hemde sontest yapısını kullanan döngü ifadeleri vardır.</a:t>
            </a:r>
            <a:endParaRPr lang="en-US" sz="2400" smtClean="0"/>
          </a:p>
          <a:p>
            <a:pPr marL="533400" indent="-533400" eaLnBrk="1" hangingPunct="1">
              <a:buFontTx/>
              <a:buNone/>
            </a:pPr>
            <a:r>
              <a:rPr lang="en-US" smtClean="0"/>
              <a:t>	</a:t>
            </a:r>
            <a:r>
              <a:rPr lang="en-US" sz="2400" b="1" smtClean="0">
                <a:latin typeface="Courier New" pitchFamily="49" charset="0"/>
                <a:cs typeface="Courier New" pitchFamily="49" charset="0"/>
              </a:rPr>
              <a:t>while</a:t>
            </a:r>
            <a:r>
              <a:rPr lang="en-US" sz="2400" smtClean="0">
                <a:latin typeface="Courier New" pitchFamily="49" charset="0"/>
                <a:cs typeface="Courier New" pitchFamily="49" charset="0"/>
              </a:rPr>
              <a:t> (</a:t>
            </a:r>
            <a:r>
              <a:rPr lang="en-US" sz="2400" smtClean="0">
                <a:cs typeface="Courier New" pitchFamily="49" charset="0"/>
              </a:rPr>
              <a:t>control_expr</a:t>
            </a:r>
            <a:r>
              <a:rPr lang="en-US" sz="2400" smtClean="0">
                <a:latin typeface="Courier New" pitchFamily="49" charset="0"/>
                <a:cs typeface="Courier New" pitchFamily="49" charset="0"/>
              </a:rPr>
              <a:t>)	</a:t>
            </a:r>
            <a:r>
              <a:rPr lang="tr-TR" sz="2400" smtClean="0">
                <a:latin typeface="Courier New" pitchFamily="49" charset="0"/>
                <a:cs typeface="Courier New" pitchFamily="49" charset="0"/>
              </a:rPr>
              <a:t>  </a:t>
            </a:r>
            <a:r>
              <a:rPr lang="en-US" sz="2400" b="1" smtClean="0">
                <a:latin typeface="Courier New" pitchFamily="49" charset="0"/>
                <a:cs typeface="Courier New" pitchFamily="49" charset="0"/>
              </a:rPr>
              <a:t>do</a:t>
            </a:r>
          </a:p>
          <a:p>
            <a:pPr marL="533400" indent="-533400" eaLnBrk="1" hangingPunct="1">
              <a:buFontTx/>
              <a:buNone/>
            </a:pPr>
            <a:r>
              <a:rPr lang="en-US" sz="2400" smtClean="0">
                <a:latin typeface="Courier New" pitchFamily="49" charset="0"/>
                <a:cs typeface="Courier New" pitchFamily="49" charset="0"/>
              </a:rPr>
              <a:t>		</a:t>
            </a:r>
            <a:r>
              <a:rPr lang="en-US" sz="2400" smtClean="0">
                <a:cs typeface="Courier New" pitchFamily="49" charset="0"/>
              </a:rPr>
              <a:t>loop body</a:t>
            </a:r>
            <a:r>
              <a:rPr lang="en-US" sz="2400" smtClean="0">
                <a:latin typeface="Courier New" pitchFamily="49" charset="0"/>
                <a:cs typeface="Courier New" pitchFamily="49" charset="0"/>
              </a:rPr>
              <a:t>			  </a:t>
            </a:r>
            <a:r>
              <a:rPr lang="en-US" sz="2400" smtClean="0">
                <a:cs typeface="Courier New" pitchFamily="49" charset="0"/>
              </a:rPr>
              <a:t>loop body</a:t>
            </a:r>
          </a:p>
          <a:p>
            <a:pPr marL="533400" indent="-533400" eaLnBrk="1" hangingPunct="1">
              <a:buFontTx/>
              <a:buNone/>
            </a:pPr>
            <a:r>
              <a:rPr lang="en-US" sz="2400" smtClean="0">
                <a:latin typeface="Courier New" pitchFamily="49" charset="0"/>
                <a:cs typeface="Courier New" pitchFamily="49" charset="0"/>
              </a:rPr>
              <a:t>						</a:t>
            </a:r>
            <a:r>
              <a:rPr lang="en-US" sz="2400" b="1" smtClean="0">
                <a:latin typeface="Courier New" pitchFamily="49" charset="0"/>
                <a:cs typeface="Courier New" pitchFamily="49" charset="0"/>
              </a:rPr>
              <a:t>while</a:t>
            </a:r>
            <a:r>
              <a:rPr lang="en-US" sz="2400" smtClean="0">
                <a:latin typeface="Courier New" pitchFamily="49" charset="0"/>
                <a:cs typeface="Courier New" pitchFamily="49" charset="0"/>
              </a:rPr>
              <a:t> (</a:t>
            </a:r>
            <a:r>
              <a:rPr lang="en-US" sz="2400" smtClean="0">
                <a:cs typeface="Courier New" pitchFamily="49" charset="0"/>
              </a:rPr>
              <a:t>control_expr</a:t>
            </a:r>
            <a:r>
              <a:rPr lang="en-US" sz="2400" smtClean="0">
                <a:latin typeface="Courier New" pitchFamily="49" charset="0"/>
                <a:cs typeface="Courier New" pitchFamily="49" charset="0"/>
              </a:rPr>
              <a:t>)</a:t>
            </a:r>
          </a:p>
          <a:p>
            <a:pPr marL="533400" indent="-533400" eaLnBrk="1" hangingPunct="1">
              <a:buFontTx/>
              <a:buNone/>
            </a:pPr>
            <a:r>
              <a:rPr lang="en-US" sz="2400" smtClean="0">
                <a:latin typeface="Courier New" pitchFamily="49" charset="0"/>
                <a:cs typeface="Courier New" pitchFamily="49" charset="0"/>
              </a:rPr>
              <a:t>   - </a:t>
            </a:r>
            <a:r>
              <a:rPr lang="tr-TR" sz="2200" smtClean="0">
                <a:cs typeface="Courier New" pitchFamily="49" charset="0"/>
              </a:rPr>
              <a:t>C ve C++’ta parantezin içerisine mantıksal kontrol ifadesi yazılır.</a:t>
            </a:r>
            <a:endParaRPr lang="en-US" sz="2200" smtClean="0">
              <a:cs typeface="Courier New" pitchFamily="49" charset="0"/>
            </a:endParaRPr>
          </a:p>
          <a:p>
            <a:pPr marL="533400" indent="-533400" eaLnBrk="1" hangingPunct="1">
              <a:buFontTx/>
              <a:buNone/>
            </a:pPr>
            <a:endParaRPr lang="en-US" sz="2200" smtClean="0"/>
          </a:p>
          <a:p>
            <a:pPr marL="533400" indent="-533400" eaLnBrk="1" hangingPunct="1"/>
            <a:r>
              <a:rPr lang="en-US" sz="2400" smtClean="0"/>
              <a:t>Java </a:t>
            </a:r>
            <a:r>
              <a:rPr lang="tr-TR" sz="2400" smtClean="0"/>
              <a:t>kontrol ifadesinin Boolean olma zorunluluğu dışında C ve C++’a benzer.</a:t>
            </a:r>
            <a:r>
              <a:rPr lang="en-US" sz="2400" smtClean="0"/>
              <a:t>(</a:t>
            </a:r>
            <a:r>
              <a:rPr lang="tr-TR" sz="2400" smtClean="0"/>
              <a:t>Ve döngü yapısına sadece başlangıçta girilir.</a:t>
            </a:r>
            <a:r>
              <a:rPr lang="en-US" sz="2400" smtClean="0"/>
              <a:t>– Java</a:t>
            </a:r>
            <a:r>
              <a:rPr lang="tr-TR" sz="2400" smtClean="0"/>
              <a:t>’da</a:t>
            </a:r>
            <a:r>
              <a:rPr lang="en-US" sz="2400" smtClean="0"/>
              <a:t> </a:t>
            </a:r>
            <a:r>
              <a:rPr lang="en-US" sz="2000" b="1" smtClean="0">
                <a:latin typeface="Courier New" pitchFamily="49" charset="0"/>
              </a:rPr>
              <a:t>goto</a:t>
            </a:r>
            <a:r>
              <a:rPr lang="tr-TR" sz="2000" b="1" smtClean="0">
                <a:latin typeface="Courier New" pitchFamily="49" charset="0"/>
              </a:rPr>
              <a:t> </a:t>
            </a:r>
            <a:r>
              <a:rPr lang="tr-TR" sz="2400" smtClean="0"/>
              <a:t>deyimi yoktur.C# ta ise döngü yapısına ortadan da girilebilir.)</a:t>
            </a:r>
            <a:endParaRPr lang="en-US" sz="24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3"/>
          <p:cNvSpPr>
            <a:spLocks noGrp="1"/>
          </p:cNvSpPr>
          <p:nvPr>
            <p:ph type="ftr" sz="quarter" idx="10"/>
          </p:nvPr>
        </p:nvSpPr>
        <p:spPr>
          <a:xfrm>
            <a:off x="3429000" y="6400800"/>
            <a:ext cx="4191000" cy="457200"/>
          </a:xfrm>
        </p:spPr>
        <p:txBody>
          <a:bodyPr/>
          <a:lstStyle/>
          <a:p>
            <a:pPr>
              <a:defRPr/>
            </a:pPr>
            <a:r>
              <a:rPr lang="en-US" smtClean="0">
                <a:ea typeface="Lucida Sans Unicode" pitchFamily="34" charset="0"/>
              </a:rPr>
              <a:t>Copyright © 2012 Addison-Wesley. All rights reserved.</a:t>
            </a:r>
          </a:p>
        </p:txBody>
      </p:sp>
      <p:sp>
        <p:nvSpPr>
          <p:cNvPr id="35843" name="Slide Number Placeholder 4"/>
          <p:cNvSpPr>
            <a:spLocks noGrp="1"/>
          </p:cNvSpPr>
          <p:nvPr>
            <p:ph type="sldNum" sz="quarter" idx="11"/>
          </p:nvPr>
        </p:nvSpPr>
        <p:spPr/>
        <p:txBody>
          <a:bodyPr/>
          <a:lstStyle/>
          <a:p>
            <a:pPr>
              <a:defRPr/>
            </a:pPr>
            <a:r>
              <a:rPr lang="en-US" smtClean="0">
                <a:ea typeface="Lucida Sans Unicode" pitchFamily="34" charset="0"/>
              </a:rPr>
              <a:t>1-</a:t>
            </a:r>
            <a:fld id="{0F8E88BD-6330-4A64-8306-1ACF9287E61B}" type="slidenum">
              <a:rPr lang="en-US" smtClean="0">
                <a:ea typeface="Lucida Sans Unicode" pitchFamily="34" charset="0"/>
              </a:rPr>
              <a:pPr>
                <a:defRPr/>
              </a:pPr>
              <a:t>33</a:t>
            </a:fld>
            <a:endParaRPr lang="en-US" smtClean="0">
              <a:ea typeface="Lucida Sans Unicode" pitchFamily="34" charset="0"/>
            </a:endParaRPr>
          </a:p>
        </p:txBody>
      </p:sp>
      <p:sp>
        <p:nvSpPr>
          <p:cNvPr id="35844" name="Rectangle 2"/>
          <p:cNvSpPr>
            <a:spLocks noGrp="1" noChangeArrowheads="1"/>
          </p:cNvSpPr>
          <p:nvPr>
            <p:ph type="title"/>
          </p:nvPr>
        </p:nvSpPr>
        <p:spPr>
          <a:xfrm>
            <a:off x="609600" y="228600"/>
            <a:ext cx="8153400" cy="1143000"/>
          </a:xfrm>
        </p:spPr>
        <p:txBody>
          <a:bodyPr/>
          <a:lstStyle/>
          <a:p>
            <a:pPr eaLnBrk="1" hangingPunct="1"/>
            <a:r>
              <a:rPr lang="tr-TR" sz="3200" smtClean="0"/>
              <a:t>Mantıksal-Kontrollü Döngüler: Örnekler</a:t>
            </a:r>
            <a:endParaRPr lang="en-US" sz="3200" smtClean="0"/>
          </a:p>
        </p:txBody>
      </p:sp>
      <p:sp>
        <p:nvSpPr>
          <p:cNvPr id="35845" name="Rectangle 3"/>
          <p:cNvSpPr>
            <a:spLocks noGrp="1" noChangeArrowheads="1"/>
          </p:cNvSpPr>
          <p:nvPr>
            <p:ph type="body" idx="1"/>
          </p:nvPr>
        </p:nvSpPr>
        <p:spPr>
          <a:xfrm>
            <a:off x="609600" y="1295400"/>
            <a:ext cx="8153400" cy="5181600"/>
          </a:xfrm>
        </p:spPr>
        <p:txBody>
          <a:bodyPr/>
          <a:lstStyle/>
          <a:p>
            <a:pPr eaLnBrk="1" hangingPunct="1"/>
            <a:r>
              <a:rPr lang="en-US" smtClean="0"/>
              <a:t>F#</a:t>
            </a:r>
          </a:p>
          <a:p>
            <a:pPr lvl="1" eaLnBrk="1" hangingPunct="1"/>
            <a:r>
              <a:rPr lang="tr-TR" smtClean="0"/>
              <a:t>Sayaç kontrollü döngülerde olduğu gibi mantıksal kontrollü döngülerde de recursive fonksiyonlar kullanılır.</a:t>
            </a:r>
            <a:endParaRPr lang="en-US" smtClean="0"/>
          </a:p>
          <a:p>
            <a:pPr lvl="1" eaLnBrk="1" hangingPunct="1">
              <a:buFontTx/>
              <a:buNone/>
            </a:pPr>
            <a:r>
              <a:rPr lang="en-US" smtClean="0"/>
              <a:t>    </a:t>
            </a:r>
            <a:r>
              <a:rPr lang="en-US" sz="2000" b="1" smtClean="0">
                <a:latin typeface="Courier New" pitchFamily="49" charset="0"/>
                <a:cs typeface="Courier New" pitchFamily="49" charset="0"/>
              </a:rPr>
              <a:t>let rec </a:t>
            </a:r>
            <a:r>
              <a:rPr lang="en-US" sz="2000" smtClean="0">
                <a:latin typeface="Courier New" pitchFamily="49" charset="0"/>
                <a:cs typeface="Courier New" pitchFamily="49" charset="0"/>
              </a:rPr>
              <a:t>whileLoop test body =</a:t>
            </a:r>
          </a:p>
          <a:p>
            <a:pPr lvl="1" eaLnBrk="1" hangingPunct="1">
              <a:buFontTx/>
              <a:buNone/>
            </a:pP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if</a:t>
            </a:r>
            <a:r>
              <a:rPr lang="en-US" sz="2000" smtClean="0">
                <a:latin typeface="Courier New" pitchFamily="49" charset="0"/>
                <a:cs typeface="Courier New" pitchFamily="49" charset="0"/>
              </a:rPr>
              <a:t> test() </a:t>
            </a:r>
            <a:r>
              <a:rPr lang="en-US" sz="2000" b="1" smtClean="0">
                <a:latin typeface="Courier New" pitchFamily="49" charset="0"/>
                <a:cs typeface="Courier New" pitchFamily="49" charset="0"/>
              </a:rPr>
              <a:t>then</a:t>
            </a:r>
          </a:p>
          <a:p>
            <a:pPr lvl="1" eaLnBrk="1" hangingPunct="1">
              <a:buFontTx/>
              <a:buNone/>
            </a:pPr>
            <a:r>
              <a:rPr lang="en-US" sz="2000" smtClean="0">
                <a:latin typeface="Courier New" pitchFamily="49" charset="0"/>
                <a:cs typeface="Courier New" pitchFamily="49" charset="0"/>
              </a:rPr>
              <a:t>       body()</a:t>
            </a:r>
          </a:p>
          <a:p>
            <a:pPr lvl="1" eaLnBrk="1" hangingPunct="1">
              <a:buFontTx/>
              <a:buNone/>
            </a:pPr>
            <a:r>
              <a:rPr lang="en-US" sz="2000" smtClean="0">
                <a:latin typeface="Courier New" pitchFamily="49" charset="0"/>
                <a:cs typeface="Courier New" pitchFamily="49" charset="0"/>
              </a:rPr>
              <a:t>       whileLoop test body</a:t>
            </a:r>
          </a:p>
          <a:p>
            <a:pPr lvl="1" eaLnBrk="1" hangingPunct="1">
              <a:buFontTx/>
              <a:buNone/>
            </a:pPr>
            <a:r>
              <a:rPr lang="en-US" sz="2000" smtClean="0">
                <a:latin typeface="Courier New" pitchFamily="49" charset="0"/>
                <a:cs typeface="Courier New" pitchFamily="49" charset="0"/>
              </a:rPr>
              <a:t>     </a:t>
            </a:r>
            <a:r>
              <a:rPr lang="en-US" sz="2000" b="1" smtClean="0">
                <a:latin typeface="Courier New" pitchFamily="49" charset="0"/>
                <a:cs typeface="Courier New" pitchFamily="49" charset="0"/>
              </a:rPr>
              <a:t>else</a:t>
            </a:r>
            <a:r>
              <a:rPr lang="en-US" sz="2000" smtClean="0">
                <a:latin typeface="Courier New" pitchFamily="49" charset="0"/>
                <a:cs typeface="Courier New" pitchFamily="49" charset="0"/>
              </a:rPr>
              <a:t> ()</a:t>
            </a:r>
          </a:p>
          <a:p>
            <a:pPr lvl="1" eaLnBrk="1" hangingPunct="1">
              <a:buFontTx/>
              <a:buNone/>
            </a:pPr>
            <a:r>
              <a:rPr lang="en-US" smtClean="0"/>
              <a:t>- </a:t>
            </a:r>
            <a:r>
              <a:rPr lang="tr-TR" smtClean="0"/>
              <a:t>Whileloop özyinelemeli fonksiyonu test ve body parametreleriyle tanımlanır. Test parametresi mantıksal kontrolu yapar body ise kontrolün doğru olduğu durumdaki yapılacak işlemi temsil eder.</a:t>
            </a:r>
            <a:endParaRPr lang="en-US" smtClean="0"/>
          </a:p>
          <a:p>
            <a:pPr lvl="1" eaLnBrk="1" hangingPunct="1">
              <a:buFontTx/>
              <a:buNone/>
            </a:pPr>
            <a:endParaRPr lang="en-US" smtClean="0"/>
          </a:p>
          <a:p>
            <a:pPr lvl="1" eaLnBrk="1" hangingPunct="1">
              <a:buFontTx/>
              <a:buNone/>
            </a:pPr>
            <a:endParaRPr lang="en-US" smtClean="0"/>
          </a:p>
          <a:p>
            <a:pPr lvl="1" eaLnBrk="1" hangingPunct="1">
              <a:buFontTx/>
              <a:buNone/>
            </a:pPr>
            <a:endParaRPr 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36867" name="Slide Number Placeholder 4"/>
          <p:cNvSpPr>
            <a:spLocks noGrp="1"/>
          </p:cNvSpPr>
          <p:nvPr>
            <p:ph type="sldNum" sz="quarter" idx="11"/>
          </p:nvPr>
        </p:nvSpPr>
        <p:spPr/>
        <p:txBody>
          <a:bodyPr/>
          <a:lstStyle/>
          <a:p>
            <a:pPr>
              <a:defRPr/>
            </a:pPr>
            <a:r>
              <a:rPr lang="en-US" smtClean="0">
                <a:ea typeface="Lucida Sans Unicode" pitchFamily="34" charset="0"/>
              </a:rPr>
              <a:t>1-</a:t>
            </a:r>
            <a:fld id="{8373B7DB-F04C-45FD-89B9-1593F94D107E}" type="slidenum">
              <a:rPr lang="en-US" smtClean="0">
                <a:ea typeface="Lucida Sans Unicode" pitchFamily="34" charset="0"/>
              </a:rPr>
              <a:pPr>
                <a:defRPr/>
              </a:pPr>
              <a:t>34</a:t>
            </a:fld>
            <a:endParaRPr lang="en-US" smtClean="0">
              <a:ea typeface="Lucida Sans Unicode" pitchFamily="34" charset="0"/>
            </a:endParaRPr>
          </a:p>
        </p:txBody>
      </p:sp>
      <p:sp>
        <p:nvSpPr>
          <p:cNvPr id="36868" name="Rectangle 2"/>
          <p:cNvSpPr>
            <a:spLocks noGrp="1" noChangeArrowheads="1"/>
          </p:cNvSpPr>
          <p:nvPr>
            <p:ph type="title"/>
          </p:nvPr>
        </p:nvSpPr>
        <p:spPr>
          <a:xfrm>
            <a:off x="609600" y="152400"/>
            <a:ext cx="8153400" cy="1143000"/>
          </a:xfrm>
        </p:spPr>
        <p:txBody>
          <a:bodyPr/>
          <a:lstStyle/>
          <a:p>
            <a:pPr eaLnBrk="1" hangingPunct="1"/>
            <a:r>
              <a:rPr lang="tr-TR" sz="3200" smtClean="0"/>
              <a:t>Kullanıcı Tarafından Yerleştirilen döngü Kontrol Düzenekleri</a:t>
            </a:r>
            <a:endParaRPr lang="en-US" sz="3200" smtClean="0"/>
          </a:p>
        </p:txBody>
      </p:sp>
      <p:sp>
        <p:nvSpPr>
          <p:cNvPr id="36869" name="Rectangle 3"/>
          <p:cNvSpPr>
            <a:spLocks noGrp="1" noChangeArrowheads="1"/>
          </p:cNvSpPr>
          <p:nvPr>
            <p:ph type="body" idx="1"/>
          </p:nvPr>
        </p:nvSpPr>
        <p:spPr/>
        <p:txBody>
          <a:bodyPr/>
          <a:lstStyle/>
          <a:p>
            <a:pPr marL="533400" indent="-533400" eaLnBrk="1" hangingPunct="1"/>
            <a:r>
              <a:rPr lang="tr-TR" smtClean="0"/>
              <a:t>Programcılar döngüyü farklı bir şekilde kontrol etmek için komutları döngünün farklı bölgelerine yerleştirebilirler.</a:t>
            </a:r>
            <a:endParaRPr lang="en-US" smtClean="0"/>
          </a:p>
          <a:p>
            <a:pPr marL="533400" indent="-533400" eaLnBrk="1" hangingPunct="1"/>
            <a:r>
              <a:rPr lang="tr-TR" smtClean="0"/>
              <a:t>Döngüler için basit tasarımlar yapılabilir.</a:t>
            </a:r>
            <a:r>
              <a:rPr lang="en-US" smtClean="0"/>
              <a:t>(</a:t>
            </a:r>
            <a:r>
              <a:rPr lang="tr-TR" smtClean="0"/>
              <a:t>örn</a:t>
            </a:r>
            <a:r>
              <a:rPr lang="en-US" smtClean="0"/>
              <a:t>, </a:t>
            </a:r>
            <a:r>
              <a:rPr lang="en-US" sz="2000" b="1" smtClean="0">
                <a:latin typeface="Courier New" pitchFamily="49" charset="0"/>
                <a:cs typeface="Courier New" pitchFamily="49" charset="0"/>
              </a:rPr>
              <a:t>break</a:t>
            </a:r>
            <a:r>
              <a:rPr lang="en-US" smtClean="0"/>
              <a:t>)</a:t>
            </a:r>
          </a:p>
          <a:p>
            <a:pPr marL="533400" indent="-533400" eaLnBrk="1" hangingPunct="1"/>
            <a:r>
              <a:rPr lang="tr-TR" smtClean="0"/>
              <a:t>Tasarım Problemleri:</a:t>
            </a:r>
            <a:endParaRPr lang="en-US" smtClean="0"/>
          </a:p>
          <a:p>
            <a:pPr marL="533400" indent="-533400">
              <a:buFontTx/>
              <a:buNone/>
            </a:pPr>
            <a:r>
              <a:rPr lang="tr-TR" sz="2400" smtClean="0"/>
              <a:t>	1. Koşul ve döngüden çıkış tek bir kısım mı olmalı?</a:t>
            </a:r>
          </a:p>
          <a:p>
            <a:pPr marL="533400" indent="-533400">
              <a:buFontTx/>
              <a:buNone/>
            </a:pPr>
            <a:r>
              <a:rPr lang="tr-TR" sz="2400" smtClean="0"/>
              <a:t>	2. Kontrol birden çok döngüden dışarı çıkabilmeli mi?</a:t>
            </a:r>
            <a:endParaRPr lang="en-US" sz="24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37891" name="Slide Number Placeholder 4"/>
          <p:cNvSpPr>
            <a:spLocks noGrp="1"/>
          </p:cNvSpPr>
          <p:nvPr>
            <p:ph type="sldNum" sz="quarter" idx="11"/>
          </p:nvPr>
        </p:nvSpPr>
        <p:spPr/>
        <p:txBody>
          <a:bodyPr/>
          <a:lstStyle/>
          <a:p>
            <a:pPr>
              <a:defRPr/>
            </a:pPr>
            <a:r>
              <a:rPr lang="en-US" smtClean="0">
                <a:ea typeface="Lucida Sans Unicode" pitchFamily="34" charset="0"/>
              </a:rPr>
              <a:t>1-</a:t>
            </a:r>
            <a:fld id="{147A0F45-EBB2-4187-9F03-EEC85289FAD4}" type="slidenum">
              <a:rPr lang="en-US" smtClean="0">
                <a:ea typeface="Lucida Sans Unicode" pitchFamily="34" charset="0"/>
              </a:rPr>
              <a:pPr>
                <a:defRPr/>
              </a:pPr>
              <a:t>35</a:t>
            </a:fld>
            <a:endParaRPr lang="en-US" smtClean="0">
              <a:ea typeface="Lucida Sans Unicode" pitchFamily="34" charset="0"/>
            </a:endParaRPr>
          </a:p>
        </p:txBody>
      </p:sp>
      <p:sp>
        <p:nvSpPr>
          <p:cNvPr id="37892" name="Rectangle 2"/>
          <p:cNvSpPr>
            <a:spLocks noGrp="1" noChangeArrowheads="1"/>
          </p:cNvSpPr>
          <p:nvPr>
            <p:ph type="title"/>
          </p:nvPr>
        </p:nvSpPr>
        <p:spPr>
          <a:xfrm>
            <a:off x="609600" y="228600"/>
            <a:ext cx="8153400" cy="1143000"/>
          </a:xfrm>
        </p:spPr>
        <p:txBody>
          <a:bodyPr/>
          <a:lstStyle/>
          <a:p>
            <a:pPr eaLnBrk="1" hangingPunct="1"/>
            <a:r>
              <a:rPr lang="tr-TR" sz="3200" smtClean="0"/>
              <a:t>Kullanıcı Tarafından Yerleştirilen döngü Kontrol Düzenekleri</a:t>
            </a:r>
            <a:endParaRPr lang="en-US" sz="2400" smtClean="0">
              <a:latin typeface="Courier New" pitchFamily="49" charset="0"/>
              <a:cs typeface="Courier New" pitchFamily="49" charset="0"/>
            </a:endParaRPr>
          </a:p>
        </p:txBody>
      </p:sp>
      <p:sp>
        <p:nvSpPr>
          <p:cNvPr id="37893" name="Rectangle 3"/>
          <p:cNvSpPr>
            <a:spLocks noGrp="1" noChangeArrowheads="1"/>
          </p:cNvSpPr>
          <p:nvPr>
            <p:ph type="body" idx="1"/>
          </p:nvPr>
        </p:nvSpPr>
        <p:spPr>
          <a:xfrm>
            <a:off x="609600" y="1295400"/>
            <a:ext cx="8153400" cy="4572000"/>
          </a:xfrm>
        </p:spPr>
        <p:txBody>
          <a:bodyPr/>
          <a:lstStyle/>
          <a:p>
            <a:r>
              <a:rPr lang="es-ES" smtClean="0"/>
              <a:t>C , C++, Java, Perl ve C#</a:t>
            </a:r>
            <a:r>
              <a:rPr lang="tr-TR" smtClean="0"/>
              <a:t>’ta koşulsuz, etiketsiz bir kademe çıkış </a:t>
            </a:r>
            <a:r>
              <a:rPr lang="tr-TR" b="1" smtClean="0"/>
              <a:t>break.</a:t>
            </a:r>
          </a:p>
          <a:p>
            <a:r>
              <a:rPr lang="tr-TR" smtClean="0"/>
              <a:t> Java, C#: bir öncekine ilaveten, koşulsuz etiketli birkaç kademeli çıkış </a:t>
            </a:r>
            <a:r>
              <a:rPr lang="tr-TR" b="1" smtClean="0"/>
              <a:t>break.</a:t>
            </a:r>
          </a:p>
          <a:p>
            <a:r>
              <a:rPr lang="tr-TR" smtClean="0"/>
              <a:t>Perl: koşulsuz etiketli birkaç kademeli çıkış </a:t>
            </a:r>
            <a:r>
              <a:rPr lang="tr-TR" b="1" smtClean="0"/>
              <a:t>last.</a:t>
            </a:r>
          </a:p>
          <a:p>
            <a:r>
              <a:rPr lang="tr-TR" smtClean="0"/>
              <a:t>Bütün bu dillerde ayrıca, döngüyü bitirmeyen, ancak kontrol kısmına gönderen, </a:t>
            </a:r>
            <a:r>
              <a:rPr lang="tr-TR" b="1" smtClean="0"/>
              <a:t>break ile aynı özelliklerde continue.</a:t>
            </a:r>
          </a:p>
          <a:p>
            <a:r>
              <a:rPr lang="tr-TR" smtClean="0"/>
              <a:t>Java ve Perl de </a:t>
            </a:r>
            <a:r>
              <a:rPr lang="tr-TR" b="1" smtClean="0"/>
              <a:t>continue komutlarının etiketi de olabilir.</a:t>
            </a:r>
            <a:endParaRPr lang="en-US" sz="2400" b="1" smtClean="0">
              <a:latin typeface="Courier New" pitchFamily="49"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2 İçerik Yer Tutucusu"/>
          <p:cNvSpPr>
            <a:spLocks noGrp="1"/>
          </p:cNvSpPr>
          <p:nvPr>
            <p:ph idx="1"/>
          </p:nvPr>
        </p:nvSpPr>
        <p:spPr>
          <a:xfrm>
            <a:off x="304800" y="228600"/>
            <a:ext cx="8153400" cy="4572000"/>
          </a:xfrm>
        </p:spPr>
        <p:txBody>
          <a:bodyPr/>
          <a:lstStyle/>
          <a:p>
            <a:pPr>
              <a:buFontTx/>
              <a:buNone/>
            </a:pPr>
            <a:r>
              <a:rPr lang="tr-TR" smtClean="0"/>
              <a:t>C# örneği:</a:t>
            </a:r>
          </a:p>
          <a:p>
            <a:pPr>
              <a:buFontTx/>
              <a:buNone/>
            </a:pPr>
            <a:r>
              <a:rPr lang="tr-TR" smtClean="0"/>
              <a:t>dongu1:</a:t>
            </a:r>
          </a:p>
          <a:p>
            <a:pPr>
              <a:buFontTx/>
              <a:buNone/>
            </a:pPr>
            <a:r>
              <a:rPr lang="tr-TR" smtClean="0"/>
              <a:t>for(satir = 0; satir&lt;satirsayi; satir++)</a:t>
            </a:r>
          </a:p>
          <a:p>
            <a:pPr>
              <a:buFontTx/>
              <a:buNone/>
            </a:pPr>
            <a:r>
              <a:rPr lang="tr-TR" smtClean="0"/>
              <a:t>for(sutun = 0; sutun&lt;sutunsayi; sutun++) {</a:t>
            </a:r>
          </a:p>
          <a:p>
            <a:pPr>
              <a:buFontTx/>
              <a:buNone/>
            </a:pPr>
            <a:r>
              <a:rPr lang="tr-TR" smtClean="0"/>
              <a:t>toplam += mat[satir][sutun];</a:t>
            </a:r>
          </a:p>
          <a:p>
            <a:pPr>
              <a:buFontTx/>
              <a:buNone/>
            </a:pPr>
            <a:r>
              <a:rPr lang="tr-TR" smtClean="0"/>
              <a:t>if(toplam &gt; 1000.0) break dongu1;</a:t>
            </a:r>
          </a:p>
          <a:p>
            <a:pPr>
              <a:buFontTx/>
              <a:buNone/>
            </a:pPr>
            <a:r>
              <a:rPr lang="tr-TR" smtClean="0"/>
              <a:t>}</a:t>
            </a:r>
          </a:p>
          <a:p>
            <a:pPr>
              <a:buFontTx/>
              <a:buNone/>
            </a:pPr>
            <a:r>
              <a:rPr lang="tr-TR" smtClean="0"/>
              <a:t>C örneği</a:t>
            </a:r>
          </a:p>
          <a:p>
            <a:pPr>
              <a:buFontTx/>
              <a:buNone/>
            </a:pPr>
            <a:r>
              <a:rPr lang="tr-TR" smtClean="0"/>
              <a:t>while (toplam &lt; 1000) {</a:t>
            </a:r>
          </a:p>
          <a:p>
            <a:pPr>
              <a:buFontTx/>
              <a:buNone/>
            </a:pPr>
            <a:r>
              <a:rPr lang="tr-TR" smtClean="0"/>
              <a:t>sonraki(deger);</a:t>
            </a:r>
          </a:p>
          <a:p>
            <a:pPr>
              <a:buFontTx/>
              <a:buNone/>
            </a:pPr>
            <a:r>
              <a:rPr lang="tr-TR" smtClean="0"/>
              <a:t>if (deger &lt; 0) continue;</a:t>
            </a:r>
          </a:p>
          <a:p>
            <a:pPr>
              <a:buFontTx/>
              <a:buNone/>
            </a:pPr>
            <a:r>
              <a:rPr lang="tr-TR" smtClean="0"/>
              <a:t>toplam += deger;</a:t>
            </a:r>
          </a:p>
          <a:p>
            <a:pPr>
              <a:buFontTx/>
              <a:buNone/>
            </a:pPr>
            <a:r>
              <a:rPr lang="tr-TR" smtClean="0"/>
              <a:t>}</a:t>
            </a:r>
          </a:p>
        </p:txBody>
      </p:sp>
      <p:sp>
        <p:nvSpPr>
          <p:cNvPr id="4" name="3 Altbilgi Yer Tutucusu"/>
          <p:cNvSpPr>
            <a:spLocks noGrp="1"/>
          </p:cNvSpPr>
          <p:nvPr>
            <p:ph type="ftr" sz="quarter" idx="10"/>
          </p:nvPr>
        </p:nvSpPr>
        <p:spPr/>
        <p:txBody>
          <a:bodyPr/>
          <a:lstStyle/>
          <a:p>
            <a:pPr>
              <a:defRPr/>
            </a:pPr>
            <a:r>
              <a:rPr lang="en-US" smtClean="0"/>
              <a:t>Copyright © 2012 Addison-Wesley. All rights reserved.</a:t>
            </a:r>
            <a:endParaRPr lang="en-US"/>
          </a:p>
        </p:txBody>
      </p:sp>
      <p:sp>
        <p:nvSpPr>
          <p:cNvPr id="5" name="4 Slayt Numarası Yer Tutucusu"/>
          <p:cNvSpPr>
            <a:spLocks noGrp="1"/>
          </p:cNvSpPr>
          <p:nvPr>
            <p:ph type="sldNum" sz="quarter" idx="11"/>
          </p:nvPr>
        </p:nvSpPr>
        <p:spPr/>
        <p:txBody>
          <a:bodyPr/>
          <a:lstStyle/>
          <a:p>
            <a:pPr>
              <a:defRPr/>
            </a:pPr>
            <a:r>
              <a:rPr lang="en-US" smtClean="0"/>
              <a:t>1-</a:t>
            </a:r>
            <a:fld id="{C4219513-96E7-43C7-8200-144222FCCF01}"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38915" name="Slide Number Placeholder 4"/>
          <p:cNvSpPr>
            <a:spLocks noGrp="1"/>
          </p:cNvSpPr>
          <p:nvPr>
            <p:ph type="sldNum" sz="quarter" idx="11"/>
          </p:nvPr>
        </p:nvSpPr>
        <p:spPr/>
        <p:txBody>
          <a:bodyPr/>
          <a:lstStyle/>
          <a:p>
            <a:pPr>
              <a:defRPr/>
            </a:pPr>
            <a:r>
              <a:rPr lang="en-US" smtClean="0">
                <a:ea typeface="Lucida Sans Unicode" pitchFamily="34" charset="0"/>
              </a:rPr>
              <a:t>1-</a:t>
            </a:r>
            <a:fld id="{C41EBFD3-D826-4C21-97E1-5E2D8BDD3295}" type="slidenum">
              <a:rPr lang="en-US" smtClean="0">
                <a:ea typeface="Lucida Sans Unicode" pitchFamily="34" charset="0"/>
              </a:rPr>
              <a:pPr>
                <a:defRPr/>
              </a:pPr>
              <a:t>37</a:t>
            </a:fld>
            <a:endParaRPr lang="en-US" smtClean="0">
              <a:ea typeface="Lucida Sans Unicode" pitchFamily="34" charset="0"/>
            </a:endParaRPr>
          </a:p>
        </p:txBody>
      </p:sp>
      <p:sp>
        <p:nvSpPr>
          <p:cNvPr id="39940" name="Rectangle 2"/>
          <p:cNvSpPr>
            <a:spLocks noGrp="1" noChangeArrowheads="1"/>
          </p:cNvSpPr>
          <p:nvPr>
            <p:ph type="title"/>
          </p:nvPr>
        </p:nvSpPr>
        <p:spPr>
          <a:xfrm>
            <a:off x="609600" y="228600"/>
            <a:ext cx="8153400" cy="1143000"/>
          </a:xfrm>
        </p:spPr>
        <p:txBody>
          <a:bodyPr/>
          <a:lstStyle/>
          <a:p>
            <a:pPr eaLnBrk="1" hangingPunct="1"/>
            <a:r>
              <a:rPr lang="tr-TR" sz="3200" dirty="0" smtClean="0"/>
              <a:t>Veri Yapılarına Dayalı Döngüler</a:t>
            </a:r>
            <a:endParaRPr lang="en-US" sz="3200" dirty="0" smtClean="0"/>
          </a:p>
        </p:txBody>
      </p:sp>
      <p:sp>
        <p:nvSpPr>
          <p:cNvPr id="39941" name="Rectangle 3"/>
          <p:cNvSpPr>
            <a:spLocks noGrp="1" noChangeArrowheads="1"/>
          </p:cNvSpPr>
          <p:nvPr>
            <p:ph type="body" idx="1"/>
          </p:nvPr>
        </p:nvSpPr>
        <p:spPr>
          <a:xfrm>
            <a:off x="457200" y="1447800"/>
            <a:ext cx="8153400" cy="4572000"/>
          </a:xfrm>
        </p:spPr>
        <p:txBody>
          <a:bodyPr/>
          <a:lstStyle/>
          <a:p>
            <a:r>
              <a:rPr lang="tr-TR" dirty="0" smtClean="0"/>
              <a:t>Kavram: bir veri yapısını (data </a:t>
            </a:r>
            <a:r>
              <a:rPr lang="tr-TR" dirty="0" err="1" smtClean="0"/>
              <a:t>structure</a:t>
            </a:r>
            <a:r>
              <a:rPr lang="tr-TR" dirty="0" smtClean="0"/>
              <a:t>) ve sırasını döngünün kontrolü için kullanmak.</a:t>
            </a:r>
          </a:p>
          <a:p>
            <a:r>
              <a:rPr lang="tr-TR" dirty="0" smtClean="0"/>
              <a:t>Kontrol mekanizması: varsa veri yapısının bir sonraki elemanını dönen bir fonksiyon, yoksa döngü biter.</a:t>
            </a:r>
          </a:p>
          <a:p>
            <a:r>
              <a:rPr lang="tr-TR" dirty="0" err="1" smtClean="0"/>
              <a:t>C'de</a:t>
            </a:r>
            <a:r>
              <a:rPr lang="tr-TR" dirty="0" smtClean="0"/>
              <a:t> </a:t>
            </a:r>
            <a:r>
              <a:rPr lang="tr-TR" b="1" dirty="0" err="1" smtClean="0"/>
              <a:t>for</a:t>
            </a:r>
            <a:r>
              <a:rPr lang="tr-TR" b="1" dirty="0" smtClean="0"/>
              <a:t> bu amaçla kullanılabilir:</a:t>
            </a:r>
          </a:p>
          <a:p>
            <a:r>
              <a:rPr lang="tr-TR" dirty="0" smtClean="0"/>
              <a:t>örneğin: </a:t>
            </a:r>
            <a:r>
              <a:rPr lang="tr-TR" b="1" dirty="0" err="1" smtClean="0"/>
              <a:t>for</a:t>
            </a:r>
            <a:r>
              <a:rPr lang="tr-TR" b="1" dirty="0" smtClean="0"/>
              <a:t> (p=</a:t>
            </a:r>
            <a:r>
              <a:rPr lang="tr-TR" b="1" dirty="0" err="1" smtClean="0"/>
              <a:t>hdr</a:t>
            </a:r>
            <a:r>
              <a:rPr lang="tr-TR" b="1" dirty="0" smtClean="0"/>
              <a:t>; p; p=sonraki(p)){ ... }</a:t>
            </a:r>
            <a:r>
              <a:rPr lang="en-US" b="1" dirty="0" smtClean="0">
                <a:latin typeface="Courier New" pitchFamily="49" charset="0"/>
              </a:rPr>
              <a:t>	</a:t>
            </a:r>
            <a:r>
              <a:rPr lang="en-US" sz="2000" b="1" dirty="0" smtClean="0">
                <a:latin typeface="Courier New" pitchFamily="49" charset="0"/>
              </a:rPr>
              <a:t>for</a:t>
            </a:r>
            <a:r>
              <a:rPr lang="en-US" sz="2000" dirty="0" smtClean="0">
                <a:latin typeface="Courier New" pitchFamily="49" charset="0"/>
              </a:rPr>
              <a:t> (p=root; p==NULL; traverse(p)){</a:t>
            </a:r>
          </a:p>
          <a:p>
            <a:pPr eaLnBrk="1" hangingPunct="1">
              <a:lnSpc>
                <a:spcPct val="90000"/>
              </a:lnSpc>
              <a:buFontTx/>
              <a:buNone/>
            </a:pPr>
            <a:r>
              <a:rPr lang="en-US" sz="2000" dirty="0" smtClean="0">
                <a:latin typeface="Courier New" pitchFamily="49" charset="0"/>
              </a:rPr>
              <a:t>    ... </a:t>
            </a:r>
          </a:p>
          <a:p>
            <a:pPr eaLnBrk="1" hangingPunct="1">
              <a:lnSpc>
                <a:spcPct val="90000"/>
              </a:lnSpc>
              <a:buFontTx/>
              <a:buNone/>
            </a:pPr>
            <a:r>
              <a:rPr lang="en-US" sz="2000" dirty="0" smtClean="0">
                <a:latin typeface="Courier New" pitchFamily="49" charset="0"/>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39939" name="Slide Number Placeholder 4"/>
          <p:cNvSpPr>
            <a:spLocks noGrp="1"/>
          </p:cNvSpPr>
          <p:nvPr>
            <p:ph type="sldNum" sz="quarter" idx="11"/>
          </p:nvPr>
        </p:nvSpPr>
        <p:spPr/>
        <p:txBody>
          <a:bodyPr/>
          <a:lstStyle/>
          <a:p>
            <a:pPr>
              <a:defRPr/>
            </a:pPr>
            <a:r>
              <a:rPr lang="en-US" smtClean="0">
                <a:ea typeface="Lucida Sans Unicode" pitchFamily="34" charset="0"/>
              </a:rPr>
              <a:t>1-</a:t>
            </a:r>
            <a:fld id="{74E3A37E-05D1-43E3-863C-AD3F20E23C4F}" type="slidenum">
              <a:rPr lang="en-US" smtClean="0">
                <a:ea typeface="Lucida Sans Unicode" pitchFamily="34" charset="0"/>
              </a:rPr>
              <a:pPr>
                <a:defRPr/>
              </a:pPr>
              <a:t>38</a:t>
            </a:fld>
            <a:endParaRPr lang="en-US" smtClean="0">
              <a:ea typeface="Lucida Sans Unicode" pitchFamily="34" charset="0"/>
            </a:endParaRPr>
          </a:p>
        </p:txBody>
      </p:sp>
      <p:sp>
        <p:nvSpPr>
          <p:cNvPr id="40964" name="Rectangle 2"/>
          <p:cNvSpPr>
            <a:spLocks noGrp="1" noChangeArrowheads="1"/>
          </p:cNvSpPr>
          <p:nvPr>
            <p:ph type="title"/>
          </p:nvPr>
        </p:nvSpPr>
        <p:spPr>
          <a:xfrm>
            <a:off x="304800" y="457200"/>
            <a:ext cx="8686800" cy="609600"/>
          </a:xfrm>
        </p:spPr>
        <p:txBody>
          <a:bodyPr/>
          <a:lstStyle/>
          <a:p>
            <a:pPr eaLnBrk="1" hangingPunct="1"/>
            <a:r>
              <a:rPr lang="tr-TR" sz="3200" dirty="0" smtClean="0"/>
              <a:t>Veri Yapılarına Dayalı Döngüler</a:t>
            </a:r>
            <a:r>
              <a:rPr lang="en-US" sz="3200" dirty="0" smtClean="0"/>
              <a:t> </a:t>
            </a:r>
            <a:r>
              <a:rPr lang="en-US" sz="2200" dirty="0" smtClean="0"/>
              <a:t>(</a:t>
            </a:r>
            <a:r>
              <a:rPr lang="tr-TR" sz="2200" dirty="0" smtClean="0"/>
              <a:t>devamı</a:t>
            </a:r>
            <a:r>
              <a:rPr lang="en-US" sz="2200" dirty="0" smtClean="0"/>
              <a:t>)</a:t>
            </a:r>
          </a:p>
        </p:txBody>
      </p:sp>
      <p:sp>
        <p:nvSpPr>
          <p:cNvPr id="40965" name="Rectangle 3"/>
          <p:cNvSpPr>
            <a:spLocks noGrp="1" noChangeArrowheads="1"/>
          </p:cNvSpPr>
          <p:nvPr>
            <p:ph type="body" idx="1"/>
          </p:nvPr>
        </p:nvSpPr>
        <p:spPr>
          <a:xfrm>
            <a:off x="152400" y="1447800"/>
            <a:ext cx="8153400" cy="4953000"/>
          </a:xfrm>
        </p:spPr>
        <p:txBody>
          <a:bodyPr/>
          <a:lstStyle/>
          <a:p>
            <a:pPr eaLnBrk="1" hangingPunct="1"/>
            <a:r>
              <a:rPr lang="en-US" sz="2000" dirty="0" smtClean="0"/>
              <a:t> </a:t>
            </a:r>
            <a:r>
              <a:rPr lang="en-US" dirty="0" smtClean="0"/>
              <a:t>PHP</a:t>
            </a:r>
          </a:p>
          <a:p>
            <a:pPr eaLnBrk="1" hangingPunct="1">
              <a:buFontTx/>
              <a:buNone/>
            </a:pPr>
            <a:r>
              <a:rPr lang="en-US" sz="2000" dirty="0" smtClean="0"/>
              <a:t>  - </a:t>
            </a:r>
            <a:r>
              <a:rPr lang="en-US" sz="2000" dirty="0" smtClean="0">
                <a:latin typeface="Courier New" pitchFamily="49" charset="0"/>
              </a:rPr>
              <a:t>current</a:t>
            </a:r>
            <a:r>
              <a:rPr lang="en-US" sz="2000" dirty="0" smtClean="0"/>
              <a:t> </a:t>
            </a:r>
            <a:r>
              <a:rPr lang="tr-TR" sz="2400" dirty="0" err="1" smtClean="0"/>
              <a:t>pointer’ın</a:t>
            </a:r>
            <a:r>
              <a:rPr lang="tr-TR" sz="2400" dirty="0" smtClean="0"/>
              <a:t> o andaki işlediği dizi elemanını temsil eder.</a:t>
            </a:r>
            <a:endParaRPr lang="en-US" sz="2400" dirty="0" smtClean="0"/>
          </a:p>
          <a:p>
            <a:pPr eaLnBrk="1" hangingPunct="1">
              <a:buFontTx/>
              <a:buNone/>
            </a:pPr>
            <a:r>
              <a:rPr lang="en-US" sz="2000" dirty="0" smtClean="0"/>
              <a:t>  - </a:t>
            </a:r>
            <a:r>
              <a:rPr lang="en-US" sz="2000" dirty="0" smtClean="0">
                <a:latin typeface="Courier New" pitchFamily="49" charset="0"/>
              </a:rPr>
              <a:t>next</a:t>
            </a:r>
            <a:r>
              <a:rPr lang="en-US" sz="2000" dirty="0" smtClean="0"/>
              <a:t> </a:t>
            </a:r>
            <a:r>
              <a:rPr lang="en-US" sz="2000" dirty="0" smtClean="0">
                <a:latin typeface="Courier New" pitchFamily="49" charset="0"/>
              </a:rPr>
              <a:t>current</a:t>
            </a:r>
            <a:r>
              <a:rPr lang="en-US" sz="2000" dirty="0" smtClean="0"/>
              <a:t> </a:t>
            </a:r>
            <a:r>
              <a:rPr lang="tr-TR" sz="2400" dirty="0" smtClean="0"/>
              <a:t>değerini bir sonraki elemana taşır.</a:t>
            </a:r>
            <a:endParaRPr lang="en-US" sz="2400" dirty="0" smtClean="0"/>
          </a:p>
          <a:p>
            <a:pPr eaLnBrk="1" hangingPunct="1">
              <a:buFontTx/>
              <a:buNone/>
            </a:pPr>
            <a:r>
              <a:rPr lang="en-US" sz="2000" dirty="0" smtClean="0"/>
              <a:t>  - </a:t>
            </a:r>
            <a:r>
              <a:rPr lang="en-US" sz="2000" dirty="0" smtClean="0">
                <a:latin typeface="Courier New" pitchFamily="49" charset="0"/>
              </a:rPr>
              <a:t>reset</a:t>
            </a:r>
            <a:r>
              <a:rPr lang="en-US" sz="2000" dirty="0" smtClean="0"/>
              <a:t> </a:t>
            </a:r>
            <a:r>
              <a:rPr lang="en-US" sz="2000" dirty="0" smtClean="0">
                <a:latin typeface="Courier New" pitchFamily="49" charset="0"/>
              </a:rPr>
              <a:t>current</a:t>
            </a:r>
            <a:r>
              <a:rPr lang="en-US" sz="2000" dirty="0" smtClean="0"/>
              <a:t> </a:t>
            </a:r>
            <a:r>
              <a:rPr lang="tr-TR" sz="2400" dirty="0" smtClean="0"/>
              <a:t>değerini dizinin ilk elemanına taşır.</a:t>
            </a:r>
            <a:endParaRPr lang="en-US" sz="2400" dirty="0" smtClean="0"/>
          </a:p>
          <a:p>
            <a:pPr eaLnBrk="1" hangingPunct="1"/>
            <a:endParaRPr lang="en-US" sz="2000" dirty="0" smtClean="0"/>
          </a:p>
          <a:p>
            <a:pPr eaLnBrk="1" hangingPunct="1"/>
            <a:r>
              <a:rPr lang="en-US" dirty="0" smtClean="0">
                <a:solidFill>
                  <a:srgbClr val="333399"/>
                </a:solidFill>
              </a:rPr>
              <a:t>Java 5.0 (</a:t>
            </a:r>
            <a:r>
              <a:rPr lang="tr-TR" dirty="0" err="1" smtClean="0">
                <a:solidFill>
                  <a:srgbClr val="333399"/>
                </a:solidFill>
              </a:rPr>
              <a:t>Foreach</a:t>
            </a:r>
            <a:r>
              <a:rPr lang="tr-TR" dirty="0" smtClean="0">
                <a:solidFill>
                  <a:srgbClr val="333399"/>
                </a:solidFill>
              </a:rPr>
              <a:t> gibi davranan </a:t>
            </a:r>
            <a:r>
              <a:rPr lang="tr-TR" dirty="0" err="1" smtClean="0">
                <a:solidFill>
                  <a:srgbClr val="333399"/>
                </a:solidFill>
              </a:rPr>
              <a:t>For</a:t>
            </a:r>
            <a:r>
              <a:rPr lang="tr-TR" dirty="0" smtClean="0">
                <a:solidFill>
                  <a:srgbClr val="333399"/>
                </a:solidFill>
              </a:rPr>
              <a:t> kullanımı</a:t>
            </a:r>
            <a:r>
              <a:rPr lang="en-US" dirty="0" smtClean="0">
                <a:solidFill>
                  <a:srgbClr val="333399"/>
                </a:solidFill>
              </a:rPr>
              <a:t>)</a:t>
            </a:r>
          </a:p>
          <a:p>
            <a:pPr eaLnBrk="1" hangingPunct="1">
              <a:buFontTx/>
              <a:buNone/>
            </a:pPr>
            <a:r>
              <a:rPr lang="en-US" sz="2000" dirty="0" smtClean="0">
                <a:solidFill>
                  <a:srgbClr val="333399"/>
                </a:solidFill>
              </a:rPr>
              <a:t> </a:t>
            </a:r>
            <a:r>
              <a:rPr lang="en-US" sz="1600" dirty="0" smtClean="0">
                <a:solidFill>
                  <a:srgbClr val="333399"/>
                </a:solidFill>
              </a:rPr>
              <a:t>    </a:t>
            </a:r>
            <a:r>
              <a:rPr lang="tr-TR" sz="2400" dirty="0" smtClean="0">
                <a:solidFill>
                  <a:srgbClr val="333399"/>
                </a:solidFill>
              </a:rPr>
              <a:t>Diziler ve diğer sınıflarda kullanılan döngü </a:t>
            </a:r>
            <a:r>
              <a:rPr lang="tr-TR" sz="2400" dirty="0" err="1" smtClean="0">
                <a:solidFill>
                  <a:srgbClr val="333399"/>
                </a:solidFill>
              </a:rPr>
              <a:t>arayüzleri</a:t>
            </a:r>
            <a:r>
              <a:rPr lang="en-US" sz="2400" dirty="0" smtClean="0">
                <a:solidFill>
                  <a:srgbClr val="333399"/>
                </a:solidFill>
              </a:rPr>
              <a:t> </a:t>
            </a:r>
            <a:r>
              <a:rPr lang="tr-TR" sz="2400" dirty="0" smtClean="0">
                <a:solidFill>
                  <a:srgbClr val="333399"/>
                </a:solidFill>
              </a:rPr>
              <a:t>örn</a:t>
            </a:r>
            <a:r>
              <a:rPr lang="en-US" sz="2400" dirty="0" smtClean="0">
                <a:solidFill>
                  <a:srgbClr val="333399"/>
                </a:solidFill>
              </a:rPr>
              <a:t>., </a:t>
            </a:r>
            <a:r>
              <a:rPr lang="en-US" sz="2000" dirty="0" err="1" smtClean="0">
                <a:solidFill>
                  <a:srgbClr val="333399"/>
                </a:solidFill>
                <a:latin typeface="Courier New" pitchFamily="49" charset="0"/>
              </a:rPr>
              <a:t>ArrayList</a:t>
            </a:r>
            <a:endParaRPr lang="en-US" sz="2000" dirty="0" smtClean="0">
              <a:solidFill>
                <a:srgbClr val="333399"/>
              </a:solidFill>
              <a:latin typeface="Courier New" pitchFamily="49" charset="0"/>
            </a:endParaRPr>
          </a:p>
          <a:p>
            <a:pPr lvl="1" eaLnBrk="1" hangingPunct="1"/>
            <a:endParaRPr lang="en-US" sz="1600" dirty="0" smtClean="0">
              <a:solidFill>
                <a:srgbClr val="333399"/>
              </a:solidFill>
            </a:endParaRPr>
          </a:p>
          <a:p>
            <a:pPr lvl="1" eaLnBrk="1" hangingPunct="1">
              <a:buFontTx/>
              <a:buNone/>
            </a:pPr>
            <a:r>
              <a:rPr lang="en-US" sz="2000" dirty="0" smtClean="0">
                <a:solidFill>
                  <a:srgbClr val="333399"/>
                </a:solidFill>
              </a:rPr>
              <a:t>       </a:t>
            </a:r>
            <a:r>
              <a:rPr lang="en-US" sz="2000" b="1" dirty="0" smtClean="0">
                <a:solidFill>
                  <a:srgbClr val="333399"/>
                </a:solidFill>
                <a:latin typeface="Courier New" pitchFamily="49" charset="0"/>
              </a:rPr>
              <a:t>for</a:t>
            </a:r>
            <a:r>
              <a:rPr lang="en-US" sz="2000" dirty="0" smtClean="0">
                <a:solidFill>
                  <a:srgbClr val="333399"/>
                </a:solidFill>
                <a:latin typeface="Courier New" pitchFamily="49" charset="0"/>
              </a:rPr>
              <a:t> (String </a:t>
            </a:r>
            <a:r>
              <a:rPr lang="en-US" sz="2000" dirty="0" err="1" smtClean="0">
                <a:solidFill>
                  <a:srgbClr val="333399"/>
                </a:solidFill>
                <a:latin typeface="Courier New" pitchFamily="49" charset="0"/>
              </a:rPr>
              <a:t>myElement</a:t>
            </a:r>
            <a:r>
              <a:rPr lang="en-US" sz="2000" dirty="0" smtClean="0">
                <a:solidFill>
                  <a:srgbClr val="333399"/>
                </a:solidFill>
                <a:latin typeface="Courier New" pitchFamily="49" charset="0"/>
              </a:rPr>
              <a:t> : </a:t>
            </a:r>
            <a:r>
              <a:rPr lang="en-US" sz="2000" dirty="0" err="1" smtClean="0">
                <a:solidFill>
                  <a:srgbClr val="333399"/>
                </a:solidFill>
                <a:latin typeface="Courier New" pitchFamily="49" charset="0"/>
              </a:rPr>
              <a:t>myList</a:t>
            </a:r>
            <a:r>
              <a:rPr lang="en-US" sz="2000" dirty="0" smtClean="0">
                <a:solidFill>
                  <a:srgbClr val="333399"/>
                </a:solidFill>
                <a:latin typeface="Courier New" pitchFamily="49" charset="0"/>
              </a:rPr>
              <a:t>) { … }</a:t>
            </a:r>
            <a:endParaRPr lang="en-US" sz="2000" b="1" dirty="0" smtClean="0">
              <a:latin typeface="Courier New" pitchFamily="49"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1"/>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40963" name="Slide Number Placeholder 2"/>
          <p:cNvSpPr>
            <a:spLocks noGrp="1"/>
          </p:cNvSpPr>
          <p:nvPr>
            <p:ph type="sldNum" sz="quarter" idx="11"/>
          </p:nvPr>
        </p:nvSpPr>
        <p:spPr/>
        <p:txBody>
          <a:bodyPr/>
          <a:lstStyle/>
          <a:p>
            <a:pPr>
              <a:defRPr/>
            </a:pPr>
            <a:r>
              <a:rPr lang="en-US" smtClean="0">
                <a:ea typeface="Lucida Sans Unicode" pitchFamily="34" charset="0"/>
              </a:rPr>
              <a:t>1-</a:t>
            </a:r>
            <a:fld id="{F3CE4D5F-E48B-499C-B8E7-E5AFDCCA2876}" type="slidenum">
              <a:rPr lang="en-US" smtClean="0">
                <a:ea typeface="Lucida Sans Unicode" pitchFamily="34" charset="0"/>
              </a:rPr>
              <a:pPr>
                <a:defRPr/>
              </a:pPr>
              <a:t>39</a:t>
            </a:fld>
            <a:endParaRPr lang="en-US" smtClean="0">
              <a:ea typeface="Lucida Sans Unicode" pitchFamily="34" charset="0"/>
            </a:endParaRPr>
          </a:p>
        </p:txBody>
      </p:sp>
      <p:sp>
        <p:nvSpPr>
          <p:cNvPr id="41988" name="TextBox 3"/>
          <p:cNvSpPr txBox="1">
            <a:spLocks noChangeArrowheads="1"/>
          </p:cNvSpPr>
          <p:nvPr/>
        </p:nvSpPr>
        <p:spPr bwMode="auto">
          <a:xfrm>
            <a:off x="685800" y="228600"/>
            <a:ext cx="184150" cy="461963"/>
          </a:xfrm>
          <a:prstGeom prst="rect">
            <a:avLst/>
          </a:prstGeom>
          <a:noFill/>
          <a:ln w="9525">
            <a:noFill/>
            <a:miter lim="800000"/>
            <a:headEnd/>
            <a:tailEnd/>
          </a:ln>
        </p:spPr>
        <p:txBody>
          <a:bodyPr wrap="none">
            <a:spAutoFit/>
          </a:bodyPr>
          <a:lstStyle/>
          <a:p>
            <a:endParaRPr lang="tr-TR"/>
          </a:p>
        </p:txBody>
      </p:sp>
      <p:sp>
        <p:nvSpPr>
          <p:cNvPr id="5" name="TextBox 4"/>
          <p:cNvSpPr txBox="1"/>
          <p:nvPr/>
        </p:nvSpPr>
        <p:spPr>
          <a:xfrm>
            <a:off x="304800" y="304800"/>
            <a:ext cx="8839200" cy="584200"/>
          </a:xfrm>
          <a:prstGeom prst="rect">
            <a:avLst/>
          </a:prstGeom>
          <a:noFill/>
        </p:spPr>
        <p:txBody>
          <a:bodyPr>
            <a:spAutoFit/>
          </a:bodyPr>
          <a:lstStyle/>
          <a:p>
            <a:pPr eaLnBrk="1" hangingPunct="1">
              <a:defRPr/>
            </a:pPr>
            <a:r>
              <a:rPr lang="tr-TR" sz="3200" dirty="0" smtClean="0">
                <a:solidFill>
                  <a:srgbClr val="666699"/>
                </a:solidFill>
                <a:latin typeface="+mj-lt"/>
                <a:cs typeface="+mj-cs"/>
              </a:rPr>
              <a:t>Veri Yapılarına Dayalı Döngüler</a:t>
            </a:r>
            <a:r>
              <a:rPr lang="en-US" sz="3200" dirty="0" smtClean="0">
                <a:solidFill>
                  <a:srgbClr val="666699"/>
                </a:solidFill>
                <a:latin typeface="+mj-lt"/>
                <a:cs typeface="+mj-cs"/>
              </a:rPr>
              <a:t> (</a:t>
            </a:r>
            <a:r>
              <a:rPr lang="tr-TR" sz="3200" dirty="0" smtClean="0">
                <a:solidFill>
                  <a:srgbClr val="666699"/>
                </a:solidFill>
                <a:latin typeface="+mj-lt"/>
                <a:cs typeface="+mj-cs"/>
              </a:rPr>
              <a:t>devamı</a:t>
            </a:r>
            <a:r>
              <a:rPr lang="en-US" sz="3200" dirty="0" smtClean="0">
                <a:solidFill>
                  <a:srgbClr val="666699"/>
                </a:solidFill>
                <a:latin typeface="+mj-lt"/>
                <a:cs typeface="+mj-cs"/>
              </a:rPr>
              <a:t>)</a:t>
            </a:r>
            <a:endParaRPr lang="en-US" sz="3200" dirty="0">
              <a:solidFill>
                <a:srgbClr val="666699"/>
              </a:solidFill>
              <a:latin typeface="+mj-lt"/>
              <a:cs typeface="+mj-cs"/>
            </a:endParaRPr>
          </a:p>
        </p:txBody>
      </p:sp>
      <p:sp>
        <p:nvSpPr>
          <p:cNvPr id="7" name="TextBox 6"/>
          <p:cNvSpPr txBox="1"/>
          <p:nvPr/>
        </p:nvSpPr>
        <p:spPr>
          <a:xfrm>
            <a:off x="228600" y="1371600"/>
            <a:ext cx="8837676" cy="6561796"/>
          </a:xfrm>
          <a:prstGeom prst="rect">
            <a:avLst/>
          </a:prstGeom>
          <a:noFill/>
        </p:spPr>
        <p:txBody>
          <a:bodyPr wrap="none">
            <a:spAutoFit/>
          </a:bodyPr>
          <a:lstStyle/>
          <a:p>
            <a:pPr marL="342900" indent="-342900" eaLnBrk="1" hangingPunct="1">
              <a:lnSpc>
                <a:spcPct val="90000"/>
              </a:lnSpc>
              <a:spcBef>
                <a:spcPct val="20000"/>
              </a:spcBef>
              <a:buFontTx/>
              <a:buChar char="•"/>
              <a:defRPr/>
            </a:pPr>
            <a:r>
              <a:rPr lang="en-US" sz="2800" kern="0" dirty="0">
                <a:solidFill>
                  <a:srgbClr val="333399"/>
                </a:solidFill>
                <a:latin typeface="Lucida Sans Unicode"/>
                <a:ea typeface="+mn-ea"/>
                <a:cs typeface="+mn-cs"/>
              </a:rPr>
              <a:t>C# </a:t>
            </a:r>
            <a:r>
              <a:rPr lang="tr-TR" sz="2800" kern="0" dirty="0" smtClean="0">
                <a:solidFill>
                  <a:srgbClr val="333399"/>
                </a:solidFill>
                <a:latin typeface="Lucida Sans Unicode"/>
                <a:ea typeface="+mn-ea"/>
                <a:cs typeface="+mn-cs"/>
              </a:rPr>
              <a:t>ve</a:t>
            </a:r>
            <a:r>
              <a:rPr lang="en-US" sz="2800" kern="0" dirty="0" smtClean="0">
                <a:solidFill>
                  <a:srgbClr val="333399"/>
                </a:solidFill>
                <a:latin typeface="Lucida Sans Unicode"/>
                <a:ea typeface="+mn-ea"/>
                <a:cs typeface="+mn-cs"/>
              </a:rPr>
              <a:t> </a:t>
            </a:r>
            <a:r>
              <a:rPr lang="en-US" sz="2800" kern="0" dirty="0">
                <a:solidFill>
                  <a:srgbClr val="333399"/>
                </a:solidFill>
                <a:latin typeface="Lucida Sans Unicode"/>
                <a:ea typeface="+mn-ea"/>
                <a:cs typeface="+mn-cs"/>
              </a:rPr>
              <a:t>F# </a:t>
            </a:r>
            <a:r>
              <a:rPr lang="en-US" sz="2800" kern="0" dirty="0" smtClean="0">
                <a:solidFill>
                  <a:srgbClr val="333399"/>
                </a:solidFill>
                <a:latin typeface="Lucida Sans Unicode"/>
                <a:ea typeface="+mn-ea"/>
                <a:cs typeface="+mn-cs"/>
              </a:rPr>
              <a:t>(</a:t>
            </a:r>
            <a:r>
              <a:rPr lang="tr-TR" sz="2800" kern="0" dirty="0" smtClean="0">
                <a:solidFill>
                  <a:srgbClr val="333399"/>
                </a:solidFill>
                <a:latin typeface="Lucida Sans Unicode"/>
                <a:ea typeface="+mn-ea"/>
                <a:cs typeface="+mn-cs"/>
              </a:rPr>
              <a:t>ve diğer </a:t>
            </a:r>
            <a:r>
              <a:rPr lang="en-US" sz="2800" kern="0" dirty="0" smtClean="0">
                <a:solidFill>
                  <a:srgbClr val="333399"/>
                </a:solidFill>
                <a:latin typeface="Lucida Sans Unicode"/>
                <a:ea typeface="+mn-ea"/>
                <a:cs typeface="+mn-cs"/>
              </a:rPr>
              <a:t>.NET </a:t>
            </a:r>
            <a:r>
              <a:rPr lang="tr-TR" sz="2800" kern="0" dirty="0" smtClean="0">
                <a:solidFill>
                  <a:srgbClr val="333399"/>
                </a:solidFill>
                <a:latin typeface="Lucida Sans Unicode"/>
                <a:ea typeface="+mn-ea"/>
                <a:cs typeface="+mn-cs"/>
              </a:rPr>
              <a:t>dilleri</a:t>
            </a:r>
            <a:r>
              <a:rPr lang="en-US" sz="2800" kern="0" dirty="0" smtClean="0">
                <a:solidFill>
                  <a:srgbClr val="333399"/>
                </a:solidFill>
                <a:latin typeface="Lucida Sans Unicode"/>
                <a:ea typeface="+mn-ea"/>
                <a:cs typeface="+mn-cs"/>
              </a:rPr>
              <a:t>)</a:t>
            </a:r>
            <a:r>
              <a:rPr lang="tr-TR" sz="2800" kern="0" dirty="0" smtClean="0">
                <a:solidFill>
                  <a:srgbClr val="333399"/>
                </a:solidFill>
                <a:latin typeface="Lucida Sans Unicode"/>
                <a:ea typeface="+mn-ea"/>
                <a:cs typeface="+mn-cs"/>
              </a:rPr>
              <a:t>’ta Java 5.0’a </a:t>
            </a:r>
          </a:p>
          <a:p>
            <a:pPr marL="342900" indent="-342900" eaLnBrk="1" hangingPunct="1">
              <a:lnSpc>
                <a:spcPct val="90000"/>
              </a:lnSpc>
              <a:spcBef>
                <a:spcPct val="20000"/>
              </a:spcBef>
              <a:defRPr/>
            </a:pPr>
            <a:r>
              <a:rPr lang="tr-TR" sz="2800" kern="0" dirty="0">
                <a:solidFill>
                  <a:srgbClr val="333399"/>
                </a:solidFill>
                <a:latin typeface="Lucida Sans Unicode"/>
                <a:ea typeface="+mn-ea"/>
                <a:cs typeface="+mn-cs"/>
              </a:rPr>
              <a:t>b</a:t>
            </a:r>
            <a:r>
              <a:rPr lang="tr-TR" sz="2800" kern="0" dirty="0" smtClean="0">
                <a:solidFill>
                  <a:srgbClr val="333399"/>
                </a:solidFill>
                <a:latin typeface="Lucida Sans Unicode"/>
                <a:ea typeface="+mn-ea"/>
                <a:cs typeface="+mn-cs"/>
              </a:rPr>
              <a:t>enzeyen kapsamlı kütüphane sınıfları vardır.</a:t>
            </a:r>
          </a:p>
          <a:p>
            <a:pPr marL="342900" indent="-342900" eaLnBrk="1" hangingPunct="1">
              <a:lnSpc>
                <a:spcPct val="90000"/>
              </a:lnSpc>
              <a:spcBef>
                <a:spcPct val="20000"/>
              </a:spcBef>
              <a:defRPr/>
            </a:pPr>
            <a:r>
              <a:rPr lang="en-US" sz="2800" kern="0" dirty="0" smtClean="0">
                <a:solidFill>
                  <a:srgbClr val="333399"/>
                </a:solidFill>
                <a:latin typeface="Lucida Sans Unicode"/>
                <a:ea typeface="+mn-ea"/>
                <a:cs typeface="+mn-cs"/>
              </a:rPr>
              <a:t> (</a:t>
            </a:r>
            <a:r>
              <a:rPr lang="tr-TR" sz="2800" kern="0" dirty="0" smtClean="0">
                <a:solidFill>
                  <a:srgbClr val="333399"/>
                </a:solidFill>
                <a:latin typeface="Lucida Sans Unicode"/>
                <a:ea typeface="+mn-ea"/>
                <a:cs typeface="+mn-cs"/>
              </a:rPr>
              <a:t>diziler,listeler,yığınlar ve kuyruklar</a:t>
            </a:r>
            <a:r>
              <a:rPr lang="en-US" sz="2800" kern="0" dirty="0" smtClean="0">
                <a:solidFill>
                  <a:srgbClr val="333399"/>
                </a:solidFill>
                <a:latin typeface="Lucida Sans Unicode"/>
                <a:ea typeface="+mn-ea"/>
                <a:cs typeface="+mn-cs"/>
              </a:rPr>
              <a:t>).</a:t>
            </a:r>
            <a:r>
              <a:rPr lang="tr-TR" sz="2800" kern="0" dirty="0" smtClean="0">
                <a:solidFill>
                  <a:srgbClr val="333399"/>
                </a:solidFill>
                <a:latin typeface="Lucida Sans Unicode"/>
                <a:ea typeface="+mn-ea"/>
                <a:cs typeface="+mn-cs"/>
              </a:rPr>
              <a:t>Bu yapılarda</a:t>
            </a:r>
          </a:p>
          <a:p>
            <a:pPr marL="342900" indent="-342900" eaLnBrk="1" hangingPunct="1">
              <a:lnSpc>
                <a:spcPct val="90000"/>
              </a:lnSpc>
              <a:spcBef>
                <a:spcPct val="20000"/>
              </a:spcBef>
              <a:defRPr/>
            </a:pPr>
            <a:r>
              <a:rPr lang="tr-TR" sz="2800" kern="0" dirty="0">
                <a:solidFill>
                  <a:srgbClr val="333399"/>
                </a:solidFill>
                <a:latin typeface="Lucida Sans Unicode"/>
                <a:ea typeface="+mn-ea"/>
                <a:cs typeface="+mn-cs"/>
              </a:rPr>
              <a:t>b</a:t>
            </a:r>
            <a:r>
              <a:rPr lang="tr-TR" sz="2800" kern="0" dirty="0" smtClean="0">
                <a:solidFill>
                  <a:srgbClr val="333399"/>
                </a:solidFill>
                <a:latin typeface="Lucida Sans Unicode"/>
                <a:ea typeface="+mn-ea"/>
                <a:cs typeface="+mn-cs"/>
              </a:rPr>
              <a:t>ulunan elemanların tümünü </a:t>
            </a:r>
            <a:r>
              <a:rPr lang="en-US" sz="2000" b="1" kern="0" dirty="0" err="1" smtClean="0">
                <a:solidFill>
                  <a:srgbClr val="333399"/>
                </a:solidFill>
                <a:latin typeface="Courier New" pitchFamily="49" charset="0"/>
                <a:ea typeface="+mn-ea"/>
                <a:cs typeface="Courier New" pitchFamily="49" charset="0"/>
              </a:rPr>
              <a:t>foreach</a:t>
            </a:r>
            <a:r>
              <a:rPr lang="tr-TR" sz="2000" b="1" kern="0" dirty="0" smtClean="0">
                <a:solidFill>
                  <a:srgbClr val="333399"/>
                </a:solidFill>
                <a:latin typeface="Courier New" pitchFamily="49" charset="0"/>
                <a:ea typeface="+mn-ea"/>
                <a:cs typeface="Courier New" pitchFamily="49" charset="0"/>
              </a:rPr>
              <a:t> </a:t>
            </a:r>
            <a:r>
              <a:rPr lang="tr-TR" sz="2800" kern="0" dirty="0">
                <a:solidFill>
                  <a:srgbClr val="333399"/>
                </a:solidFill>
                <a:latin typeface="Lucida Sans Unicode"/>
                <a:ea typeface="+mn-ea"/>
                <a:cs typeface="+mn-cs"/>
              </a:rPr>
              <a:t>döngüsüyle </a:t>
            </a:r>
          </a:p>
          <a:p>
            <a:pPr marL="342900" indent="-342900" eaLnBrk="1" hangingPunct="1">
              <a:lnSpc>
                <a:spcPct val="90000"/>
              </a:lnSpc>
              <a:spcBef>
                <a:spcPct val="20000"/>
              </a:spcBef>
              <a:defRPr/>
            </a:pPr>
            <a:r>
              <a:rPr lang="tr-TR" sz="2800" kern="0" dirty="0">
                <a:solidFill>
                  <a:srgbClr val="333399"/>
                </a:solidFill>
                <a:latin typeface="Lucida Sans Unicode"/>
                <a:ea typeface="+mn-ea"/>
                <a:cs typeface="+mn-cs"/>
              </a:rPr>
              <a:t>gezebiliriz</a:t>
            </a:r>
            <a:r>
              <a:rPr lang="en-US" sz="2800" kern="0" dirty="0">
                <a:solidFill>
                  <a:srgbClr val="333399"/>
                </a:solidFill>
                <a:latin typeface="Lucida Sans Unicode"/>
                <a:ea typeface="+mn-ea"/>
                <a:cs typeface="+mn-cs"/>
              </a:rPr>
              <a:t>. </a:t>
            </a:r>
          </a:p>
          <a:p>
            <a:pPr marL="342900" indent="-342900" eaLnBrk="1" hangingPunct="1">
              <a:lnSpc>
                <a:spcPct val="90000"/>
              </a:lnSpc>
              <a:spcBef>
                <a:spcPct val="20000"/>
              </a:spcBef>
              <a:defRPr/>
            </a:pPr>
            <a:r>
              <a:rPr lang="en-US" sz="2800" kern="0" dirty="0">
                <a:solidFill>
                  <a:srgbClr val="333399"/>
                </a:solidFill>
                <a:latin typeface="Lucida Sans Unicode"/>
                <a:ea typeface="+mn-ea"/>
                <a:cs typeface="+mn-cs"/>
              </a:rPr>
              <a:t>	</a:t>
            </a:r>
            <a:r>
              <a:rPr lang="en-US" sz="1800" kern="0" dirty="0">
                <a:solidFill>
                  <a:srgbClr val="333399"/>
                </a:solidFill>
                <a:latin typeface="Courier New" pitchFamily="49" charset="0"/>
                <a:ea typeface="+mn-ea"/>
                <a:cs typeface="Courier New" pitchFamily="49" charset="0"/>
              </a:rPr>
              <a:t>List&lt;String&gt; names = </a:t>
            </a:r>
            <a:r>
              <a:rPr lang="en-US" sz="1800" b="1" kern="0" dirty="0">
                <a:solidFill>
                  <a:srgbClr val="333399"/>
                </a:solidFill>
                <a:latin typeface="Courier New" pitchFamily="49" charset="0"/>
                <a:ea typeface="+mn-ea"/>
                <a:cs typeface="Courier New" pitchFamily="49" charset="0"/>
              </a:rPr>
              <a:t>new</a:t>
            </a:r>
            <a:r>
              <a:rPr lang="en-US" sz="1800" kern="0" dirty="0">
                <a:solidFill>
                  <a:srgbClr val="333399"/>
                </a:solidFill>
                <a:latin typeface="Courier New" pitchFamily="49" charset="0"/>
                <a:ea typeface="+mn-ea"/>
                <a:cs typeface="Courier New" pitchFamily="49" charset="0"/>
              </a:rPr>
              <a:t> List&lt;String&gt;();</a:t>
            </a:r>
          </a:p>
          <a:p>
            <a:pPr marL="342900" indent="-342900" eaLnBrk="1" hangingPunct="1">
              <a:lnSpc>
                <a:spcPct val="90000"/>
              </a:lnSpc>
              <a:spcBef>
                <a:spcPct val="20000"/>
              </a:spcBef>
              <a:defRPr/>
            </a:pPr>
            <a:r>
              <a:rPr lang="en-US" sz="1800" kern="0" dirty="0">
                <a:solidFill>
                  <a:srgbClr val="333399"/>
                </a:solidFill>
                <a:latin typeface="Courier New" pitchFamily="49" charset="0"/>
                <a:ea typeface="+mn-ea"/>
                <a:cs typeface="Courier New" pitchFamily="49" charset="0"/>
              </a:rPr>
              <a:t>   </a:t>
            </a:r>
            <a:r>
              <a:rPr lang="en-US" sz="1800" kern="0" dirty="0" err="1">
                <a:solidFill>
                  <a:srgbClr val="333399"/>
                </a:solidFill>
                <a:latin typeface="Courier New" pitchFamily="49" charset="0"/>
                <a:ea typeface="+mn-ea"/>
                <a:cs typeface="Courier New" pitchFamily="49" charset="0"/>
              </a:rPr>
              <a:t>names.Add</a:t>
            </a:r>
            <a:r>
              <a:rPr lang="en-US" sz="1800" kern="0" dirty="0">
                <a:solidFill>
                  <a:srgbClr val="333399"/>
                </a:solidFill>
                <a:latin typeface="Courier New" pitchFamily="49" charset="0"/>
                <a:ea typeface="+mn-ea"/>
                <a:cs typeface="Courier New" pitchFamily="49" charset="0"/>
              </a:rPr>
              <a:t>("Bob");</a:t>
            </a:r>
          </a:p>
          <a:p>
            <a:pPr marL="342900" indent="-342900" eaLnBrk="1" hangingPunct="1">
              <a:lnSpc>
                <a:spcPct val="90000"/>
              </a:lnSpc>
              <a:spcBef>
                <a:spcPct val="20000"/>
              </a:spcBef>
              <a:defRPr/>
            </a:pPr>
            <a:r>
              <a:rPr lang="en-US" sz="1800" kern="0" dirty="0">
                <a:solidFill>
                  <a:srgbClr val="333399"/>
                </a:solidFill>
                <a:latin typeface="Courier New" pitchFamily="49" charset="0"/>
                <a:ea typeface="+mn-ea"/>
                <a:cs typeface="Courier New" pitchFamily="49" charset="0"/>
              </a:rPr>
              <a:t>   </a:t>
            </a:r>
            <a:r>
              <a:rPr lang="en-US" sz="1800" kern="0" dirty="0" err="1">
                <a:solidFill>
                  <a:srgbClr val="333399"/>
                </a:solidFill>
                <a:latin typeface="Courier New" pitchFamily="49" charset="0"/>
                <a:ea typeface="+mn-ea"/>
                <a:cs typeface="Courier New" pitchFamily="49" charset="0"/>
              </a:rPr>
              <a:t>names.Add</a:t>
            </a:r>
            <a:r>
              <a:rPr lang="en-US" sz="1800" kern="0" dirty="0">
                <a:solidFill>
                  <a:srgbClr val="333399"/>
                </a:solidFill>
                <a:latin typeface="Courier New" pitchFamily="49" charset="0"/>
                <a:ea typeface="+mn-ea"/>
                <a:cs typeface="Courier New" pitchFamily="49" charset="0"/>
              </a:rPr>
              <a:t>("Carol");</a:t>
            </a:r>
          </a:p>
          <a:p>
            <a:pPr marL="342900" indent="-342900" eaLnBrk="1" hangingPunct="1">
              <a:lnSpc>
                <a:spcPct val="90000"/>
              </a:lnSpc>
              <a:spcBef>
                <a:spcPct val="20000"/>
              </a:spcBef>
              <a:defRPr/>
            </a:pPr>
            <a:r>
              <a:rPr lang="en-US" sz="1800" kern="0" dirty="0">
                <a:solidFill>
                  <a:srgbClr val="333399"/>
                </a:solidFill>
                <a:latin typeface="Courier New" pitchFamily="49" charset="0"/>
                <a:ea typeface="+mn-ea"/>
                <a:cs typeface="Courier New" pitchFamily="49" charset="0"/>
              </a:rPr>
              <a:t>   </a:t>
            </a:r>
            <a:r>
              <a:rPr lang="en-US" sz="1800" kern="0" dirty="0" err="1">
                <a:solidFill>
                  <a:srgbClr val="333399"/>
                </a:solidFill>
                <a:latin typeface="Courier New" pitchFamily="49" charset="0"/>
                <a:ea typeface="+mn-ea"/>
                <a:cs typeface="Courier New" pitchFamily="49" charset="0"/>
              </a:rPr>
              <a:t>names.Add</a:t>
            </a:r>
            <a:r>
              <a:rPr lang="en-US" sz="1800" kern="0" dirty="0">
                <a:solidFill>
                  <a:srgbClr val="333399"/>
                </a:solidFill>
                <a:latin typeface="Courier New" pitchFamily="49" charset="0"/>
                <a:ea typeface="+mn-ea"/>
                <a:cs typeface="Courier New" pitchFamily="49" charset="0"/>
              </a:rPr>
              <a:t>("Ted");</a:t>
            </a:r>
            <a:r>
              <a:rPr lang="en-US" sz="1800" b="1" kern="0" dirty="0">
                <a:solidFill>
                  <a:srgbClr val="333399"/>
                </a:solidFill>
                <a:latin typeface="Courier New" pitchFamily="49" charset="0"/>
                <a:ea typeface="+mn-ea"/>
                <a:cs typeface="Courier New" pitchFamily="49" charset="0"/>
              </a:rPr>
              <a:t>	</a:t>
            </a:r>
          </a:p>
          <a:p>
            <a:pPr marL="342900" indent="-342900" eaLnBrk="1" hangingPunct="1">
              <a:lnSpc>
                <a:spcPct val="90000"/>
              </a:lnSpc>
              <a:spcBef>
                <a:spcPct val="20000"/>
              </a:spcBef>
              <a:defRPr/>
            </a:pPr>
            <a:r>
              <a:rPr lang="en-US" sz="1800" b="1" kern="0" dirty="0">
                <a:solidFill>
                  <a:srgbClr val="333399"/>
                </a:solidFill>
                <a:latin typeface="Courier New" pitchFamily="49" charset="0"/>
                <a:ea typeface="+mn-ea"/>
                <a:cs typeface="Courier New" pitchFamily="49" charset="0"/>
              </a:rPr>
              <a:t>   </a:t>
            </a:r>
            <a:r>
              <a:rPr lang="en-US" sz="1800" b="1" kern="0" dirty="0" err="1">
                <a:solidFill>
                  <a:srgbClr val="333399"/>
                </a:solidFill>
                <a:latin typeface="Courier New" pitchFamily="49" charset="0"/>
                <a:ea typeface="+mn-ea"/>
                <a:cs typeface="Courier New" pitchFamily="49" charset="0"/>
              </a:rPr>
              <a:t>foreach</a:t>
            </a:r>
            <a:r>
              <a:rPr lang="en-US" sz="1800" kern="0" dirty="0">
                <a:solidFill>
                  <a:srgbClr val="333399"/>
                </a:solidFill>
                <a:latin typeface="Courier New" pitchFamily="49" charset="0"/>
                <a:ea typeface="+mn-ea"/>
                <a:cs typeface="Courier New" pitchFamily="49" charset="0"/>
              </a:rPr>
              <a:t> (Strings name </a:t>
            </a:r>
            <a:r>
              <a:rPr lang="en-US" sz="1800" b="1" kern="0" dirty="0">
                <a:solidFill>
                  <a:srgbClr val="333399"/>
                </a:solidFill>
                <a:latin typeface="Courier New" pitchFamily="49" charset="0"/>
                <a:ea typeface="+mn-ea"/>
                <a:cs typeface="Courier New" pitchFamily="49" charset="0"/>
              </a:rPr>
              <a:t>in</a:t>
            </a:r>
            <a:r>
              <a:rPr lang="en-US" sz="1800" kern="0" dirty="0">
                <a:solidFill>
                  <a:srgbClr val="333399"/>
                </a:solidFill>
                <a:latin typeface="Courier New" pitchFamily="49" charset="0"/>
                <a:ea typeface="+mn-ea"/>
                <a:cs typeface="Courier New" pitchFamily="49" charset="0"/>
              </a:rPr>
              <a:t> names)</a:t>
            </a:r>
          </a:p>
          <a:p>
            <a:pPr marL="342900" indent="-342900" eaLnBrk="1" hangingPunct="1">
              <a:lnSpc>
                <a:spcPct val="90000"/>
              </a:lnSpc>
              <a:spcBef>
                <a:spcPct val="20000"/>
              </a:spcBef>
              <a:defRPr/>
            </a:pPr>
            <a:r>
              <a:rPr lang="en-US" sz="1800" kern="0" dirty="0">
                <a:solidFill>
                  <a:srgbClr val="333399"/>
                </a:solidFill>
                <a:latin typeface="Courier New" pitchFamily="49" charset="0"/>
                <a:ea typeface="+mn-ea"/>
                <a:cs typeface="Courier New" pitchFamily="49" charset="0"/>
              </a:rPr>
              <a:t>		</a:t>
            </a:r>
            <a:r>
              <a:rPr lang="en-US" sz="1800" kern="0" dirty="0" err="1">
                <a:solidFill>
                  <a:srgbClr val="333399"/>
                </a:solidFill>
                <a:latin typeface="Courier New" pitchFamily="49" charset="0"/>
                <a:ea typeface="+mn-ea"/>
                <a:cs typeface="Courier New" pitchFamily="49" charset="0"/>
              </a:rPr>
              <a:t>Console.WriteLine</a:t>
            </a:r>
            <a:r>
              <a:rPr lang="en-US" sz="1800" kern="0" dirty="0">
                <a:solidFill>
                  <a:srgbClr val="333399"/>
                </a:solidFill>
                <a:latin typeface="Courier New" pitchFamily="49" charset="0"/>
                <a:ea typeface="+mn-ea"/>
                <a:cs typeface="Courier New" pitchFamily="49" charset="0"/>
              </a:rPr>
              <a:t> ("Name: {0}", name);</a:t>
            </a:r>
          </a:p>
          <a:p>
            <a:pPr marL="342900" indent="-342900" eaLnBrk="1" hangingPunct="1">
              <a:spcBef>
                <a:spcPct val="20000"/>
              </a:spcBef>
              <a:buFontTx/>
              <a:buChar char="•"/>
              <a:defRPr/>
            </a:pPr>
            <a:endParaRPr lang="en-US" sz="1800" kern="0" dirty="0">
              <a:solidFill>
                <a:srgbClr val="333399"/>
              </a:solidFill>
              <a:latin typeface="Courier New" pitchFamily="49" charset="0"/>
              <a:ea typeface="+mn-ea"/>
              <a:cs typeface="+mn-cs"/>
            </a:endParaRPr>
          </a:p>
          <a:p>
            <a:pPr marL="342900" indent="-342900" eaLnBrk="1" hangingPunct="1">
              <a:spcBef>
                <a:spcPct val="20000"/>
              </a:spcBef>
              <a:buFontTx/>
              <a:buChar char="•"/>
              <a:defRPr/>
            </a:pPr>
            <a:endParaRPr lang="en-US" sz="1800" kern="0" dirty="0">
              <a:solidFill>
                <a:srgbClr val="333399"/>
              </a:solidFill>
              <a:latin typeface="Courier New" pitchFamily="49" charset="0"/>
              <a:ea typeface="+mn-ea"/>
              <a:cs typeface="+mn-cs"/>
            </a:endParaRPr>
          </a:p>
          <a:p>
            <a:pPr marL="342900" indent="-342900" eaLnBrk="1" hangingPunct="1">
              <a:lnSpc>
                <a:spcPct val="90000"/>
              </a:lnSpc>
              <a:spcBef>
                <a:spcPct val="20000"/>
              </a:spcBef>
              <a:defRPr/>
            </a:pPr>
            <a:endParaRPr lang="en-US" b="1" kern="0" dirty="0">
              <a:solidFill>
                <a:srgbClr val="333399"/>
              </a:solidFill>
              <a:latin typeface="Courier New" pitchFamily="49" charset="0"/>
              <a:ea typeface="+mn-ea"/>
              <a:cs typeface="+mn-cs"/>
            </a:endParaRPr>
          </a:p>
          <a:p>
            <a:pPr marL="342900" indent="-342900" eaLnBrk="1" hangingPunct="1">
              <a:lnSpc>
                <a:spcPct val="90000"/>
              </a:lnSpc>
              <a:spcBef>
                <a:spcPct val="20000"/>
              </a:spcBef>
              <a:defRPr/>
            </a:pPr>
            <a:endParaRPr lang="en-US" sz="2000" kern="0" dirty="0">
              <a:solidFill>
                <a:srgbClr val="333399"/>
              </a:solidFill>
              <a:latin typeface="Courier New" pitchFamily="49" charset="0"/>
              <a:ea typeface="+mn-ea"/>
              <a:cs typeface="Courier New" pitchFamily="49" charset="0"/>
            </a:endParaRPr>
          </a:p>
          <a:p>
            <a:pPr marL="342900" indent="-342900" eaLnBrk="1" hangingPunct="1">
              <a:lnSpc>
                <a:spcPct val="90000"/>
              </a:lnSpc>
              <a:spcBef>
                <a:spcPct val="20000"/>
              </a:spcBef>
              <a:defRPr/>
            </a:pPr>
            <a:r>
              <a:rPr lang="en-US" sz="2800" kern="0" dirty="0">
                <a:solidFill>
                  <a:srgbClr val="333399"/>
                </a:solidFill>
                <a:latin typeface="Lucida Sans Unicode"/>
                <a:ea typeface="+mn-ea"/>
                <a:cs typeface="+mn-cs"/>
              </a:rPr>
              <a:t>   </a:t>
            </a:r>
            <a:endParaRPr lang="en-US" sz="1800" kern="0" dirty="0">
              <a:solidFill>
                <a:srgbClr val="333399"/>
              </a:solidFill>
              <a:latin typeface="Lucida Sans Unicode"/>
              <a:ea typeface="+mn-ea"/>
              <a:cs typeface="+mn-cs"/>
            </a:endParaRPr>
          </a:p>
          <a:p>
            <a:pPr marL="342900" indent="-342900" eaLnBrk="1" hangingPunct="1">
              <a:lnSpc>
                <a:spcPct val="90000"/>
              </a:lnSpc>
              <a:spcBef>
                <a:spcPct val="20000"/>
              </a:spcBef>
              <a:defRPr/>
            </a:pPr>
            <a:endParaRPr lang="en-US" sz="1800" kern="0" dirty="0">
              <a:solidFill>
                <a:srgbClr val="333399"/>
              </a:solidFill>
              <a:latin typeface="Lucida Sans Unicode"/>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6147" name="Slide Number Placeholder 4"/>
          <p:cNvSpPr>
            <a:spLocks noGrp="1"/>
          </p:cNvSpPr>
          <p:nvPr>
            <p:ph type="sldNum" sz="quarter" idx="11"/>
          </p:nvPr>
        </p:nvSpPr>
        <p:spPr/>
        <p:txBody>
          <a:bodyPr/>
          <a:lstStyle/>
          <a:p>
            <a:pPr>
              <a:defRPr/>
            </a:pPr>
            <a:r>
              <a:rPr lang="en-US" smtClean="0">
                <a:ea typeface="Lucida Sans Unicode" pitchFamily="34" charset="0"/>
              </a:rPr>
              <a:t>1-</a:t>
            </a:r>
            <a:fld id="{EFFD4768-4BC8-4CBF-835C-DAF63DFE810E}" type="slidenum">
              <a:rPr lang="en-US" smtClean="0">
                <a:ea typeface="Lucida Sans Unicode" pitchFamily="34" charset="0"/>
              </a:rPr>
              <a:pPr>
                <a:defRPr/>
              </a:pPr>
              <a:t>4</a:t>
            </a:fld>
            <a:endParaRPr lang="en-US" smtClean="0">
              <a:ea typeface="Lucida Sans Unicode" pitchFamily="34" charset="0"/>
            </a:endParaRPr>
          </a:p>
        </p:txBody>
      </p:sp>
      <p:sp>
        <p:nvSpPr>
          <p:cNvPr id="6148" name="Rectangle 2"/>
          <p:cNvSpPr>
            <a:spLocks noGrp="1" noChangeArrowheads="1"/>
          </p:cNvSpPr>
          <p:nvPr>
            <p:ph type="title"/>
          </p:nvPr>
        </p:nvSpPr>
        <p:spPr/>
        <p:txBody>
          <a:bodyPr/>
          <a:lstStyle/>
          <a:p>
            <a:pPr eaLnBrk="1" hangingPunct="1"/>
            <a:r>
              <a:rPr lang="tr-TR" smtClean="0"/>
              <a:t>Kontrol Komutları</a:t>
            </a:r>
            <a:r>
              <a:rPr lang="en-US" smtClean="0"/>
              <a:t>: </a:t>
            </a:r>
            <a:r>
              <a:rPr lang="tr-TR" smtClean="0"/>
              <a:t>Gelişimi</a:t>
            </a:r>
            <a:endParaRPr lang="en-US" smtClean="0"/>
          </a:p>
        </p:txBody>
      </p:sp>
      <p:sp>
        <p:nvSpPr>
          <p:cNvPr id="6149" name="Rectangle 3"/>
          <p:cNvSpPr>
            <a:spLocks noGrp="1" noChangeArrowheads="1"/>
          </p:cNvSpPr>
          <p:nvPr>
            <p:ph type="body" idx="1"/>
          </p:nvPr>
        </p:nvSpPr>
        <p:spPr/>
        <p:txBody>
          <a:bodyPr/>
          <a:lstStyle/>
          <a:p>
            <a:r>
              <a:rPr lang="tr-TR" smtClean="0"/>
              <a:t>FORTRAN I kontrol komutları (aritmetik if) doğrudan IBM 704 donanımını tasarlayanlar tarafından hazırlanmıştır.</a:t>
            </a:r>
          </a:p>
          <a:p>
            <a:r>
              <a:rPr lang="tr-TR" smtClean="0"/>
              <a:t> 1960lardan 70lerin ortalarına kadar bu konudaki çalışmalar devam etmiştir.</a:t>
            </a:r>
            <a:endParaRPr lang="en-US" smtClean="0"/>
          </a:p>
          <a:p>
            <a:r>
              <a:rPr lang="tr-TR" sz="2400" smtClean="0"/>
              <a:t>Önemli teorem: Bütün akış diyagramlarının bir mantıksal döngü ve bir de iki yön</a:t>
            </a:r>
          </a:p>
          <a:p>
            <a:r>
              <a:rPr lang="tr-TR" sz="2400" smtClean="0"/>
              <a:t>seçmeli mantıksal ifadelerle kodlanabileceği ispat edilmiştir (Böhm ve Jacopini,</a:t>
            </a:r>
          </a:p>
          <a:p>
            <a:r>
              <a:rPr lang="tr-TR" sz="2400" smtClean="0"/>
              <a:t>1966)</a:t>
            </a:r>
            <a:endParaRPr lang="en-US" sz="2400" smtClean="0"/>
          </a:p>
          <a:p>
            <a:pPr eaLnBrk="1" hangingPunct="1"/>
            <a:endParaRPr 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1143000"/>
          </a:xfrm>
        </p:spPr>
        <p:txBody>
          <a:bodyPr/>
          <a:lstStyle/>
          <a:p>
            <a:pPr>
              <a:defRPr/>
            </a:pPr>
            <a:r>
              <a:rPr lang="tr-TR" sz="3200" dirty="0" smtClean="0"/>
              <a:t>Veri Yapılarına Dayalı Döngüler</a:t>
            </a:r>
            <a:r>
              <a:rPr lang="en-US" sz="3200" dirty="0" smtClean="0"/>
              <a:t> </a:t>
            </a:r>
            <a:r>
              <a:rPr lang="en-US" sz="2200" dirty="0" smtClean="0"/>
              <a:t>(</a:t>
            </a:r>
            <a:r>
              <a:rPr lang="tr-TR" sz="2200" dirty="0" smtClean="0"/>
              <a:t>devamı</a:t>
            </a:r>
            <a:r>
              <a:rPr lang="en-US" sz="2200" dirty="0" smtClean="0"/>
              <a:t>)</a:t>
            </a:r>
            <a:endParaRPr lang="en-US" dirty="0"/>
          </a:p>
        </p:txBody>
      </p:sp>
      <p:sp>
        <p:nvSpPr>
          <p:cNvPr id="43011" name="Content Placeholder 2"/>
          <p:cNvSpPr>
            <a:spLocks noGrp="1"/>
          </p:cNvSpPr>
          <p:nvPr>
            <p:ph idx="1"/>
          </p:nvPr>
        </p:nvSpPr>
        <p:spPr/>
        <p:txBody>
          <a:bodyPr/>
          <a:lstStyle/>
          <a:p>
            <a:r>
              <a:rPr lang="tr-TR" dirty="0" err="1" smtClean="0"/>
              <a:t>Ruby</a:t>
            </a:r>
            <a:r>
              <a:rPr lang="tr-TR" dirty="0" smtClean="0"/>
              <a:t> blokları kod dizileridir ve bloklar </a:t>
            </a:r>
            <a:r>
              <a:rPr lang="tr-TR" sz="2000" b="1" dirty="0" smtClean="0">
                <a:latin typeface="Courier New" pitchFamily="49" charset="0"/>
                <a:cs typeface="Courier New" pitchFamily="49" charset="0"/>
              </a:rPr>
              <a:t>do </a:t>
            </a:r>
            <a:r>
              <a:rPr lang="tr-TR" sz="2000" b="1" dirty="0" err="1" smtClean="0">
                <a:latin typeface="Courier New" pitchFamily="49" charset="0"/>
                <a:cs typeface="Courier New" pitchFamily="49" charset="0"/>
              </a:rPr>
              <a:t>end</a:t>
            </a:r>
            <a:r>
              <a:rPr lang="tr-TR" sz="2000" b="1" dirty="0" smtClean="0">
                <a:latin typeface="Courier New" pitchFamily="49" charset="0"/>
                <a:cs typeface="Courier New" pitchFamily="49" charset="0"/>
              </a:rPr>
              <a:t> </a:t>
            </a:r>
            <a:r>
              <a:rPr lang="tr-TR" dirty="0" smtClean="0"/>
              <a:t>kodları arasında tanımlanmıştır</a:t>
            </a:r>
            <a:endParaRPr lang="en-US" dirty="0" smtClean="0"/>
          </a:p>
          <a:p>
            <a:pPr lvl="1"/>
            <a:r>
              <a:rPr lang="tr-TR" dirty="0" smtClean="0">
                <a:cs typeface="Courier New" pitchFamily="49" charset="0"/>
              </a:rPr>
              <a:t>Bloklar döngü oluşturabilmek için metotlarla beraber kullanılabilirler.</a:t>
            </a:r>
            <a:endParaRPr lang="en-US" dirty="0" smtClean="0">
              <a:cs typeface="Courier New" pitchFamily="49" charset="0"/>
            </a:endParaRPr>
          </a:p>
          <a:p>
            <a:pPr lvl="1"/>
            <a:r>
              <a:rPr lang="tr-TR" dirty="0" smtClean="0">
                <a:cs typeface="Courier New" pitchFamily="49" charset="0"/>
              </a:rPr>
              <a:t>Önceden tanımlanmış döngü metotları</a:t>
            </a:r>
            <a:r>
              <a:rPr lang="en-US" dirty="0" smtClean="0">
                <a:cs typeface="Courier New" pitchFamily="49" charset="0"/>
              </a:rPr>
              <a:t> (</a:t>
            </a:r>
            <a:r>
              <a:rPr lang="en-US" sz="2000" dirty="0" smtClean="0">
                <a:latin typeface="Courier New" pitchFamily="49" charset="0"/>
                <a:cs typeface="Courier New" pitchFamily="49" charset="0"/>
              </a:rPr>
              <a:t>times</a:t>
            </a:r>
            <a:r>
              <a:rPr lang="en-US" dirty="0" smtClean="0">
                <a:cs typeface="Courier New" pitchFamily="49" charset="0"/>
              </a:rPr>
              <a:t>, </a:t>
            </a:r>
            <a:r>
              <a:rPr lang="en-US" sz="2000" dirty="0" smtClean="0">
                <a:latin typeface="Courier New" pitchFamily="49" charset="0"/>
                <a:cs typeface="Courier New" pitchFamily="49" charset="0"/>
              </a:rPr>
              <a:t>each</a:t>
            </a:r>
            <a:r>
              <a:rPr lang="en-US" dirty="0" smtClean="0">
                <a:cs typeface="Courier New" pitchFamily="49" charset="0"/>
              </a:rPr>
              <a:t>, </a:t>
            </a:r>
            <a:r>
              <a:rPr lang="en-US" sz="2000" dirty="0" err="1" smtClean="0">
                <a:latin typeface="Courier New" pitchFamily="49" charset="0"/>
                <a:cs typeface="Courier New" pitchFamily="49" charset="0"/>
              </a:rPr>
              <a:t>upto</a:t>
            </a:r>
            <a:r>
              <a:rPr lang="en-US" dirty="0" smtClean="0">
                <a:cs typeface="Courier New" pitchFamily="49" charset="0"/>
              </a:rPr>
              <a:t>):</a:t>
            </a:r>
          </a:p>
          <a:p>
            <a:pPr>
              <a:buFontTx/>
              <a:buNone/>
            </a:pPr>
            <a:r>
              <a:rPr lang="en-US" sz="2000" dirty="0" smtClean="0">
                <a:latin typeface="Courier New" pitchFamily="49" charset="0"/>
                <a:cs typeface="Courier New" pitchFamily="49" charset="0"/>
              </a:rPr>
              <a:t>      3.times {puts ″Hey!″}</a:t>
            </a:r>
          </a:p>
          <a:p>
            <a:pPr>
              <a:buFontTx/>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list.each</a:t>
            </a:r>
            <a:r>
              <a:rPr lang="en-US" sz="2000" dirty="0" smtClean="0">
                <a:latin typeface="Courier New" pitchFamily="49" charset="0"/>
                <a:cs typeface="Courier New" pitchFamily="49" charset="0"/>
              </a:rPr>
              <a:t> {|value| puts value}</a:t>
            </a:r>
          </a:p>
          <a:p>
            <a:pPr>
              <a:buFontTx/>
              <a:buNone/>
            </a:pPr>
            <a:r>
              <a:rPr lang="en-US" dirty="0" smtClean="0">
                <a:cs typeface="Courier New" pitchFamily="49" charset="0"/>
              </a:rPr>
              <a:t>     (</a:t>
            </a:r>
            <a:r>
              <a:rPr lang="en-US" sz="2000" dirty="0" smtClean="0">
                <a:latin typeface="Courier New" pitchFamily="49" charset="0"/>
                <a:cs typeface="Courier New" pitchFamily="49" charset="0"/>
              </a:rPr>
              <a:t>list</a:t>
            </a:r>
            <a:r>
              <a:rPr lang="en-US" dirty="0" smtClean="0">
                <a:cs typeface="Courier New" pitchFamily="49" charset="0"/>
              </a:rPr>
              <a:t> </a:t>
            </a:r>
            <a:r>
              <a:rPr lang="tr-TR" dirty="0" smtClean="0">
                <a:cs typeface="Courier New" pitchFamily="49" charset="0"/>
              </a:rPr>
              <a:t>bir dizi</a:t>
            </a:r>
            <a:r>
              <a:rPr lang="en-US" dirty="0" smtClean="0">
                <a:cs typeface="Courier New" pitchFamily="49" charset="0"/>
              </a:rPr>
              <a:t>; </a:t>
            </a:r>
            <a:r>
              <a:rPr lang="en-US" sz="2000" dirty="0" smtClean="0">
                <a:latin typeface="Courier New" pitchFamily="49" charset="0"/>
                <a:cs typeface="Courier New" pitchFamily="49" charset="0"/>
              </a:rPr>
              <a:t>value</a:t>
            </a:r>
            <a:r>
              <a:rPr lang="en-US" dirty="0" smtClean="0">
                <a:cs typeface="Courier New" pitchFamily="49" charset="0"/>
              </a:rPr>
              <a:t> </a:t>
            </a:r>
            <a:r>
              <a:rPr lang="en-US" dirty="0" err="1" smtClean="0">
                <a:cs typeface="Courier New" pitchFamily="49" charset="0"/>
              </a:rPr>
              <a:t>i</a:t>
            </a:r>
            <a:r>
              <a:rPr lang="tr-TR" dirty="0" err="1" smtClean="0">
                <a:cs typeface="Courier New" pitchFamily="49" charset="0"/>
              </a:rPr>
              <a:t>se</a:t>
            </a:r>
            <a:r>
              <a:rPr lang="tr-TR" dirty="0" smtClean="0">
                <a:cs typeface="Courier New" pitchFamily="49" charset="0"/>
              </a:rPr>
              <a:t> bir blok parametresi</a:t>
            </a:r>
            <a:r>
              <a:rPr lang="en-US" dirty="0" smtClean="0">
                <a:cs typeface="Courier New" pitchFamily="49" charset="0"/>
              </a:rPr>
              <a:t>)</a:t>
            </a:r>
          </a:p>
          <a:p>
            <a:pPr>
              <a:buFontTx/>
              <a:buNone/>
            </a:pPr>
            <a:r>
              <a:rPr lang="en-US" sz="2000" dirty="0" smtClean="0">
                <a:latin typeface="Courier New" pitchFamily="49" charset="0"/>
                <a:cs typeface="Courier New" pitchFamily="49" charset="0"/>
              </a:rPr>
              <a:t>      1.upto(5) {|x| print x, ″ ″}</a:t>
            </a:r>
          </a:p>
          <a:p>
            <a:pPr lvl="1">
              <a:buFontTx/>
              <a:buNone/>
            </a:pPr>
            <a:r>
              <a:rPr lang="en-US" dirty="0" smtClean="0">
                <a:cs typeface="Courier New" pitchFamily="49" charset="0"/>
              </a:rPr>
              <a:t>- </a:t>
            </a:r>
            <a:r>
              <a:rPr lang="tr-TR" dirty="0" err="1" smtClean="0">
                <a:cs typeface="Courier New" pitchFamily="49" charset="0"/>
              </a:rPr>
              <a:t>Ruby</a:t>
            </a:r>
            <a:r>
              <a:rPr lang="tr-TR" dirty="0" smtClean="0">
                <a:cs typeface="Courier New" pitchFamily="49" charset="0"/>
              </a:rPr>
              <a:t> bir </a:t>
            </a:r>
            <a:r>
              <a:rPr lang="tr-TR" dirty="0" err="1" smtClean="0">
                <a:cs typeface="Courier New" pitchFamily="49" charset="0"/>
              </a:rPr>
              <a:t>for</a:t>
            </a:r>
            <a:r>
              <a:rPr lang="tr-TR" dirty="0" smtClean="0">
                <a:cs typeface="Courier New" pitchFamily="49" charset="0"/>
              </a:rPr>
              <a:t> komutuna sahiptir fakat </a:t>
            </a:r>
            <a:r>
              <a:rPr lang="tr-TR" dirty="0" err="1" smtClean="0">
                <a:cs typeface="Courier New" pitchFamily="49" charset="0"/>
              </a:rPr>
              <a:t>for</a:t>
            </a:r>
            <a:r>
              <a:rPr lang="tr-TR" dirty="0" smtClean="0">
                <a:cs typeface="Courier New" pitchFamily="49" charset="0"/>
              </a:rPr>
              <a:t> komutunu çalıştırabilmek için </a:t>
            </a:r>
            <a:r>
              <a:rPr lang="tr-TR" dirty="0" err="1" smtClean="0">
                <a:cs typeface="Courier New" pitchFamily="49" charset="0"/>
              </a:rPr>
              <a:t>upto</a:t>
            </a:r>
            <a:r>
              <a:rPr lang="tr-TR" dirty="0" smtClean="0">
                <a:cs typeface="Courier New" pitchFamily="49" charset="0"/>
              </a:rPr>
              <a:t> metoduna dönüştürmesi gerekmektedir. </a:t>
            </a:r>
            <a:endParaRPr lang="en-US" dirty="0" smtClean="0">
              <a:cs typeface="Courier New" pitchFamily="49" charset="0"/>
            </a:endParaRPr>
          </a:p>
        </p:txBody>
      </p:sp>
      <p:sp>
        <p:nvSpPr>
          <p:cNvPr id="41988" name="Footer Placeholder 3"/>
          <p:cNvSpPr>
            <a:spLocks noGrp="1"/>
          </p:cNvSpPr>
          <p:nvPr>
            <p:ph type="ftr" sz="quarter" idx="10"/>
          </p:nvPr>
        </p:nvSpPr>
        <p:spPr>
          <a:xfrm>
            <a:off x="5867400" y="6400800"/>
            <a:ext cx="4191000" cy="457200"/>
          </a:xfrm>
        </p:spPr>
        <p:txBody>
          <a:bodyPr/>
          <a:lstStyle/>
          <a:p>
            <a:pPr>
              <a:defRPr/>
            </a:pPr>
            <a:r>
              <a:rPr lang="en-US" smtClean="0">
                <a:ea typeface="Lucida Sans Unicode" pitchFamily="34" charset="0"/>
              </a:rPr>
              <a:t>Copyright © 2012 Addison-Wesley. All rights reserved.</a:t>
            </a:r>
          </a:p>
        </p:txBody>
      </p:sp>
      <p:sp>
        <p:nvSpPr>
          <p:cNvPr id="41989" name="Slide Number Placeholder 4"/>
          <p:cNvSpPr>
            <a:spLocks noGrp="1"/>
          </p:cNvSpPr>
          <p:nvPr>
            <p:ph type="sldNum" sz="quarter" idx="11"/>
          </p:nvPr>
        </p:nvSpPr>
        <p:spPr/>
        <p:txBody>
          <a:bodyPr/>
          <a:lstStyle/>
          <a:p>
            <a:pPr>
              <a:defRPr/>
            </a:pPr>
            <a:r>
              <a:rPr lang="en-US" smtClean="0">
                <a:ea typeface="Lucida Sans Unicode" pitchFamily="34" charset="0"/>
              </a:rPr>
              <a:t>1-</a:t>
            </a:r>
            <a:fld id="{CC74A2F2-E84D-4D64-8604-7E83F77D43A0}" type="slidenum">
              <a:rPr lang="en-US" smtClean="0">
                <a:ea typeface="Lucida Sans Unicode" pitchFamily="34" charset="0"/>
              </a:rPr>
              <a:pPr>
                <a:defRPr/>
              </a:pPr>
              <a:t>40</a:t>
            </a:fld>
            <a:endParaRPr lang="en-US" smtClean="0">
              <a:ea typeface="Lucida Sans Unicode"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81000" y="228600"/>
            <a:ext cx="8610600" cy="838200"/>
          </a:xfrm>
        </p:spPr>
        <p:txBody>
          <a:bodyPr/>
          <a:lstStyle/>
          <a:p>
            <a:r>
              <a:rPr lang="tr-TR" sz="3200" dirty="0" smtClean="0"/>
              <a:t>Veri Yapılarına Dayalı Döngüler</a:t>
            </a:r>
            <a:r>
              <a:rPr lang="en-US" sz="3200" dirty="0" smtClean="0"/>
              <a:t> </a:t>
            </a:r>
            <a:r>
              <a:rPr lang="en-US" sz="2200" dirty="0" smtClean="0"/>
              <a:t>(</a:t>
            </a:r>
            <a:r>
              <a:rPr lang="tr-TR" sz="2200" dirty="0" smtClean="0"/>
              <a:t>devamı</a:t>
            </a:r>
            <a:r>
              <a:rPr lang="en-US" sz="2200" dirty="0" smtClean="0"/>
              <a:t>)</a:t>
            </a:r>
          </a:p>
        </p:txBody>
      </p:sp>
      <p:sp>
        <p:nvSpPr>
          <p:cNvPr id="44035" name="Content Placeholder 2"/>
          <p:cNvSpPr>
            <a:spLocks noGrp="1"/>
          </p:cNvSpPr>
          <p:nvPr>
            <p:ph idx="1"/>
          </p:nvPr>
        </p:nvSpPr>
        <p:spPr/>
        <p:txBody>
          <a:bodyPr/>
          <a:lstStyle/>
          <a:p>
            <a:r>
              <a:rPr lang="en-US" dirty="0" err="1" smtClean="0"/>
              <a:t>Ada</a:t>
            </a:r>
            <a:endParaRPr lang="en-US" dirty="0" smtClean="0"/>
          </a:p>
          <a:p>
            <a:pPr lvl="1"/>
            <a:r>
              <a:rPr lang="tr-TR" dirty="0" smtClean="0"/>
              <a:t>Ada dilinde döngü aralığı ile dizi indisi arasında ilişki kurulabilir.</a:t>
            </a:r>
            <a:endParaRPr lang="en-US" dirty="0" smtClean="0"/>
          </a:p>
          <a:p>
            <a:pPr lvl="1"/>
            <a:endParaRPr lang="en-US" dirty="0" smtClean="0"/>
          </a:p>
          <a:p>
            <a:pPr lvl="1">
              <a:buFontTx/>
              <a:buNone/>
            </a:pPr>
            <a:r>
              <a:rPr lang="en-US" dirty="0" smtClean="0"/>
              <a:t>   </a:t>
            </a:r>
            <a:r>
              <a:rPr lang="en-US" sz="2000" b="1" dirty="0" smtClean="0">
                <a:latin typeface="Courier New" pitchFamily="49" charset="0"/>
                <a:cs typeface="Courier New" pitchFamily="49" charset="0"/>
              </a:rPr>
              <a:t>subtype</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MyRange</a:t>
            </a:r>
            <a:r>
              <a:rPr lang="en-US" sz="2000" dirty="0" smtClean="0">
                <a:latin typeface="Courier New" pitchFamily="49" charset="0"/>
                <a:cs typeface="Courier New" pitchFamily="49" charset="0"/>
              </a:rPr>
              <a:t> </a:t>
            </a:r>
            <a:r>
              <a:rPr lang="en-US" sz="2000" b="1" dirty="0" smtClean="0">
                <a:latin typeface="Courier New" pitchFamily="49" charset="0"/>
                <a:cs typeface="Courier New" pitchFamily="49" charset="0"/>
              </a:rPr>
              <a:t>is</a:t>
            </a:r>
            <a:r>
              <a:rPr lang="en-US" sz="2000" dirty="0" smtClean="0">
                <a:latin typeface="Courier New" pitchFamily="49" charset="0"/>
                <a:cs typeface="Courier New" pitchFamily="49" charset="0"/>
              </a:rPr>
              <a:t> Integer </a:t>
            </a:r>
            <a:r>
              <a:rPr lang="en-US" sz="2000" b="1" dirty="0" smtClean="0">
                <a:latin typeface="Courier New" pitchFamily="49" charset="0"/>
                <a:cs typeface="Courier New" pitchFamily="49" charset="0"/>
              </a:rPr>
              <a:t>range</a:t>
            </a:r>
            <a:r>
              <a:rPr lang="en-US" sz="2000" dirty="0" smtClean="0">
                <a:latin typeface="Courier New" pitchFamily="49" charset="0"/>
                <a:cs typeface="Courier New" pitchFamily="49" charset="0"/>
              </a:rPr>
              <a:t> 0.99;</a:t>
            </a:r>
          </a:p>
          <a:p>
            <a:pPr lvl="1">
              <a:buFontTx/>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MyArray</a:t>
            </a:r>
            <a:r>
              <a:rPr lang="en-US" sz="2000" dirty="0" smtClean="0">
                <a:latin typeface="Courier New" pitchFamily="49" charset="0"/>
                <a:cs typeface="Courier New" pitchFamily="49" charset="0"/>
              </a:rPr>
              <a:t>: </a:t>
            </a:r>
            <a:r>
              <a:rPr lang="en-US" sz="2000" b="1" dirty="0" smtClean="0">
                <a:latin typeface="Courier New" pitchFamily="49" charset="0"/>
                <a:cs typeface="Courier New" pitchFamily="49" charset="0"/>
              </a:rPr>
              <a:t>array</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MyRange</a:t>
            </a:r>
            <a:r>
              <a:rPr lang="en-US" sz="2000" dirty="0" smtClean="0">
                <a:latin typeface="Courier New" pitchFamily="49" charset="0"/>
                <a:cs typeface="Courier New" pitchFamily="49" charset="0"/>
              </a:rPr>
              <a:t>) </a:t>
            </a:r>
            <a:r>
              <a:rPr lang="en-US" sz="2000" b="1" dirty="0" smtClean="0">
                <a:latin typeface="Courier New" pitchFamily="49" charset="0"/>
                <a:cs typeface="Courier New" pitchFamily="49" charset="0"/>
              </a:rPr>
              <a:t>of</a:t>
            </a:r>
            <a:r>
              <a:rPr lang="en-US" sz="2000" dirty="0" smtClean="0">
                <a:latin typeface="Courier New" pitchFamily="49" charset="0"/>
                <a:cs typeface="Courier New" pitchFamily="49" charset="0"/>
              </a:rPr>
              <a:t> Integer;</a:t>
            </a:r>
          </a:p>
          <a:p>
            <a:pPr lvl="1">
              <a:buFontTx/>
              <a:buNone/>
            </a:pPr>
            <a:r>
              <a:rPr lang="en-US" sz="2000" dirty="0" smtClean="0">
                <a:latin typeface="Courier New" pitchFamily="49" charset="0"/>
                <a:cs typeface="Courier New" pitchFamily="49" charset="0"/>
              </a:rPr>
              <a:t>  </a:t>
            </a:r>
            <a:r>
              <a:rPr lang="en-US" sz="2000" b="1" dirty="0" smtClean="0">
                <a:latin typeface="Courier New" pitchFamily="49" charset="0"/>
                <a:cs typeface="Courier New" pitchFamily="49" charset="0"/>
              </a:rPr>
              <a:t>for</a:t>
            </a:r>
            <a:r>
              <a:rPr lang="en-US" sz="2000" dirty="0" smtClean="0">
                <a:latin typeface="Courier New" pitchFamily="49" charset="0"/>
                <a:cs typeface="Courier New" pitchFamily="49" charset="0"/>
              </a:rPr>
              <a:t> Index </a:t>
            </a:r>
            <a:r>
              <a:rPr lang="en-US" sz="2000" b="1" dirty="0" smtClean="0">
                <a:latin typeface="Courier New" pitchFamily="49" charset="0"/>
                <a:cs typeface="Courier New" pitchFamily="49" charset="0"/>
              </a:rPr>
              <a:t>in</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MyRange</a:t>
            </a:r>
            <a:r>
              <a:rPr lang="en-US" sz="2000" dirty="0" smtClean="0">
                <a:latin typeface="Courier New" pitchFamily="49" charset="0"/>
                <a:cs typeface="Courier New" pitchFamily="49" charset="0"/>
              </a:rPr>
              <a:t> </a:t>
            </a:r>
            <a:r>
              <a:rPr lang="en-US" sz="2000" b="1" dirty="0" smtClean="0">
                <a:latin typeface="Courier New" pitchFamily="49" charset="0"/>
                <a:cs typeface="Courier New" pitchFamily="49" charset="0"/>
              </a:rPr>
              <a:t>loop</a:t>
            </a:r>
          </a:p>
          <a:p>
            <a:pPr lvl="1">
              <a:buFontTx/>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MyArray</a:t>
            </a:r>
            <a:r>
              <a:rPr lang="en-US" sz="2000" dirty="0" smtClean="0">
                <a:latin typeface="Courier New" pitchFamily="49" charset="0"/>
                <a:cs typeface="Courier New" pitchFamily="49" charset="0"/>
              </a:rPr>
              <a:t>(Index) ...</a:t>
            </a:r>
          </a:p>
          <a:p>
            <a:pPr lvl="1">
              <a:buFontTx/>
              <a:buNone/>
            </a:pPr>
            <a:r>
              <a:rPr lang="en-US" sz="2000" dirty="0" smtClean="0">
                <a:latin typeface="Courier New" pitchFamily="49" charset="0"/>
                <a:cs typeface="Courier New" pitchFamily="49" charset="0"/>
              </a:rPr>
              <a:t>  </a:t>
            </a:r>
            <a:r>
              <a:rPr lang="en-US" sz="2000" b="1" dirty="0" smtClean="0">
                <a:latin typeface="Courier New" pitchFamily="49" charset="0"/>
                <a:cs typeface="Courier New" pitchFamily="49" charset="0"/>
              </a:rPr>
              <a:t>end loop</a:t>
            </a:r>
            <a:r>
              <a:rPr lang="en-US" sz="2000" dirty="0" smtClean="0">
                <a:latin typeface="Courier New" pitchFamily="49" charset="0"/>
                <a:cs typeface="Courier New" pitchFamily="49" charset="0"/>
              </a:rPr>
              <a:t>;</a:t>
            </a:r>
          </a:p>
        </p:txBody>
      </p:sp>
      <p:sp>
        <p:nvSpPr>
          <p:cNvPr id="4301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43013" name="Slide Number Placeholder 4"/>
          <p:cNvSpPr>
            <a:spLocks noGrp="1"/>
          </p:cNvSpPr>
          <p:nvPr>
            <p:ph type="sldNum" sz="quarter" idx="11"/>
          </p:nvPr>
        </p:nvSpPr>
        <p:spPr/>
        <p:txBody>
          <a:bodyPr/>
          <a:lstStyle/>
          <a:p>
            <a:pPr>
              <a:defRPr/>
            </a:pPr>
            <a:r>
              <a:rPr lang="en-US" smtClean="0">
                <a:ea typeface="Lucida Sans Unicode" pitchFamily="34" charset="0"/>
              </a:rPr>
              <a:t>1-</a:t>
            </a:r>
            <a:fld id="{65709FFC-B038-4A98-A476-F15EB8643EB3}" type="slidenum">
              <a:rPr lang="en-US" smtClean="0">
                <a:ea typeface="Lucida Sans Unicode" pitchFamily="34" charset="0"/>
              </a:rPr>
              <a:pPr>
                <a:defRPr/>
              </a:pPr>
              <a:t>41</a:t>
            </a:fld>
            <a:endParaRPr lang="en-US" smtClean="0">
              <a:ea typeface="Lucida Sans Unicode"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0"/>
          </p:nvPr>
        </p:nvSpPr>
        <p:spPr>
          <a:xfrm>
            <a:off x="4191000" y="6400800"/>
            <a:ext cx="4191000" cy="457200"/>
          </a:xfrm>
        </p:spPr>
        <p:txBody>
          <a:bodyPr/>
          <a:lstStyle/>
          <a:p>
            <a:pPr>
              <a:defRPr/>
            </a:pPr>
            <a:r>
              <a:rPr lang="en-US" dirty="0" smtClean="0">
                <a:ea typeface="Lucida Sans Unicode" pitchFamily="34" charset="0"/>
              </a:rPr>
              <a:t>Copyright © 2012 Addison-Wesley. All rights reserved.</a:t>
            </a:r>
          </a:p>
        </p:txBody>
      </p:sp>
      <p:sp>
        <p:nvSpPr>
          <p:cNvPr id="44035" name="Slide Number Placeholder 4"/>
          <p:cNvSpPr>
            <a:spLocks noGrp="1"/>
          </p:cNvSpPr>
          <p:nvPr>
            <p:ph type="sldNum" sz="quarter" idx="11"/>
          </p:nvPr>
        </p:nvSpPr>
        <p:spPr/>
        <p:txBody>
          <a:bodyPr/>
          <a:lstStyle/>
          <a:p>
            <a:pPr>
              <a:defRPr/>
            </a:pPr>
            <a:r>
              <a:rPr lang="en-US" smtClean="0">
                <a:ea typeface="Lucida Sans Unicode" pitchFamily="34" charset="0"/>
              </a:rPr>
              <a:t>1-</a:t>
            </a:r>
            <a:fld id="{C58907BE-8C32-4C68-AA6E-9A68FCEF2107}" type="slidenum">
              <a:rPr lang="en-US" smtClean="0">
                <a:ea typeface="Lucida Sans Unicode" pitchFamily="34" charset="0"/>
              </a:rPr>
              <a:pPr>
                <a:defRPr/>
              </a:pPr>
              <a:t>42</a:t>
            </a:fld>
            <a:endParaRPr lang="en-US" smtClean="0">
              <a:ea typeface="Lucida Sans Unicode" pitchFamily="34" charset="0"/>
            </a:endParaRPr>
          </a:p>
        </p:txBody>
      </p:sp>
      <p:sp>
        <p:nvSpPr>
          <p:cNvPr id="45060" name="Rectangle 2"/>
          <p:cNvSpPr>
            <a:spLocks noGrp="1" noChangeArrowheads="1"/>
          </p:cNvSpPr>
          <p:nvPr>
            <p:ph type="title"/>
          </p:nvPr>
        </p:nvSpPr>
        <p:spPr/>
        <p:txBody>
          <a:bodyPr/>
          <a:lstStyle/>
          <a:p>
            <a:pPr eaLnBrk="1" hangingPunct="1"/>
            <a:r>
              <a:rPr lang="tr-TR" dirty="0" smtClean="0"/>
              <a:t>Koşulsuz Dallanma</a:t>
            </a:r>
            <a:endParaRPr lang="en-US" dirty="0" smtClean="0"/>
          </a:p>
        </p:txBody>
      </p:sp>
      <p:sp>
        <p:nvSpPr>
          <p:cNvPr id="45061" name="Rectangle 3"/>
          <p:cNvSpPr>
            <a:spLocks noGrp="1" noChangeArrowheads="1"/>
          </p:cNvSpPr>
          <p:nvPr>
            <p:ph type="body" idx="1"/>
          </p:nvPr>
        </p:nvSpPr>
        <p:spPr>
          <a:xfrm>
            <a:off x="609600" y="1600200"/>
            <a:ext cx="8305800" cy="4572000"/>
          </a:xfrm>
        </p:spPr>
        <p:txBody>
          <a:bodyPr/>
          <a:lstStyle/>
          <a:p>
            <a:r>
              <a:rPr lang="tr-TR" sz="2400" dirty="0" smtClean="0"/>
              <a:t>Programın akışı değiştirilebilir, her türlü kontrol komutu "</a:t>
            </a:r>
            <a:r>
              <a:rPr lang="tr-TR" sz="2400" dirty="0" err="1" smtClean="0"/>
              <a:t>goto</a:t>
            </a:r>
            <a:r>
              <a:rPr lang="tr-TR" sz="2400" dirty="0" smtClean="0"/>
              <a:t>" ve seçici ile yapılabilir. Çok etkili bir komut.</a:t>
            </a:r>
          </a:p>
          <a:p>
            <a:r>
              <a:rPr lang="tr-TR" sz="2400" dirty="0" smtClean="0"/>
              <a:t>60 ve 70’li yılların en ateşli tartışma konusu olan </a:t>
            </a:r>
            <a:r>
              <a:rPr lang="tr-TR" sz="2400" dirty="0" err="1" smtClean="0"/>
              <a:t>goto</a:t>
            </a:r>
            <a:r>
              <a:rPr lang="tr-TR" sz="2400" dirty="0" smtClean="0"/>
              <a:t> komutu bazı programcılara göre kaos komutudur. Çünkü programı rastgele dallandırdığı için olası hatalara sebep olabiliyor.</a:t>
            </a:r>
            <a:endParaRPr lang="en-US" sz="2400" dirty="0" smtClean="0"/>
          </a:p>
          <a:p>
            <a:pPr eaLnBrk="1" hangingPunct="1">
              <a:lnSpc>
                <a:spcPct val="90000"/>
              </a:lnSpc>
            </a:pPr>
            <a:r>
              <a:rPr lang="tr-TR" sz="2400" dirty="0" smtClean="0"/>
              <a:t>Temel sorun: Okunabilirlik</a:t>
            </a:r>
            <a:endParaRPr lang="en-US" sz="2400" dirty="0" smtClean="0"/>
          </a:p>
          <a:p>
            <a:pPr eaLnBrk="1" hangingPunct="1">
              <a:lnSpc>
                <a:spcPct val="90000"/>
              </a:lnSpc>
            </a:pPr>
            <a:r>
              <a:rPr lang="tr-TR" sz="2400" dirty="0" smtClean="0"/>
              <a:t>Bazı dillerde </a:t>
            </a:r>
            <a:r>
              <a:rPr lang="tr-TR" sz="2400" dirty="0" err="1" smtClean="0"/>
              <a:t>goto</a:t>
            </a:r>
            <a:r>
              <a:rPr lang="tr-TR" sz="2400" dirty="0" smtClean="0"/>
              <a:t> komutu kullanılamaz.</a:t>
            </a:r>
            <a:r>
              <a:rPr lang="en-US" sz="2400" dirty="0" smtClean="0"/>
              <a:t> ( Java)</a:t>
            </a:r>
          </a:p>
          <a:p>
            <a:pPr eaLnBrk="1" hangingPunct="1">
              <a:lnSpc>
                <a:spcPct val="90000"/>
              </a:lnSpc>
            </a:pPr>
            <a:r>
              <a:rPr lang="en-US" sz="2400" dirty="0" smtClean="0"/>
              <a:t>C#</a:t>
            </a:r>
            <a:r>
              <a:rPr lang="tr-TR" sz="2400" dirty="0" smtClean="0"/>
              <a:t>’ta</a:t>
            </a:r>
            <a:r>
              <a:rPr lang="en-US" sz="2400" dirty="0" smtClean="0"/>
              <a:t> </a:t>
            </a:r>
            <a:r>
              <a:rPr lang="en-US" sz="2000" b="1" dirty="0" err="1" smtClean="0">
                <a:latin typeface="Courier New" pitchFamily="49" charset="0"/>
                <a:cs typeface="Courier New" pitchFamily="49" charset="0"/>
              </a:rPr>
              <a:t>goto</a:t>
            </a:r>
            <a:r>
              <a:rPr lang="en-US" sz="2400" dirty="0" smtClean="0"/>
              <a:t> </a:t>
            </a:r>
            <a:r>
              <a:rPr lang="tr-TR" sz="2400" dirty="0" smtClean="0"/>
              <a:t>komutu kullanılabilir.</a:t>
            </a:r>
            <a:r>
              <a:rPr lang="en-US" sz="2400" dirty="0" smtClean="0"/>
              <a:t> (</a:t>
            </a:r>
            <a:r>
              <a:rPr lang="tr-TR" sz="2400" dirty="0" err="1" smtClean="0"/>
              <a:t>switch</a:t>
            </a:r>
            <a:r>
              <a:rPr lang="tr-TR" sz="2400" dirty="0" smtClean="0"/>
              <a:t> </a:t>
            </a:r>
            <a:r>
              <a:rPr lang="tr-TR" sz="2400" dirty="0" err="1" smtClean="0"/>
              <a:t>bloguyla</a:t>
            </a:r>
            <a:r>
              <a:rPr lang="tr-TR" sz="2400" dirty="0" smtClean="0"/>
              <a:t> beraber</a:t>
            </a:r>
            <a:r>
              <a:rPr lang="en-US" sz="2400" dirty="0" smtClean="0"/>
              <a:t>)</a:t>
            </a:r>
          </a:p>
          <a:p>
            <a:r>
              <a:rPr lang="tr-TR" sz="2400" dirty="0" smtClean="0"/>
              <a:t>Döngü çıkış komutları (</a:t>
            </a:r>
            <a:r>
              <a:rPr lang="tr-TR" sz="2400" b="1" dirty="0" smtClean="0"/>
              <a:t>break, </a:t>
            </a:r>
            <a:r>
              <a:rPr lang="tr-TR" sz="2400" b="1" dirty="0" err="1" smtClean="0"/>
              <a:t>last</a:t>
            </a:r>
            <a:r>
              <a:rPr lang="tr-TR" sz="2400" b="1" dirty="0" smtClean="0"/>
              <a:t>) kamufle edilmiş </a:t>
            </a:r>
            <a:r>
              <a:rPr lang="tr-TR" sz="2400" b="1" dirty="0" err="1" smtClean="0"/>
              <a:t>goto’lardır</a:t>
            </a:r>
            <a:r>
              <a:rPr lang="tr-TR" sz="2400" b="1" dirty="0" smtClean="0"/>
              <a:t>.</a:t>
            </a:r>
            <a:endParaRPr lang="en-US" sz="24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45059" name="Slide Number Placeholder 4"/>
          <p:cNvSpPr>
            <a:spLocks noGrp="1"/>
          </p:cNvSpPr>
          <p:nvPr>
            <p:ph type="sldNum" sz="quarter" idx="11"/>
          </p:nvPr>
        </p:nvSpPr>
        <p:spPr/>
        <p:txBody>
          <a:bodyPr/>
          <a:lstStyle/>
          <a:p>
            <a:pPr>
              <a:defRPr/>
            </a:pPr>
            <a:r>
              <a:rPr lang="en-US" smtClean="0">
                <a:ea typeface="Lucida Sans Unicode" pitchFamily="34" charset="0"/>
              </a:rPr>
              <a:t>1-</a:t>
            </a:r>
            <a:fld id="{9E85C532-05C5-4BAE-86BC-55A0EFB54C3C}" type="slidenum">
              <a:rPr lang="en-US" smtClean="0">
                <a:ea typeface="Lucida Sans Unicode" pitchFamily="34" charset="0"/>
              </a:rPr>
              <a:pPr>
                <a:defRPr/>
              </a:pPr>
              <a:t>43</a:t>
            </a:fld>
            <a:endParaRPr lang="en-US" smtClean="0">
              <a:ea typeface="Lucida Sans Unicode" pitchFamily="34" charset="0"/>
            </a:endParaRPr>
          </a:p>
        </p:txBody>
      </p:sp>
      <p:sp>
        <p:nvSpPr>
          <p:cNvPr id="46084" name="Rectangle 2"/>
          <p:cNvSpPr>
            <a:spLocks noGrp="1" noChangeArrowheads="1"/>
          </p:cNvSpPr>
          <p:nvPr>
            <p:ph type="title"/>
          </p:nvPr>
        </p:nvSpPr>
        <p:spPr/>
        <p:txBody>
          <a:bodyPr/>
          <a:lstStyle/>
          <a:p>
            <a:pPr eaLnBrk="1" hangingPunct="1"/>
            <a:r>
              <a:rPr lang="tr-TR" dirty="0" smtClean="0"/>
              <a:t>Güvenlikli Komutları</a:t>
            </a:r>
            <a:endParaRPr lang="en-US" dirty="0" smtClean="0"/>
          </a:p>
        </p:txBody>
      </p:sp>
      <p:sp>
        <p:nvSpPr>
          <p:cNvPr id="46085" name="Rectangle 3"/>
          <p:cNvSpPr>
            <a:spLocks noGrp="1" noChangeArrowheads="1"/>
          </p:cNvSpPr>
          <p:nvPr>
            <p:ph type="body" idx="1"/>
          </p:nvPr>
        </p:nvSpPr>
        <p:spPr/>
        <p:txBody>
          <a:bodyPr/>
          <a:lstStyle/>
          <a:p>
            <a:pPr eaLnBrk="1" hangingPunct="1"/>
            <a:r>
              <a:rPr lang="en-US" dirty="0" err="1" smtClean="0"/>
              <a:t>Dijkstra</a:t>
            </a:r>
            <a:r>
              <a:rPr lang="tr-TR" dirty="0" smtClean="0"/>
              <a:t> tarafından tasarlanmıştır.</a:t>
            </a:r>
            <a:endParaRPr lang="en-US" dirty="0" smtClean="0"/>
          </a:p>
          <a:p>
            <a:pPr eaLnBrk="1" hangingPunct="1"/>
            <a:r>
              <a:rPr lang="tr-TR" dirty="0" smtClean="0"/>
              <a:t>Yeni programlama metodolojilerini geliştirme esnasında desteklemek ve onlara kaynak sunmak.</a:t>
            </a:r>
            <a:endParaRPr lang="en-US" dirty="0" smtClean="0"/>
          </a:p>
          <a:p>
            <a:pPr eaLnBrk="1" hangingPunct="1"/>
            <a:r>
              <a:rPr lang="tr-TR" dirty="0" smtClean="0"/>
              <a:t>Eşzamanlı programlama için iki dilsel mekanizmayı temel alır.</a:t>
            </a:r>
            <a:r>
              <a:rPr lang="en-US" dirty="0" smtClean="0"/>
              <a:t> (CSP </a:t>
            </a:r>
            <a:r>
              <a:rPr lang="tr-TR" dirty="0" smtClean="0"/>
              <a:t>ve</a:t>
            </a:r>
            <a:r>
              <a:rPr lang="en-US" dirty="0" smtClean="0"/>
              <a:t> </a:t>
            </a:r>
            <a:r>
              <a:rPr lang="en-US" dirty="0" err="1" smtClean="0"/>
              <a:t>Ada</a:t>
            </a:r>
            <a:r>
              <a:rPr lang="en-US" dirty="0" smtClean="0"/>
              <a:t>)</a:t>
            </a:r>
          </a:p>
          <a:p>
            <a:pPr eaLnBrk="1" hangingPunct="1"/>
            <a:r>
              <a:rPr lang="en-US" dirty="0" err="1" smtClean="0"/>
              <a:t>Temel</a:t>
            </a:r>
            <a:r>
              <a:rPr lang="en-US" dirty="0" smtClean="0"/>
              <a:t> </a:t>
            </a:r>
            <a:r>
              <a:rPr lang="en-US" dirty="0" err="1" smtClean="0"/>
              <a:t>Fikir</a:t>
            </a:r>
            <a:r>
              <a:rPr lang="en-US" dirty="0" smtClean="0"/>
              <a:t>: </a:t>
            </a:r>
            <a:r>
              <a:rPr lang="tr-TR" dirty="0" err="1" smtClean="0"/>
              <a:t>D</a:t>
            </a:r>
            <a:r>
              <a:rPr lang="en-US" dirty="0" err="1" smtClean="0"/>
              <a:t>eğerlendirme</a:t>
            </a:r>
            <a:r>
              <a:rPr lang="en-US" dirty="0" smtClean="0"/>
              <a:t> </a:t>
            </a:r>
            <a:r>
              <a:rPr lang="en-US" dirty="0" err="1" smtClean="0"/>
              <a:t>sırası</a:t>
            </a:r>
            <a:r>
              <a:rPr lang="en-US" dirty="0" smtClean="0"/>
              <a:t> </a:t>
            </a:r>
            <a:r>
              <a:rPr lang="en-US" dirty="0" err="1" smtClean="0"/>
              <a:t>önemli</a:t>
            </a:r>
            <a:r>
              <a:rPr lang="en-US" dirty="0" smtClean="0"/>
              <a:t> </a:t>
            </a:r>
            <a:r>
              <a:rPr lang="en-US" dirty="0" err="1" smtClean="0"/>
              <a:t>değilse</a:t>
            </a:r>
            <a:r>
              <a:rPr lang="en-US" dirty="0" smtClean="0"/>
              <a:t>, program</a:t>
            </a:r>
            <a:r>
              <a:rPr lang="tr-TR" dirty="0" smtClean="0"/>
              <a:t>ı</a:t>
            </a:r>
            <a:r>
              <a:rPr lang="en-US" dirty="0" smtClean="0"/>
              <a:t> </a:t>
            </a:r>
            <a:r>
              <a:rPr lang="en-US" dirty="0" err="1" smtClean="0"/>
              <a:t>tek</a:t>
            </a:r>
            <a:r>
              <a:rPr lang="en-US" dirty="0" smtClean="0"/>
              <a:t> </a:t>
            </a:r>
            <a:r>
              <a:rPr lang="en-US" dirty="0" err="1" smtClean="0"/>
              <a:t>belirtmeniz</a:t>
            </a:r>
            <a:r>
              <a:rPr lang="en-US" dirty="0" smtClean="0"/>
              <a:t> </a:t>
            </a:r>
            <a:r>
              <a:rPr lang="en-US" dirty="0" err="1" smtClean="0"/>
              <a:t>gerekir</a:t>
            </a:r>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46083" name="Slide Number Placeholder 4"/>
          <p:cNvSpPr>
            <a:spLocks noGrp="1"/>
          </p:cNvSpPr>
          <p:nvPr>
            <p:ph type="sldNum" sz="quarter" idx="11"/>
          </p:nvPr>
        </p:nvSpPr>
        <p:spPr/>
        <p:txBody>
          <a:bodyPr/>
          <a:lstStyle/>
          <a:p>
            <a:pPr>
              <a:defRPr/>
            </a:pPr>
            <a:r>
              <a:rPr lang="en-US" smtClean="0">
                <a:ea typeface="Lucida Sans Unicode" pitchFamily="34" charset="0"/>
              </a:rPr>
              <a:t>1-</a:t>
            </a:r>
            <a:fld id="{B06C523F-A6BA-41AD-A31C-79AA1FDEF53F}" type="slidenum">
              <a:rPr lang="en-US" smtClean="0">
                <a:ea typeface="Lucida Sans Unicode" pitchFamily="34" charset="0"/>
              </a:rPr>
              <a:pPr>
                <a:defRPr/>
              </a:pPr>
              <a:t>44</a:t>
            </a:fld>
            <a:endParaRPr lang="en-US" smtClean="0">
              <a:ea typeface="Lucida Sans Unicode" pitchFamily="34" charset="0"/>
            </a:endParaRPr>
          </a:p>
        </p:txBody>
      </p:sp>
      <p:sp>
        <p:nvSpPr>
          <p:cNvPr id="47108" name="Rectangle 2"/>
          <p:cNvSpPr>
            <a:spLocks noGrp="1" noChangeArrowheads="1"/>
          </p:cNvSpPr>
          <p:nvPr>
            <p:ph type="title"/>
          </p:nvPr>
        </p:nvSpPr>
        <p:spPr/>
        <p:txBody>
          <a:bodyPr/>
          <a:lstStyle/>
          <a:p>
            <a:pPr eaLnBrk="1" hangingPunct="1"/>
            <a:r>
              <a:rPr lang="tr-TR" dirty="0" smtClean="0"/>
              <a:t>Güvenlikli Seçme Komutları</a:t>
            </a:r>
            <a:endParaRPr lang="en-US" dirty="0" smtClean="0"/>
          </a:p>
        </p:txBody>
      </p:sp>
      <p:sp>
        <p:nvSpPr>
          <p:cNvPr id="47109" name="Rectangle 3"/>
          <p:cNvSpPr>
            <a:spLocks noGrp="1" noChangeArrowheads="1"/>
          </p:cNvSpPr>
          <p:nvPr>
            <p:ph type="body" idx="1"/>
          </p:nvPr>
        </p:nvSpPr>
        <p:spPr/>
        <p:txBody>
          <a:bodyPr/>
          <a:lstStyle/>
          <a:p>
            <a:pPr eaLnBrk="1" hangingPunct="1">
              <a:lnSpc>
                <a:spcPct val="90000"/>
              </a:lnSpc>
            </a:pPr>
            <a:r>
              <a:rPr lang="en-US" dirty="0" smtClean="0"/>
              <a:t>Form</a:t>
            </a:r>
          </a:p>
          <a:p>
            <a:pPr lvl="1" eaLnBrk="1" hangingPunct="1">
              <a:lnSpc>
                <a:spcPct val="90000"/>
              </a:lnSpc>
              <a:buFontTx/>
              <a:buNone/>
            </a:pPr>
            <a:r>
              <a:rPr lang="en-US" sz="2000" b="1" dirty="0" smtClean="0">
                <a:latin typeface="Courier New" pitchFamily="49" charset="0"/>
                <a:cs typeface="Courier New" pitchFamily="49" charset="0"/>
              </a:rPr>
              <a:t>if</a:t>
            </a:r>
            <a:r>
              <a:rPr lang="en-US" sz="2000" dirty="0" smtClean="0">
                <a:latin typeface="Courier New" pitchFamily="49" charset="0"/>
                <a:cs typeface="Courier New" pitchFamily="49" charset="0"/>
              </a:rPr>
              <a:t> </a:t>
            </a:r>
            <a:r>
              <a:rPr lang="en-US" sz="2000" dirty="0" smtClean="0">
                <a:cs typeface="Courier New" pitchFamily="49" charset="0"/>
              </a:rPr>
              <a:t>&lt;Boolean </a:t>
            </a:r>
            <a:r>
              <a:rPr lang="en-US" sz="2000" dirty="0" err="1" smtClean="0">
                <a:cs typeface="Courier New" pitchFamily="49" charset="0"/>
              </a:rPr>
              <a:t>expr</a:t>
            </a:r>
            <a:r>
              <a:rPr lang="en-US" sz="2000" dirty="0" smtClean="0">
                <a:cs typeface="Courier New" pitchFamily="49" charset="0"/>
              </a:rPr>
              <a:t>&gt; -&gt; &lt;statement&gt;</a:t>
            </a:r>
          </a:p>
          <a:p>
            <a:pPr lvl="1" eaLnBrk="1" hangingPunct="1">
              <a:lnSpc>
                <a:spcPct val="90000"/>
              </a:lnSpc>
              <a:buFontTx/>
              <a:buNone/>
            </a:pPr>
            <a:r>
              <a:rPr lang="en-US" sz="2000" dirty="0" smtClean="0">
                <a:latin typeface="Courier New" pitchFamily="49" charset="0"/>
                <a:cs typeface="Courier New" pitchFamily="49" charset="0"/>
              </a:rPr>
              <a:t>[] </a:t>
            </a:r>
            <a:r>
              <a:rPr lang="en-US" sz="2000" dirty="0" smtClean="0">
                <a:cs typeface="Courier New" pitchFamily="49" charset="0"/>
              </a:rPr>
              <a:t>&lt;Boolean </a:t>
            </a:r>
            <a:r>
              <a:rPr lang="en-US" sz="2000" dirty="0" err="1" smtClean="0">
                <a:cs typeface="Courier New" pitchFamily="49" charset="0"/>
              </a:rPr>
              <a:t>expr</a:t>
            </a:r>
            <a:r>
              <a:rPr lang="en-US" sz="2000" dirty="0" smtClean="0">
                <a:cs typeface="Courier New" pitchFamily="49" charset="0"/>
              </a:rPr>
              <a:t>&gt; -&gt; &lt;statement&gt;</a:t>
            </a:r>
          </a:p>
          <a:p>
            <a:pPr lvl="1" eaLnBrk="1" hangingPunct="1">
              <a:lnSpc>
                <a:spcPct val="90000"/>
              </a:lnSpc>
              <a:buFontTx/>
              <a:buNone/>
            </a:pPr>
            <a:r>
              <a:rPr lang="en-US" sz="2000" dirty="0" smtClean="0">
                <a:latin typeface="Courier New" pitchFamily="49" charset="0"/>
                <a:cs typeface="Courier New" pitchFamily="49" charset="0"/>
              </a:rPr>
              <a:t> ...</a:t>
            </a:r>
          </a:p>
          <a:p>
            <a:pPr lvl="1" eaLnBrk="1" hangingPunct="1">
              <a:lnSpc>
                <a:spcPct val="90000"/>
              </a:lnSpc>
              <a:buFontTx/>
              <a:buNone/>
            </a:pPr>
            <a:r>
              <a:rPr lang="en-US" sz="2000" dirty="0" smtClean="0">
                <a:latin typeface="Courier New" pitchFamily="49" charset="0"/>
                <a:cs typeface="Courier New" pitchFamily="49" charset="0"/>
              </a:rPr>
              <a:t>[] </a:t>
            </a:r>
            <a:r>
              <a:rPr lang="en-US" sz="2000" dirty="0" smtClean="0">
                <a:cs typeface="Courier New" pitchFamily="49" charset="0"/>
              </a:rPr>
              <a:t>&lt;Boolean </a:t>
            </a:r>
            <a:r>
              <a:rPr lang="en-US" sz="2000" dirty="0" err="1" smtClean="0">
                <a:cs typeface="Courier New" pitchFamily="49" charset="0"/>
              </a:rPr>
              <a:t>expr</a:t>
            </a:r>
            <a:r>
              <a:rPr lang="en-US" sz="2000" dirty="0" smtClean="0">
                <a:cs typeface="Courier New" pitchFamily="49" charset="0"/>
              </a:rPr>
              <a:t>&gt; -&gt; &lt;statement&gt;</a:t>
            </a:r>
          </a:p>
          <a:p>
            <a:pPr lvl="1" eaLnBrk="1" hangingPunct="1">
              <a:lnSpc>
                <a:spcPct val="90000"/>
              </a:lnSpc>
              <a:buFontTx/>
              <a:buNone/>
            </a:pPr>
            <a:r>
              <a:rPr lang="en-US" sz="2000" b="1" dirty="0" err="1" smtClean="0">
                <a:latin typeface="Courier New" pitchFamily="49" charset="0"/>
                <a:cs typeface="Courier New" pitchFamily="49" charset="0"/>
              </a:rPr>
              <a:t>fi</a:t>
            </a:r>
            <a:endParaRPr lang="en-US" sz="2000" b="1" dirty="0" smtClean="0">
              <a:latin typeface="Courier New" pitchFamily="49" charset="0"/>
              <a:cs typeface="Courier New" pitchFamily="49" charset="0"/>
            </a:endParaRPr>
          </a:p>
          <a:p>
            <a:pPr eaLnBrk="1" hangingPunct="1">
              <a:lnSpc>
                <a:spcPct val="90000"/>
              </a:lnSpc>
            </a:pPr>
            <a:r>
              <a:rPr lang="tr-TR" dirty="0" smtClean="0"/>
              <a:t>Anlambilim: yapıya ulaşıldığında</a:t>
            </a:r>
            <a:endParaRPr lang="en-US" dirty="0" smtClean="0"/>
          </a:p>
          <a:p>
            <a:pPr lvl="1" eaLnBrk="1" hangingPunct="1">
              <a:lnSpc>
                <a:spcPct val="90000"/>
              </a:lnSpc>
            </a:pPr>
            <a:r>
              <a:rPr lang="tr-TR" dirty="0" smtClean="0"/>
              <a:t>Tüm </a:t>
            </a:r>
            <a:r>
              <a:rPr lang="tr-TR" dirty="0" err="1" smtClean="0"/>
              <a:t>boolean</a:t>
            </a:r>
            <a:r>
              <a:rPr lang="tr-TR" dirty="0" smtClean="0"/>
              <a:t> ifadeleri değerlendirilir.</a:t>
            </a:r>
            <a:endParaRPr lang="en-US" dirty="0" smtClean="0"/>
          </a:p>
          <a:p>
            <a:pPr lvl="1" eaLnBrk="1" hangingPunct="1">
              <a:lnSpc>
                <a:spcPct val="90000"/>
              </a:lnSpc>
            </a:pPr>
            <a:r>
              <a:rPr lang="tr-TR" dirty="0" smtClean="0"/>
              <a:t>Eğer birden fazla doğru ifade varsa </a:t>
            </a:r>
            <a:r>
              <a:rPr lang="tr-TR" dirty="0" err="1" smtClean="0"/>
              <a:t>non</a:t>
            </a:r>
            <a:r>
              <a:rPr lang="tr-TR" dirty="0" smtClean="0"/>
              <a:t>-</a:t>
            </a:r>
            <a:r>
              <a:rPr lang="tr-TR" dirty="0" err="1" smtClean="0"/>
              <a:t>deterministik</a:t>
            </a:r>
            <a:r>
              <a:rPr lang="tr-TR" dirty="0" smtClean="0"/>
              <a:t> bir algoritma seçilmelidir.</a:t>
            </a:r>
            <a:endParaRPr lang="en-US" dirty="0" smtClean="0"/>
          </a:p>
          <a:p>
            <a:pPr lvl="1" eaLnBrk="1" hangingPunct="1">
              <a:lnSpc>
                <a:spcPct val="90000"/>
              </a:lnSpc>
            </a:pPr>
            <a:r>
              <a:rPr lang="tr-TR" dirty="0" smtClean="0"/>
              <a:t>Eğer doğru ifade yoksa çalışma zamanı hatası verilir.</a:t>
            </a:r>
            <a:endParaRPr 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Güvenlikli Seçme Komutları</a:t>
            </a:r>
            <a:endParaRPr lang="tr-TR" dirty="0"/>
          </a:p>
        </p:txBody>
      </p:sp>
      <p:sp>
        <p:nvSpPr>
          <p:cNvPr id="4" name="3 Altbilgi Yer Tutucusu"/>
          <p:cNvSpPr>
            <a:spLocks noGrp="1"/>
          </p:cNvSpPr>
          <p:nvPr>
            <p:ph type="ftr" sz="quarter" idx="10"/>
          </p:nvPr>
        </p:nvSpPr>
        <p:spPr/>
        <p:txBody>
          <a:bodyPr/>
          <a:lstStyle/>
          <a:p>
            <a:pPr>
              <a:defRPr/>
            </a:pPr>
            <a:r>
              <a:rPr lang="en-US" smtClean="0"/>
              <a:t>Copyright © 2012 Addison-Wesley. All rights reserved.</a:t>
            </a:r>
            <a:endParaRPr lang="en-US"/>
          </a:p>
        </p:txBody>
      </p:sp>
      <p:sp>
        <p:nvSpPr>
          <p:cNvPr id="5" name="4 Slayt Numarası Yer Tutucusu"/>
          <p:cNvSpPr>
            <a:spLocks noGrp="1"/>
          </p:cNvSpPr>
          <p:nvPr>
            <p:ph type="sldNum" sz="quarter" idx="11"/>
          </p:nvPr>
        </p:nvSpPr>
        <p:spPr/>
        <p:txBody>
          <a:bodyPr/>
          <a:lstStyle/>
          <a:p>
            <a:pPr>
              <a:defRPr/>
            </a:pPr>
            <a:r>
              <a:rPr lang="en-US" smtClean="0"/>
              <a:t>1-</a:t>
            </a:r>
            <a:fld id="{62AAA881-684C-412B-8240-856FD4157FAB}" type="slidenum">
              <a:rPr lang="en-US" smtClean="0"/>
              <a:pPr>
                <a:defRPr/>
              </a:pPr>
              <a:t>45</a:t>
            </a:fld>
            <a:endParaRPr lang="en-US"/>
          </a:p>
        </p:txBody>
      </p:sp>
      <p:pic>
        <p:nvPicPr>
          <p:cNvPr id="103426" name="Picture 2"/>
          <p:cNvPicPr>
            <a:picLocks noGrp="1" noChangeAspect="1" noChangeArrowheads="1"/>
          </p:cNvPicPr>
          <p:nvPr>
            <p:ph idx="1"/>
          </p:nvPr>
        </p:nvPicPr>
        <p:blipFill>
          <a:blip r:embed="rId2" cstate="print"/>
          <a:srcRect/>
          <a:stretch>
            <a:fillRect/>
          </a:stretch>
        </p:blipFill>
        <p:spPr bwMode="auto">
          <a:xfrm>
            <a:off x="1524000" y="1344143"/>
            <a:ext cx="6006067" cy="4828057"/>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47107" name="Slide Number Placeholder 4"/>
          <p:cNvSpPr>
            <a:spLocks noGrp="1"/>
          </p:cNvSpPr>
          <p:nvPr>
            <p:ph type="sldNum" sz="quarter" idx="11"/>
          </p:nvPr>
        </p:nvSpPr>
        <p:spPr/>
        <p:txBody>
          <a:bodyPr/>
          <a:lstStyle/>
          <a:p>
            <a:pPr>
              <a:defRPr/>
            </a:pPr>
            <a:r>
              <a:rPr lang="en-US" smtClean="0">
                <a:ea typeface="Lucida Sans Unicode" pitchFamily="34" charset="0"/>
              </a:rPr>
              <a:t>1-</a:t>
            </a:r>
            <a:fld id="{7AB25929-189C-4B2F-B910-111018CCBC9D}" type="slidenum">
              <a:rPr lang="en-US" smtClean="0">
                <a:ea typeface="Lucida Sans Unicode" pitchFamily="34" charset="0"/>
              </a:rPr>
              <a:pPr>
                <a:defRPr/>
              </a:pPr>
              <a:t>46</a:t>
            </a:fld>
            <a:endParaRPr lang="en-US" smtClean="0">
              <a:ea typeface="Lucida Sans Unicode" pitchFamily="34" charset="0"/>
            </a:endParaRPr>
          </a:p>
        </p:txBody>
      </p:sp>
      <p:sp>
        <p:nvSpPr>
          <p:cNvPr id="48132" name="Rectangle 2"/>
          <p:cNvSpPr>
            <a:spLocks noGrp="1" noChangeArrowheads="1"/>
          </p:cNvSpPr>
          <p:nvPr>
            <p:ph type="title"/>
          </p:nvPr>
        </p:nvSpPr>
        <p:spPr/>
        <p:txBody>
          <a:bodyPr/>
          <a:lstStyle/>
          <a:p>
            <a:pPr eaLnBrk="1" hangingPunct="1"/>
            <a:r>
              <a:rPr lang="tr-TR" dirty="0" smtClean="0"/>
              <a:t>Güvenlikli Döngü Komutları</a:t>
            </a:r>
            <a:endParaRPr lang="en-US" dirty="0" smtClean="0"/>
          </a:p>
        </p:txBody>
      </p:sp>
      <p:sp>
        <p:nvSpPr>
          <p:cNvPr id="48133" name="Rectangle 3"/>
          <p:cNvSpPr>
            <a:spLocks noGrp="1" noChangeArrowheads="1"/>
          </p:cNvSpPr>
          <p:nvPr>
            <p:ph type="body" idx="1"/>
          </p:nvPr>
        </p:nvSpPr>
        <p:spPr/>
        <p:txBody>
          <a:bodyPr/>
          <a:lstStyle/>
          <a:p>
            <a:pPr eaLnBrk="1" hangingPunct="1">
              <a:lnSpc>
                <a:spcPct val="90000"/>
              </a:lnSpc>
            </a:pPr>
            <a:r>
              <a:rPr lang="en-US" b="1" dirty="0" smtClean="0"/>
              <a:t>Form</a:t>
            </a:r>
            <a:r>
              <a:rPr lang="tr-TR" b="1" dirty="0" smtClean="0"/>
              <a:t>u</a:t>
            </a:r>
            <a:endParaRPr lang="en-US" b="1" dirty="0" smtClean="0"/>
          </a:p>
          <a:p>
            <a:pPr lvl="1" eaLnBrk="1" hangingPunct="1">
              <a:lnSpc>
                <a:spcPct val="90000"/>
              </a:lnSpc>
              <a:buFontTx/>
              <a:buNone/>
            </a:pPr>
            <a:r>
              <a:rPr lang="en-US" sz="2000" b="1" dirty="0" smtClean="0">
                <a:latin typeface="Courier New" pitchFamily="49" charset="0"/>
              </a:rPr>
              <a:t>do</a:t>
            </a:r>
            <a:r>
              <a:rPr lang="en-US" dirty="0" smtClean="0"/>
              <a:t> &lt;Boolean&gt; -&gt; &lt;statement&gt;</a:t>
            </a:r>
          </a:p>
          <a:p>
            <a:pPr lvl="1" eaLnBrk="1" hangingPunct="1">
              <a:lnSpc>
                <a:spcPct val="90000"/>
              </a:lnSpc>
              <a:buFontTx/>
              <a:buNone/>
            </a:pPr>
            <a:r>
              <a:rPr lang="en-US" sz="2000" dirty="0" smtClean="0">
                <a:latin typeface="Courier New" pitchFamily="49" charset="0"/>
              </a:rPr>
              <a:t>[]</a:t>
            </a:r>
            <a:r>
              <a:rPr lang="en-US" dirty="0" smtClean="0"/>
              <a:t> &lt;Boolean&gt; -&gt; &lt;statement&gt;</a:t>
            </a:r>
          </a:p>
          <a:p>
            <a:pPr lvl="1" eaLnBrk="1" hangingPunct="1">
              <a:lnSpc>
                <a:spcPct val="90000"/>
              </a:lnSpc>
              <a:buFontTx/>
              <a:buNone/>
            </a:pPr>
            <a:r>
              <a:rPr lang="en-US" dirty="0" smtClean="0"/>
              <a:t> ...</a:t>
            </a:r>
          </a:p>
          <a:p>
            <a:pPr lvl="1" eaLnBrk="1" hangingPunct="1">
              <a:lnSpc>
                <a:spcPct val="90000"/>
              </a:lnSpc>
              <a:buFontTx/>
              <a:buNone/>
            </a:pPr>
            <a:r>
              <a:rPr lang="en-US" sz="2000" dirty="0" smtClean="0">
                <a:latin typeface="Courier New" pitchFamily="49" charset="0"/>
              </a:rPr>
              <a:t>[]</a:t>
            </a:r>
            <a:r>
              <a:rPr lang="en-US" dirty="0" smtClean="0">
                <a:latin typeface="Courier New" pitchFamily="49" charset="0"/>
              </a:rPr>
              <a:t> </a:t>
            </a:r>
            <a:r>
              <a:rPr lang="en-US" dirty="0" smtClean="0"/>
              <a:t>&lt;Boolean&gt; -&gt; &lt;statement&gt;</a:t>
            </a:r>
          </a:p>
          <a:p>
            <a:pPr lvl="1" eaLnBrk="1" hangingPunct="1">
              <a:lnSpc>
                <a:spcPct val="90000"/>
              </a:lnSpc>
              <a:buFontTx/>
              <a:buNone/>
            </a:pPr>
            <a:r>
              <a:rPr lang="en-US" sz="2000" b="1" dirty="0" err="1" smtClean="0">
                <a:latin typeface="Courier New" pitchFamily="49" charset="0"/>
              </a:rPr>
              <a:t>od</a:t>
            </a:r>
            <a:endParaRPr lang="en-US" sz="2000" b="1" dirty="0" smtClean="0">
              <a:latin typeface="Courier New" pitchFamily="49" charset="0"/>
            </a:endParaRPr>
          </a:p>
          <a:p>
            <a:pPr eaLnBrk="1" hangingPunct="1">
              <a:lnSpc>
                <a:spcPct val="90000"/>
              </a:lnSpc>
            </a:pPr>
            <a:r>
              <a:rPr lang="tr-TR" dirty="0" smtClean="0"/>
              <a:t>Anlambilim: Her bir adım için</a:t>
            </a:r>
            <a:endParaRPr lang="en-US" dirty="0" smtClean="0"/>
          </a:p>
          <a:p>
            <a:pPr lvl="1" eaLnBrk="1" hangingPunct="1">
              <a:lnSpc>
                <a:spcPct val="90000"/>
              </a:lnSpc>
            </a:pPr>
            <a:r>
              <a:rPr lang="tr-TR" dirty="0" smtClean="0"/>
              <a:t>Tüm </a:t>
            </a:r>
            <a:r>
              <a:rPr lang="tr-TR" dirty="0" err="1" smtClean="0"/>
              <a:t>Boolean</a:t>
            </a:r>
            <a:r>
              <a:rPr lang="tr-TR" dirty="0" smtClean="0"/>
              <a:t> ifadeleri değerlendirilir.</a:t>
            </a:r>
            <a:endParaRPr lang="en-US" dirty="0" smtClean="0"/>
          </a:p>
          <a:p>
            <a:pPr lvl="1" eaLnBrk="1" hangingPunct="1">
              <a:lnSpc>
                <a:spcPct val="90000"/>
              </a:lnSpc>
            </a:pPr>
            <a:r>
              <a:rPr lang="tr-TR" dirty="0" smtClean="0"/>
              <a:t>Eğer birden fazla doğru varsa seçme komutlarındaki gibi </a:t>
            </a:r>
            <a:r>
              <a:rPr lang="tr-TR" dirty="0" err="1" smtClean="0"/>
              <a:t>non</a:t>
            </a:r>
            <a:r>
              <a:rPr lang="tr-TR" dirty="0" smtClean="0"/>
              <a:t>-</a:t>
            </a:r>
            <a:r>
              <a:rPr lang="tr-TR" dirty="0" err="1" smtClean="0"/>
              <a:t>deterministik</a:t>
            </a:r>
            <a:r>
              <a:rPr lang="tr-TR" dirty="0" smtClean="0"/>
              <a:t> bir seçim yapılır ve döngünün başına geri dönülür.</a:t>
            </a:r>
            <a:endParaRPr lang="en-US" dirty="0" smtClean="0"/>
          </a:p>
          <a:p>
            <a:pPr lvl="1" eaLnBrk="1" hangingPunct="1">
              <a:lnSpc>
                <a:spcPct val="90000"/>
              </a:lnSpc>
            </a:pPr>
            <a:r>
              <a:rPr lang="tr-TR" dirty="0" smtClean="0"/>
              <a:t>Eğer hepsi yanlışsa döngüden çıkılır.</a:t>
            </a:r>
            <a:endParaRPr lang="en-US" dirty="0" smtClean="0"/>
          </a:p>
          <a:p>
            <a:pPr eaLnBrk="1" hangingPunct="1">
              <a:lnSpc>
                <a:spcPct val="90000"/>
              </a:lnSpc>
              <a:buFontTx/>
              <a:buNone/>
            </a:pPr>
            <a:endParaRPr lang="en-US"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48131" name="Slide Number Placeholder 4"/>
          <p:cNvSpPr>
            <a:spLocks noGrp="1"/>
          </p:cNvSpPr>
          <p:nvPr>
            <p:ph type="sldNum" sz="quarter" idx="11"/>
          </p:nvPr>
        </p:nvSpPr>
        <p:spPr/>
        <p:txBody>
          <a:bodyPr/>
          <a:lstStyle/>
          <a:p>
            <a:pPr>
              <a:defRPr/>
            </a:pPr>
            <a:r>
              <a:rPr lang="en-US" smtClean="0">
                <a:ea typeface="Lucida Sans Unicode" pitchFamily="34" charset="0"/>
              </a:rPr>
              <a:t>1-</a:t>
            </a:r>
            <a:fld id="{82DF1452-70ED-4AD4-B342-4FFC472BAF1B}" type="slidenum">
              <a:rPr lang="en-US" smtClean="0">
                <a:ea typeface="Lucida Sans Unicode" pitchFamily="34" charset="0"/>
              </a:rPr>
              <a:pPr>
                <a:defRPr/>
              </a:pPr>
              <a:t>47</a:t>
            </a:fld>
            <a:endParaRPr lang="en-US" smtClean="0">
              <a:ea typeface="Lucida Sans Unicode" pitchFamily="34" charset="0"/>
            </a:endParaRPr>
          </a:p>
        </p:txBody>
      </p:sp>
      <p:sp>
        <p:nvSpPr>
          <p:cNvPr id="49156" name="Rectangle 2"/>
          <p:cNvSpPr>
            <a:spLocks noGrp="1" noChangeArrowheads="1"/>
          </p:cNvSpPr>
          <p:nvPr>
            <p:ph type="title"/>
          </p:nvPr>
        </p:nvSpPr>
        <p:spPr/>
        <p:txBody>
          <a:bodyPr/>
          <a:lstStyle/>
          <a:p>
            <a:pPr eaLnBrk="1" hangingPunct="1"/>
            <a:r>
              <a:rPr lang="tr-TR" dirty="0" smtClean="0"/>
              <a:t>Güvenlikli Komutlar: Gerekçe</a:t>
            </a:r>
            <a:endParaRPr lang="en-US" dirty="0" smtClean="0"/>
          </a:p>
        </p:txBody>
      </p:sp>
      <p:sp>
        <p:nvSpPr>
          <p:cNvPr id="49157" name="Rectangle 3"/>
          <p:cNvSpPr>
            <a:spLocks noGrp="1" noChangeArrowheads="1"/>
          </p:cNvSpPr>
          <p:nvPr>
            <p:ph type="body" idx="1"/>
          </p:nvPr>
        </p:nvSpPr>
        <p:spPr/>
        <p:txBody>
          <a:bodyPr/>
          <a:lstStyle/>
          <a:p>
            <a:pPr eaLnBrk="1" hangingPunct="1"/>
            <a:r>
              <a:rPr lang="tr-TR" dirty="0" smtClean="0"/>
              <a:t>Kontrol deyimleri ve program doğrulama arasında güçlü bir bağlantı vardır.</a:t>
            </a:r>
            <a:endParaRPr lang="en-US" dirty="0" smtClean="0"/>
          </a:p>
          <a:p>
            <a:pPr eaLnBrk="1" hangingPunct="1"/>
            <a:r>
              <a:rPr lang="tr-TR" dirty="0" err="1" smtClean="0"/>
              <a:t>Goto</a:t>
            </a:r>
            <a:r>
              <a:rPr lang="tr-TR" dirty="0" smtClean="0"/>
              <a:t> komutlarının doğrulanması imkansızdır.</a:t>
            </a:r>
            <a:endParaRPr lang="en-US" dirty="0" smtClean="0"/>
          </a:p>
          <a:p>
            <a:pPr eaLnBrk="1" hangingPunct="1"/>
            <a:r>
              <a:rPr lang="tr-TR" dirty="0" smtClean="0"/>
              <a:t>Doğrulama seçim ve mantıksal </a:t>
            </a:r>
            <a:r>
              <a:rPr lang="tr-TR" dirty="0" err="1" smtClean="0"/>
              <a:t>öntest</a:t>
            </a:r>
            <a:r>
              <a:rPr lang="tr-TR" dirty="0" smtClean="0"/>
              <a:t> döngüleri için mümkündür.</a:t>
            </a:r>
            <a:endParaRPr lang="en-US" dirty="0" smtClean="0"/>
          </a:p>
          <a:p>
            <a:pPr eaLnBrk="1" hangingPunct="1"/>
            <a:r>
              <a:rPr lang="tr-TR" dirty="0" smtClean="0"/>
              <a:t>Güvenlikli kontrollerin doğrulanması daha basittir.</a:t>
            </a:r>
            <a:endParaRPr 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49155" name="Slide Number Placeholder 4"/>
          <p:cNvSpPr>
            <a:spLocks noGrp="1"/>
          </p:cNvSpPr>
          <p:nvPr>
            <p:ph type="sldNum" sz="quarter" idx="11"/>
          </p:nvPr>
        </p:nvSpPr>
        <p:spPr/>
        <p:txBody>
          <a:bodyPr/>
          <a:lstStyle/>
          <a:p>
            <a:pPr>
              <a:defRPr/>
            </a:pPr>
            <a:r>
              <a:rPr lang="en-US" smtClean="0">
                <a:ea typeface="Lucida Sans Unicode" pitchFamily="34" charset="0"/>
              </a:rPr>
              <a:t>1-</a:t>
            </a:r>
            <a:fld id="{0582861E-5306-4D5A-91C8-E048E1C0009B}" type="slidenum">
              <a:rPr lang="en-US" smtClean="0">
                <a:ea typeface="Lucida Sans Unicode" pitchFamily="34" charset="0"/>
              </a:rPr>
              <a:pPr>
                <a:defRPr/>
              </a:pPr>
              <a:t>48</a:t>
            </a:fld>
            <a:endParaRPr lang="en-US" smtClean="0">
              <a:ea typeface="Lucida Sans Unicode" pitchFamily="34" charset="0"/>
            </a:endParaRPr>
          </a:p>
        </p:txBody>
      </p:sp>
      <p:sp>
        <p:nvSpPr>
          <p:cNvPr id="50180" name="Rectangle 2"/>
          <p:cNvSpPr>
            <a:spLocks noGrp="1" noChangeArrowheads="1"/>
          </p:cNvSpPr>
          <p:nvPr>
            <p:ph type="title"/>
          </p:nvPr>
        </p:nvSpPr>
        <p:spPr/>
        <p:txBody>
          <a:bodyPr/>
          <a:lstStyle/>
          <a:p>
            <a:pPr eaLnBrk="1" hangingPunct="1"/>
            <a:r>
              <a:rPr lang="tr-TR" dirty="0" smtClean="0"/>
              <a:t>Sonuçlar</a:t>
            </a:r>
            <a:endParaRPr lang="en-US" dirty="0" smtClean="0"/>
          </a:p>
        </p:txBody>
      </p:sp>
      <p:sp>
        <p:nvSpPr>
          <p:cNvPr id="50181" name="Rectangle 3"/>
          <p:cNvSpPr>
            <a:spLocks noGrp="1" noChangeArrowheads="1"/>
          </p:cNvSpPr>
          <p:nvPr>
            <p:ph type="body" idx="1"/>
          </p:nvPr>
        </p:nvSpPr>
        <p:spPr/>
        <p:txBody>
          <a:bodyPr/>
          <a:lstStyle/>
          <a:p>
            <a:r>
              <a:rPr lang="tr-TR" dirty="0" smtClean="0"/>
              <a:t>Bu kısımda bahsettiğimiz seçme ve ön kontrollü döngüler dışındaki diğer kontrol komutları dilin büyüklüğü ile kolay yazılabilirlik arasındaki tercih sorunudur.</a:t>
            </a:r>
          </a:p>
          <a:p>
            <a:r>
              <a:rPr lang="tr-TR" dirty="0" smtClean="0"/>
              <a:t>Fonksiyonel ve mantıksal dillerdeki kontrol yapıları bu kısımda bahsettiğimiz yapılardan farklıdır.</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7171" name="Slide Number Placeholder 4"/>
          <p:cNvSpPr>
            <a:spLocks noGrp="1"/>
          </p:cNvSpPr>
          <p:nvPr>
            <p:ph type="sldNum" sz="quarter" idx="11"/>
          </p:nvPr>
        </p:nvSpPr>
        <p:spPr/>
        <p:txBody>
          <a:bodyPr/>
          <a:lstStyle/>
          <a:p>
            <a:pPr>
              <a:defRPr/>
            </a:pPr>
            <a:r>
              <a:rPr lang="en-US" smtClean="0">
                <a:ea typeface="Lucida Sans Unicode" pitchFamily="34" charset="0"/>
              </a:rPr>
              <a:t>1-</a:t>
            </a:r>
            <a:fld id="{F46760B0-5EE5-4B58-A323-AF491D8386F3}" type="slidenum">
              <a:rPr lang="en-US" smtClean="0">
                <a:ea typeface="Lucida Sans Unicode" pitchFamily="34" charset="0"/>
              </a:rPr>
              <a:pPr>
                <a:defRPr/>
              </a:pPr>
              <a:t>5</a:t>
            </a:fld>
            <a:endParaRPr lang="en-US" smtClean="0">
              <a:ea typeface="Lucida Sans Unicode" pitchFamily="34" charset="0"/>
            </a:endParaRPr>
          </a:p>
        </p:txBody>
      </p:sp>
      <p:sp>
        <p:nvSpPr>
          <p:cNvPr id="7172" name="Rectangle 2"/>
          <p:cNvSpPr>
            <a:spLocks noGrp="1" noChangeArrowheads="1"/>
          </p:cNvSpPr>
          <p:nvPr>
            <p:ph type="title"/>
          </p:nvPr>
        </p:nvSpPr>
        <p:spPr/>
        <p:txBody>
          <a:bodyPr/>
          <a:lstStyle/>
          <a:p>
            <a:pPr eaLnBrk="1" hangingPunct="1"/>
            <a:r>
              <a:rPr lang="tr-TR" smtClean="0"/>
              <a:t>Kontrol Yapısı</a:t>
            </a:r>
            <a:endParaRPr lang="en-US" smtClean="0"/>
          </a:p>
        </p:txBody>
      </p:sp>
      <p:sp>
        <p:nvSpPr>
          <p:cNvPr id="7173" name="Rectangle 3"/>
          <p:cNvSpPr>
            <a:spLocks noGrp="1" noChangeArrowheads="1"/>
          </p:cNvSpPr>
          <p:nvPr>
            <p:ph type="body" idx="1"/>
          </p:nvPr>
        </p:nvSpPr>
        <p:spPr/>
        <p:txBody>
          <a:bodyPr/>
          <a:lstStyle/>
          <a:p>
            <a:r>
              <a:rPr lang="tr-TR" smtClean="0"/>
              <a:t>Bir kontrol yapısı (control structure) bir kontrol komutu ve onunkontrolündeki komutlardan oluşur.</a:t>
            </a:r>
          </a:p>
          <a:p>
            <a:r>
              <a:rPr lang="tr-TR" smtClean="0"/>
              <a:t> Tasarım Sorunu</a:t>
            </a:r>
            <a:endParaRPr lang="en-US" smtClean="0"/>
          </a:p>
          <a:p>
            <a:pPr lvl="1" eaLnBrk="1" hangingPunct="1"/>
            <a:r>
              <a:rPr lang="tr-TR" smtClean="0"/>
              <a:t>Kontrol yapısının birden çok girişi var mıdır </a:t>
            </a:r>
            <a:r>
              <a:rPr lang="en-US" smtClean="0"/>
              <a:t>?</a:t>
            </a:r>
          </a:p>
          <a:p>
            <a:pPr eaLnBrk="1" hangingPunct="1"/>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8195" name="Slide Number Placeholder 4"/>
          <p:cNvSpPr>
            <a:spLocks noGrp="1"/>
          </p:cNvSpPr>
          <p:nvPr>
            <p:ph type="sldNum" sz="quarter" idx="11"/>
          </p:nvPr>
        </p:nvSpPr>
        <p:spPr/>
        <p:txBody>
          <a:bodyPr/>
          <a:lstStyle/>
          <a:p>
            <a:pPr>
              <a:defRPr/>
            </a:pPr>
            <a:r>
              <a:rPr lang="en-US" smtClean="0">
                <a:ea typeface="Lucida Sans Unicode" pitchFamily="34" charset="0"/>
              </a:rPr>
              <a:t>1-</a:t>
            </a:r>
            <a:fld id="{F4B02A15-9F07-4611-92B2-C31DC2278F32}" type="slidenum">
              <a:rPr lang="en-US" smtClean="0">
                <a:ea typeface="Lucida Sans Unicode" pitchFamily="34" charset="0"/>
              </a:rPr>
              <a:pPr>
                <a:defRPr/>
              </a:pPr>
              <a:t>6</a:t>
            </a:fld>
            <a:endParaRPr lang="en-US" smtClean="0">
              <a:ea typeface="Lucida Sans Unicode" pitchFamily="34" charset="0"/>
            </a:endParaRPr>
          </a:p>
        </p:txBody>
      </p:sp>
      <p:sp>
        <p:nvSpPr>
          <p:cNvPr id="8196" name="Rectangle 2"/>
          <p:cNvSpPr>
            <a:spLocks noGrp="1" noChangeArrowheads="1"/>
          </p:cNvSpPr>
          <p:nvPr>
            <p:ph type="title"/>
          </p:nvPr>
        </p:nvSpPr>
        <p:spPr/>
        <p:txBody>
          <a:bodyPr/>
          <a:lstStyle/>
          <a:p>
            <a:pPr eaLnBrk="1" hangingPunct="1"/>
            <a:r>
              <a:rPr lang="tr-TR" smtClean="0"/>
              <a:t>Seçme Komutları</a:t>
            </a:r>
            <a:endParaRPr lang="en-US" smtClean="0"/>
          </a:p>
        </p:txBody>
      </p:sp>
      <p:sp>
        <p:nvSpPr>
          <p:cNvPr id="8197" name="Rectangle 3"/>
          <p:cNvSpPr>
            <a:spLocks noGrp="1" noChangeArrowheads="1"/>
          </p:cNvSpPr>
          <p:nvPr>
            <p:ph type="body" idx="1"/>
          </p:nvPr>
        </p:nvSpPr>
        <p:spPr/>
        <p:txBody>
          <a:bodyPr/>
          <a:lstStyle/>
          <a:p>
            <a:r>
              <a:rPr lang="nn-NO" smtClean="0"/>
              <a:t>Bir seçme komutu (selection statement) yürümekte olan</a:t>
            </a:r>
            <a:r>
              <a:rPr lang="tr-TR" smtClean="0"/>
              <a:t> programda iki veya daha fazla yoldan birini seçmemizi sağlar.</a:t>
            </a:r>
          </a:p>
          <a:p>
            <a:pPr>
              <a:buFontTx/>
              <a:buNone/>
            </a:pPr>
            <a:r>
              <a:rPr lang="tr-TR" smtClean="0"/>
              <a:t> İki sınıfa ayrılır:</a:t>
            </a:r>
          </a:p>
          <a:p>
            <a:r>
              <a:rPr lang="tr-TR" smtClean="0"/>
              <a:t>İki yollu seçiciler</a:t>
            </a:r>
          </a:p>
          <a:p>
            <a:r>
              <a:rPr lang="tr-TR" smtClean="0"/>
              <a:t>Çok yollu seçiciler</a:t>
            </a: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9219" name="Slide Number Placeholder 4"/>
          <p:cNvSpPr>
            <a:spLocks noGrp="1"/>
          </p:cNvSpPr>
          <p:nvPr>
            <p:ph type="sldNum" sz="quarter" idx="11"/>
          </p:nvPr>
        </p:nvSpPr>
        <p:spPr/>
        <p:txBody>
          <a:bodyPr/>
          <a:lstStyle/>
          <a:p>
            <a:pPr>
              <a:defRPr/>
            </a:pPr>
            <a:r>
              <a:rPr lang="en-US" smtClean="0">
                <a:ea typeface="Lucida Sans Unicode" pitchFamily="34" charset="0"/>
              </a:rPr>
              <a:t>1-</a:t>
            </a:r>
            <a:fld id="{3E813BCB-8A05-4775-89F4-330CF2F13569}" type="slidenum">
              <a:rPr lang="en-US" smtClean="0">
                <a:ea typeface="Lucida Sans Unicode" pitchFamily="34" charset="0"/>
              </a:rPr>
              <a:pPr>
                <a:defRPr/>
              </a:pPr>
              <a:t>7</a:t>
            </a:fld>
            <a:endParaRPr lang="en-US" smtClean="0">
              <a:ea typeface="Lucida Sans Unicode" pitchFamily="34" charset="0"/>
            </a:endParaRPr>
          </a:p>
        </p:txBody>
      </p:sp>
      <p:sp>
        <p:nvSpPr>
          <p:cNvPr id="9220" name="Rectangle 2"/>
          <p:cNvSpPr>
            <a:spLocks noGrp="1" noChangeArrowheads="1"/>
          </p:cNvSpPr>
          <p:nvPr>
            <p:ph type="title"/>
          </p:nvPr>
        </p:nvSpPr>
        <p:spPr/>
        <p:txBody>
          <a:bodyPr/>
          <a:lstStyle/>
          <a:p>
            <a:pPr eaLnBrk="1" hangingPunct="1"/>
            <a:r>
              <a:rPr lang="tr-TR" smtClean="0"/>
              <a:t>İki Yollu Seçme Komutları</a:t>
            </a:r>
            <a:endParaRPr lang="en-US" smtClean="0"/>
          </a:p>
        </p:txBody>
      </p:sp>
      <p:sp>
        <p:nvSpPr>
          <p:cNvPr id="9221" name="Rectangle 3"/>
          <p:cNvSpPr>
            <a:spLocks noGrp="1" noChangeArrowheads="1"/>
          </p:cNvSpPr>
          <p:nvPr>
            <p:ph type="body" idx="1"/>
          </p:nvPr>
        </p:nvSpPr>
        <p:spPr/>
        <p:txBody>
          <a:bodyPr/>
          <a:lstStyle/>
          <a:p>
            <a:pPr>
              <a:buFontTx/>
              <a:buNone/>
            </a:pPr>
            <a:r>
              <a:rPr lang="tr-TR" smtClean="0"/>
              <a:t> Genel şekli:</a:t>
            </a:r>
          </a:p>
          <a:p>
            <a:pPr>
              <a:buFontTx/>
              <a:buNone/>
            </a:pPr>
            <a:r>
              <a:rPr lang="tr-TR" smtClean="0"/>
              <a:t>if &lt;kontrol ifadesi&gt;</a:t>
            </a:r>
          </a:p>
          <a:p>
            <a:pPr>
              <a:buFontTx/>
              <a:buNone/>
            </a:pPr>
            <a:r>
              <a:rPr lang="tr-TR" smtClean="0"/>
              <a:t>then &lt;ifade&gt; else &lt;ifade&gt;</a:t>
            </a:r>
          </a:p>
          <a:p>
            <a:pPr>
              <a:buFontTx/>
              <a:buNone/>
            </a:pPr>
            <a:r>
              <a:rPr lang="tr-TR" smtClean="0"/>
              <a:t>Tasarımla ilgili hususlar:</a:t>
            </a:r>
          </a:p>
          <a:p>
            <a:r>
              <a:rPr lang="tr-TR" smtClean="0"/>
              <a:t> Kontrol ifadesinin şekli ve tipi ne olacak?</a:t>
            </a:r>
          </a:p>
          <a:p>
            <a:r>
              <a:rPr lang="tr-TR" smtClean="0"/>
              <a:t> “</a:t>
            </a:r>
            <a:r>
              <a:rPr lang="tr-TR" b="1" smtClean="0"/>
              <a:t>then” ve “else” terimleri nasıl belirlenecek?</a:t>
            </a:r>
          </a:p>
          <a:p>
            <a:r>
              <a:rPr lang="tr-TR" smtClean="0"/>
              <a:t> İç içe geçmiş seçicilerin anlamları nasıl belirlenecek?</a:t>
            </a: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0243" name="Slide Number Placeholder 4"/>
          <p:cNvSpPr>
            <a:spLocks noGrp="1"/>
          </p:cNvSpPr>
          <p:nvPr>
            <p:ph type="sldNum" sz="quarter" idx="11"/>
          </p:nvPr>
        </p:nvSpPr>
        <p:spPr/>
        <p:txBody>
          <a:bodyPr/>
          <a:lstStyle/>
          <a:p>
            <a:pPr>
              <a:defRPr/>
            </a:pPr>
            <a:r>
              <a:rPr lang="en-US" smtClean="0">
                <a:ea typeface="Lucida Sans Unicode" pitchFamily="34" charset="0"/>
              </a:rPr>
              <a:t>1-</a:t>
            </a:r>
            <a:fld id="{DF8958A1-9404-4C9D-84CC-107EAD667716}" type="slidenum">
              <a:rPr lang="en-US" smtClean="0">
                <a:ea typeface="Lucida Sans Unicode" pitchFamily="34" charset="0"/>
              </a:rPr>
              <a:pPr>
                <a:defRPr/>
              </a:pPr>
              <a:t>8</a:t>
            </a:fld>
            <a:endParaRPr lang="en-US" smtClean="0">
              <a:ea typeface="Lucida Sans Unicode" pitchFamily="34" charset="0"/>
            </a:endParaRPr>
          </a:p>
        </p:txBody>
      </p:sp>
      <p:sp>
        <p:nvSpPr>
          <p:cNvPr id="10244" name="Rectangle 2"/>
          <p:cNvSpPr>
            <a:spLocks noGrp="1" noChangeArrowheads="1"/>
          </p:cNvSpPr>
          <p:nvPr>
            <p:ph type="title"/>
          </p:nvPr>
        </p:nvSpPr>
        <p:spPr/>
        <p:txBody>
          <a:bodyPr/>
          <a:lstStyle/>
          <a:p>
            <a:pPr eaLnBrk="1" hangingPunct="1"/>
            <a:r>
              <a:rPr lang="tr-TR" smtClean="0"/>
              <a:t>Kontrol İfadeleri</a:t>
            </a:r>
            <a:endParaRPr lang="en-US" smtClean="0"/>
          </a:p>
        </p:txBody>
      </p:sp>
      <p:sp>
        <p:nvSpPr>
          <p:cNvPr id="10245" name="Rectangle 3"/>
          <p:cNvSpPr>
            <a:spLocks noGrp="1" noChangeArrowheads="1"/>
          </p:cNvSpPr>
          <p:nvPr>
            <p:ph type="body" idx="1"/>
          </p:nvPr>
        </p:nvSpPr>
        <p:spPr/>
        <p:txBody>
          <a:bodyPr/>
          <a:lstStyle/>
          <a:p>
            <a:pPr eaLnBrk="1" hangingPunct="1"/>
            <a:r>
              <a:rPr lang="tr-TR" smtClean="0"/>
              <a:t>Eğer ayrılmış sözcükler (reserved word) yada diğer sentatik işaretleyiciler kullanılmamışsa, kontrol ifadeleri parantez içerisinde belirtilir.Örn: if(stmnts)</a:t>
            </a:r>
            <a:endParaRPr lang="en-US" smtClean="0"/>
          </a:p>
          <a:p>
            <a:pPr eaLnBrk="1" hangingPunct="1"/>
            <a:r>
              <a:rPr lang="en-US" smtClean="0"/>
              <a:t> C89, C99, Python, </a:t>
            </a:r>
            <a:r>
              <a:rPr lang="tr-TR" smtClean="0"/>
              <a:t>ve</a:t>
            </a:r>
            <a:r>
              <a:rPr lang="en-US" smtClean="0"/>
              <a:t> C++, </a:t>
            </a:r>
            <a:r>
              <a:rPr lang="tr-TR" smtClean="0"/>
              <a:t>kontol ifadeleri aritmetik ifadelerden oluşabilir.</a:t>
            </a:r>
            <a:endParaRPr lang="en-US" smtClean="0"/>
          </a:p>
          <a:p>
            <a:pPr eaLnBrk="1" hangingPunct="1"/>
            <a:r>
              <a:rPr lang="tr-TR" smtClean="0"/>
              <a:t>Diğer dillerin çoğunda kontrol ifadeleri Boolean veri tipi olmalıdır.</a:t>
            </a: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p:txBody>
          <a:bodyPr/>
          <a:lstStyle/>
          <a:p>
            <a:pPr>
              <a:defRPr/>
            </a:pPr>
            <a:r>
              <a:rPr lang="en-US" smtClean="0">
                <a:ea typeface="Lucida Sans Unicode" pitchFamily="34" charset="0"/>
              </a:rPr>
              <a:t>Copyright © 2012 Addison-Wesley. All rights reserved.</a:t>
            </a:r>
          </a:p>
        </p:txBody>
      </p:sp>
      <p:sp>
        <p:nvSpPr>
          <p:cNvPr id="11267" name="Slide Number Placeholder 4"/>
          <p:cNvSpPr>
            <a:spLocks noGrp="1"/>
          </p:cNvSpPr>
          <p:nvPr>
            <p:ph type="sldNum" sz="quarter" idx="11"/>
          </p:nvPr>
        </p:nvSpPr>
        <p:spPr/>
        <p:txBody>
          <a:bodyPr/>
          <a:lstStyle/>
          <a:p>
            <a:pPr>
              <a:defRPr/>
            </a:pPr>
            <a:r>
              <a:rPr lang="en-US" smtClean="0">
                <a:ea typeface="Lucida Sans Unicode" pitchFamily="34" charset="0"/>
              </a:rPr>
              <a:t>1-</a:t>
            </a:r>
            <a:fld id="{C19D1784-2538-4389-A199-8DED9E0C16CF}" type="slidenum">
              <a:rPr lang="en-US" smtClean="0">
                <a:ea typeface="Lucida Sans Unicode" pitchFamily="34" charset="0"/>
              </a:rPr>
              <a:pPr>
                <a:defRPr/>
              </a:pPr>
              <a:t>9</a:t>
            </a:fld>
            <a:endParaRPr lang="en-US" smtClean="0">
              <a:ea typeface="Lucida Sans Unicode" pitchFamily="34" charset="0"/>
            </a:endParaRPr>
          </a:p>
        </p:txBody>
      </p:sp>
      <p:sp>
        <p:nvSpPr>
          <p:cNvPr id="11268" name="Rectangle 2"/>
          <p:cNvSpPr>
            <a:spLocks noGrp="1" noChangeArrowheads="1"/>
          </p:cNvSpPr>
          <p:nvPr>
            <p:ph type="title"/>
          </p:nvPr>
        </p:nvSpPr>
        <p:spPr/>
        <p:txBody>
          <a:bodyPr/>
          <a:lstStyle/>
          <a:p>
            <a:pPr eaLnBrk="1" hangingPunct="1"/>
            <a:r>
              <a:rPr lang="tr-TR" smtClean="0"/>
              <a:t>Cümle Formu</a:t>
            </a:r>
            <a:endParaRPr lang="en-US" smtClean="0"/>
          </a:p>
        </p:txBody>
      </p:sp>
      <p:sp>
        <p:nvSpPr>
          <p:cNvPr id="11269" name="Rectangle 3"/>
          <p:cNvSpPr>
            <a:spLocks noGrp="1" noChangeArrowheads="1"/>
          </p:cNvSpPr>
          <p:nvPr>
            <p:ph type="body" idx="1"/>
          </p:nvPr>
        </p:nvSpPr>
        <p:spPr/>
        <p:txBody>
          <a:bodyPr/>
          <a:lstStyle/>
          <a:p>
            <a:pPr eaLnBrk="1" hangingPunct="1"/>
            <a:r>
              <a:rPr lang="tr-TR" sz="2400" dirty="0" smtClean="0"/>
              <a:t>Çoğu çağdaş dilde, </a:t>
            </a:r>
            <a:r>
              <a:rPr lang="tr-TR" sz="2400" dirty="0" err="1" smtClean="0"/>
              <a:t>then</a:t>
            </a:r>
            <a:r>
              <a:rPr lang="tr-TR" sz="2400" dirty="0" smtClean="0"/>
              <a:t> ve else bloklarının içerisinde basit veya birleşik komutlar kullanılabilir.</a:t>
            </a:r>
            <a:endParaRPr lang="en-US" sz="2400" dirty="0" smtClean="0"/>
          </a:p>
          <a:p>
            <a:pPr eaLnBrk="1" hangingPunct="1"/>
            <a:r>
              <a:rPr lang="tr-TR" sz="2400" dirty="0" err="1" smtClean="0"/>
              <a:t>Perl’de</a:t>
            </a:r>
            <a:r>
              <a:rPr lang="tr-TR" sz="2400" dirty="0" smtClean="0"/>
              <a:t> tüm cümleler ayraçlarla sınırlandırılmış olmalıdır. (Ayraçların içerisindeki kodlar birleşik olmalıdır.)</a:t>
            </a:r>
            <a:endParaRPr lang="en-US" sz="2400" dirty="0" smtClean="0"/>
          </a:p>
          <a:p>
            <a:pPr eaLnBrk="1" hangingPunct="1"/>
            <a:r>
              <a:rPr lang="en-US" sz="2400" dirty="0" smtClean="0"/>
              <a:t>Fortran 95, </a:t>
            </a:r>
            <a:r>
              <a:rPr lang="en-US" sz="2400" dirty="0" err="1" smtClean="0"/>
              <a:t>Ada</a:t>
            </a:r>
            <a:r>
              <a:rPr lang="en-US" sz="2400" dirty="0" smtClean="0"/>
              <a:t>, Python, </a:t>
            </a:r>
            <a:r>
              <a:rPr lang="tr-TR" sz="2400" dirty="0" smtClean="0"/>
              <a:t>ve</a:t>
            </a:r>
            <a:r>
              <a:rPr lang="en-US" sz="2400" dirty="0" smtClean="0"/>
              <a:t> Ruby</a:t>
            </a:r>
            <a:r>
              <a:rPr lang="tr-TR" sz="2400" dirty="0" smtClean="0"/>
              <a:t>’de cümleler kod dizilerinden oluşurlar.</a:t>
            </a:r>
            <a:endParaRPr lang="en-US" sz="2400" dirty="0" smtClean="0"/>
          </a:p>
          <a:p>
            <a:pPr eaLnBrk="1" hangingPunct="1"/>
            <a:r>
              <a:rPr lang="en-US" sz="2400" dirty="0" smtClean="0"/>
              <a:t>Python</a:t>
            </a:r>
            <a:r>
              <a:rPr lang="tr-TR" sz="2400" dirty="0" smtClean="0"/>
              <a:t> cümleleri tanımak için çentik(“”) kullanır</a:t>
            </a:r>
          </a:p>
          <a:p>
            <a:pPr eaLnBrk="1" hangingPunct="1">
              <a:buNone/>
            </a:pPr>
            <a:r>
              <a:rPr lang="tr-TR" sz="2400" dirty="0" smtClean="0"/>
              <a:t> </a:t>
            </a:r>
            <a:r>
              <a:rPr lang="en-US" sz="2400" dirty="0" smtClean="0"/>
              <a:t>   </a:t>
            </a:r>
            <a:r>
              <a:rPr lang="en-US" sz="2000" b="1" dirty="0" smtClean="0">
                <a:latin typeface="Courier New" pitchFamily="49" charset="0"/>
              </a:rPr>
              <a:t>if</a:t>
            </a:r>
            <a:r>
              <a:rPr lang="en-US" sz="2000" dirty="0" smtClean="0">
                <a:latin typeface="Courier New" pitchFamily="49" charset="0"/>
              </a:rPr>
              <a:t> x &gt; y :</a:t>
            </a:r>
          </a:p>
          <a:p>
            <a:pPr eaLnBrk="1" hangingPunct="1">
              <a:buFontTx/>
              <a:buNone/>
            </a:pPr>
            <a:r>
              <a:rPr lang="en-US" sz="2000" dirty="0" smtClean="0">
                <a:latin typeface="Courier New" pitchFamily="49" charset="0"/>
              </a:rPr>
              <a:t>    x = y</a:t>
            </a:r>
          </a:p>
          <a:p>
            <a:pPr eaLnBrk="1" hangingPunct="1">
              <a:buFontTx/>
              <a:buNone/>
            </a:pPr>
            <a:r>
              <a:rPr lang="en-US" sz="2000" dirty="0" smtClean="0">
                <a:latin typeface="Courier New" pitchFamily="49" charset="0"/>
              </a:rPr>
              <a:t>    print </a:t>
            </a:r>
            <a:r>
              <a:rPr lang="en-US" sz="2000" dirty="0" smtClean="0"/>
              <a:t>" </a:t>
            </a:r>
            <a:r>
              <a:rPr lang="en-US" sz="2000" dirty="0" smtClean="0">
                <a:latin typeface="Courier New" pitchFamily="49" charset="0"/>
                <a:cs typeface="Courier New" pitchFamily="49" charset="0"/>
              </a:rPr>
              <a:t>x was greater than y</a:t>
            </a:r>
            <a:r>
              <a:rPr lang="en-US" sz="2000" dirty="0" smtClean="0"/>
              <a:t>"</a:t>
            </a:r>
          </a:p>
        </p:txBody>
      </p:sp>
    </p:spTree>
  </p:cSld>
  <p:clrMapOvr>
    <a:masterClrMapping/>
  </p:clrMapOvr>
</p:sld>
</file>

<file path=ppt/theme/theme1.xml><?xml version="1.0" encoding="utf-8"?>
<a:theme xmlns:a="http://schemas.openxmlformats.org/drawingml/2006/main" name="1_sebesta">
  <a:themeElements>
    <a:clrScheme name="1_sebes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ebesta">
      <a:majorFont>
        <a:latin typeface="Lucida Sans Unicode"/>
        <a:ea typeface=""/>
        <a:cs typeface="Lucida Sans Unicode"/>
      </a:majorFont>
      <a:minorFont>
        <a:latin typeface="Lucida Sans Unicode"/>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1_sebes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ebes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ebes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ebes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ebes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ebes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ebes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ebes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ebes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ebes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ebes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ebes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sebesta2</Template>
  <TotalTime>3668</TotalTime>
  <Words>2879</Words>
  <Application>Microsoft Office PowerPoint</Application>
  <PresentationFormat>Ekran Gösterisi (4:3)</PresentationFormat>
  <Paragraphs>505</Paragraphs>
  <Slides>48</Slides>
  <Notes>38</Notes>
  <HiddenSlides>0</HiddenSlides>
  <MMClips>0</MMClips>
  <ScaleCrop>false</ScaleCrop>
  <HeadingPairs>
    <vt:vector size="4" baseType="variant">
      <vt:variant>
        <vt:lpstr>Tema</vt:lpstr>
      </vt:variant>
      <vt:variant>
        <vt:i4>1</vt:i4>
      </vt:variant>
      <vt:variant>
        <vt:lpstr>Slayt Başlıkları</vt:lpstr>
      </vt:variant>
      <vt:variant>
        <vt:i4>48</vt:i4>
      </vt:variant>
    </vt:vector>
  </HeadingPairs>
  <TitlesOfParts>
    <vt:vector size="49" baseType="lpstr">
      <vt:lpstr>1_sebesta</vt:lpstr>
      <vt:lpstr>Bölüm 8</vt:lpstr>
      <vt:lpstr>Bölüm 8’in Başlıkları</vt:lpstr>
      <vt:lpstr>Akış Kontrolünün Seviyeleri</vt:lpstr>
      <vt:lpstr>Kontrol Komutları: Gelişimi</vt:lpstr>
      <vt:lpstr>Kontrol Yapısı</vt:lpstr>
      <vt:lpstr>Seçme Komutları</vt:lpstr>
      <vt:lpstr>İki Yollu Seçme Komutları</vt:lpstr>
      <vt:lpstr>Kontrol İfadeleri</vt:lpstr>
      <vt:lpstr>Cümle Formu</vt:lpstr>
      <vt:lpstr>Yuvalama Seçiciler</vt:lpstr>
      <vt:lpstr>Yuvalama Seçiciler (devamı)</vt:lpstr>
      <vt:lpstr>Yuvalama Seçiciler (devamı)</vt:lpstr>
      <vt:lpstr>Yuvalama Seçiciler (devamı)</vt:lpstr>
      <vt:lpstr>Seçme İfadeleri</vt:lpstr>
      <vt:lpstr>Çoklu Seçme Komutları</vt:lpstr>
      <vt:lpstr>Çoklu Seçme Komutları: Örnekler</vt:lpstr>
      <vt:lpstr>Çoklu Seçme Komutları: Örnekler</vt:lpstr>
      <vt:lpstr>Çoklu Seçme Komutları: Örnekler</vt:lpstr>
      <vt:lpstr>PowerPoint Sunusu</vt:lpstr>
      <vt:lpstr>Çoklu Seçicilerin Uygulanması</vt:lpstr>
      <vt:lpstr>Çoklu Seçmede IF Kullanımı</vt:lpstr>
      <vt:lpstr>Çoklu Seçmede IF Kullanımı</vt:lpstr>
      <vt:lpstr>Çoklu Seçicilerin Şeması</vt:lpstr>
      <vt:lpstr>Döngülü Komutlar (Iterative Statements)</vt:lpstr>
      <vt:lpstr>Sayaç Kontrollü Döngüler</vt:lpstr>
      <vt:lpstr>Sayaç Kontrollü Döngüler: Örnekler</vt:lpstr>
      <vt:lpstr>Sayaç Kontrollü Döngüler: Örnekler</vt:lpstr>
      <vt:lpstr>Sayaç Kontrollü Döngüler: Örnekler</vt:lpstr>
      <vt:lpstr>Sayaç Kontrollü Döngüler: Örnekler</vt:lpstr>
      <vt:lpstr>Sayaç Kontrollü Döngüler: Örnekler</vt:lpstr>
      <vt:lpstr>Mantıksal-Kontrollü Döngüler</vt:lpstr>
      <vt:lpstr>Mantıksal-Kontrollü Döngüler: Örnekler</vt:lpstr>
      <vt:lpstr>Mantıksal-Kontrollü Döngüler: Örnekler</vt:lpstr>
      <vt:lpstr>Kullanıcı Tarafından Yerleştirilen döngü Kontrol Düzenekleri</vt:lpstr>
      <vt:lpstr>Kullanıcı Tarafından Yerleştirilen döngü Kontrol Düzenekleri</vt:lpstr>
      <vt:lpstr>PowerPoint Sunusu</vt:lpstr>
      <vt:lpstr>Veri Yapılarına Dayalı Döngüler</vt:lpstr>
      <vt:lpstr>Veri Yapılarına Dayalı Döngüler (devamı)</vt:lpstr>
      <vt:lpstr>PowerPoint Sunusu</vt:lpstr>
      <vt:lpstr>Veri Yapılarına Dayalı Döngüler (devamı)</vt:lpstr>
      <vt:lpstr>Veri Yapılarına Dayalı Döngüler (devamı)</vt:lpstr>
      <vt:lpstr>Koşulsuz Dallanma</vt:lpstr>
      <vt:lpstr>Güvenlikli Komutları</vt:lpstr>
      <vt:lpstr>Güvenlikli Seçme Komutları</vt:lpstr>
      <vt:lpstr>Güvenlikli Seçme Komutları</vt:lpstr>
      <vt:lpstr>Güvenlikli Döngü Komutları</vt:lpstr>
      <vt:lpstr>Güvenlikli Komutlar: Gerekçe</vt:lpstr>
      <vt:lpstr>Sonuçlar</vt:lpstr>
    </vt:vector>
  </TitlesOfParts>
  <Company>Pearson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David Garrett</dc:creator>
  <cp:lastModifiedBy>FSengul</cp:lastModifiedBy>
  <cp:revision>134</cp:revision>
  <dcterms:created xsi:type="dcterms:W3CDTF">2003-08-01T12:29:19Z</dcterms:created>
  <dcterms:modified xsi:type="dcterms:W3CDTF">2012-12-17T17:51:38Z</dcterms:modified>
</cp:coreProperties>
</file>